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notesSlides/notesSlide31.xml" ContentType="application/vnd.openxmlformats-officedocument.presentationml.notesSlide+xml"/>
  <Default Extension="docx" ContentType="application/vnd.openxmlformats-officedocument.wordprocessingml.document"/>
  <Override PartName="/ppt/slides/slide28.xml" ContentType="application/vnd.openxmlformats-officedocument.presentationml.slide+xml"/>
  <Override PartName="/ppt/slides/slide66.xml" ContentType="application/vnd.openxmlformats-officedocument.presentationml.slide+xml"/>
  <Override PartName="/ppt/media/audio3.bin" ContentType="audio/unknown"/>
  <Override PartName="/docProps/app.xml" ContentType="application/vnd.openxmlformats-officedocument.extended-properties+xml"/>
  <Override PartName="/ppt/notesSlides/notesSlide9.xml" ContentType="application/vnd.openxmlformats-officedocument.presentationml.notesSlide+xml"/>
  <Override PartName="/ppt/notesSlides/notesSlide32.xml" ContentType="application/vnd.openxmlformats-officedocument.presentationml.notesSlide+xml"/>
  <Override PartName="/ppt/slides/slide11.xml" ContentType="application/vnd.openxmlformats-officedocument.presentationml.slide+xml"/>
  <Override PartName="/ppt/slides/slide47.xml" ContentType="application/vnd.openxmlformats-officedocument.presentationml.slide+xml"/>
  <Override PartName="/ppt/slideLayouts/slideLayout21.xml" ContentType="application/vnd.openxmlformats-officedocument.presentationml.slideLayout+xml"/>
  <Override PartName="/ppt/notesSlides/notesSlide52.xml" ContentType="application/vnd.openxmlformats-officedocument.presentationml.notesSlide+xml"/>
  <Override PartName="/ppt/slideLayouts/slideLayout3.xml" ContentType="application/vnd.openxmlformats-officedocument.presentationml.slideLayout+xml"/>
  <Override PartName="/ppt/slideLayouts/slideLayout24.xml" ContentType="application/vnd.openxmlformats-officedocument.presentationml.slideLayout+xml"/>
  <Override PartName="/ppt/slides/slide1.xml" ContentType="application/vnd.openxmlformats-officedocument.presentationml.slide+xml"/>
  <Override PartName="/ppt/slides/slide97.xml" ContentType="application/vnd.openxmlformats-officedocument.presentationml.slide+xml"/>
  <Override PartName="/ppt/tableStyles.xml" ContentType="application/vnd.openxmlformats-officedocument.presentationml.tableStyles+xml"/>
  <Override PartName="/ppt/notesSlides/notesSlide15.xml" ContentType="application/vnd.openxmlformats-officedocument.presentationml.notesSlide+xml"/>
  <Override PartName="/ppt/media/audio9.bin" ContentType="audio/unknown"/>
  <Override PartName="/ppt/slides/slide94.xml" ContentType="application/vnd.openxmlformats-officedocument.presentationml.slide+xml"/>
  <Override PartName="/ppt/slides/slide92.xml" ContentType="application/vnd.openxmlformats-officedocument.presentationml.slide+xml"/>
  <Override PartName="/ppt/media/audio2.bin" ContentType="audio/unknown"/>
  <Override PartName="/ppt/notesSlides/notesSlide23.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51.xml" ContentType="application/vnd.openxmlformats-officedocument.presentationml.notesSlide+xml"/>
  <Override PartName="/ppt/notesSlides/notesSlide13.xml" ContentType="application/vnd.openxmlformats-officedocument.presentationml.notesSlide+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slides/slide104.xml" ContentType="application/vnd.openxmlformats-officedocument.presentationml.slide+xml"/>
  <Override PartName="/ppt/slides/slide10.xml" ContentType="application/vnd.openxmlformats-officedocument.presentationml.slide+xml"/>
  <Override PartName="/ppt/media/audio4.bin" ContentType="audio/unknown"/>
  <Override PartName="/ppt/slides/slide33.xml" ContentType="application/vnd.openxmlformats-officedocument.presentationml.slide+xml"/>
  <Override PartName="/ppt/media/audio13.bin" ContentType="audio/unknown"/>
  <Override PartName="/ppt/notesSlides/notesSlide45.xml" ContentType="application/vnd.openxmlformats-officedocument.presentationml.notesSlide+xml"/>
  <Default Extension="vml" ContentType="application/vnd.openxmlformats-officedocument.vmlDrawing"/>
  <Override PartName="/ppt/notesSlides/notesSlide48.xml" ContentType="application/vnd.openxmlformats-officedocument.presentationml.notesSlide+xml"/>
  <Default Extension="png" ContentType="image/png"/>
  <Override PartName="/ppt/slides/slide83.xml" ContentType="application/vnd.openxmlformats-officedocument.presentationml.slide+xml"/>
  <Override PartName="/ppt/media/audio10.bin" ContentType="audio/unknown"/>
  <Override PartName="/ppt/slideLayouts/slideLayout26.xml" ContentType="application/vnd.openxmlformats-officedocument.presentationml.slideLayout+xml"/>
  <Override PartName="/docProps/core.xml" ContentType="application/vnd.openxmlformats-package.core-properties+xml"/>
  <Override PartName="/ppt/slides/slide56.xml" ContentType="application/vnd.openxmlformats-officedocument.presentationml.slide+xml"/>
  <Override PartName="/ppt/media/audio8.bin" ContentType="audio/unknown"/>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slideLayouts/slideLayout19.xml" ContentType="application/vnd.openxmlformats-officedocument.presentationml.slideLayout+xml"/>
  <Override PartName="/ppt/notesSlides/notesSlide24.xml" ContentType="application/vnd.openxmlformats-officedocument.presentationml.notesSlide+xml"/>
  <Override PartName="/ppt/media/audio6.bin" ContentType="audio/unknown"/>
  <Override PartName="/ppt/slides/slide55.xml" ContentType="application/vnd.openxmlformats-officedocument.presentationml.slide+xml"/>
  <Override PartName="/ppt/notesSlides/notesSlide47.xml" ContentType="application/vnd.openxmlformats-officedocument.presentationml.notesSlide+xml"/>
  <Override PartName="/ppt/slideLayouts/slideLayout27.xml" ContentType="application/vnd.openxmlformats-officedocument.presentationml.slideLayout+xml"/>
  <Override PartName="/ppt/slides/slide19.xml" ContentType="application/vnd.openxmlformats-officedocument.presentationml.slide+xml"/>
  <Override PartName="/ppt/slides/slide41.xml" ContentType="application/vnd.openxmlformats-officedocument.presentationml.slide+xml"/>
  <Override PartName="/ppt/slideLayouts/slideLayout30.xml" ContentType="application/vnd.openxmlformats-officedocument.presentationml.slideLayout+xml"/>
  <Override PartName="/ppt/notesSlides/notesSlide2.xml" ContentType="application/vnd.openxmlformats-officedocument.presentationml.notesSlide+xml"/>
  <Override PartName="/ppt/notesSlides/notesSlide53.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ppt/slides/slide80.xml" ContentType="application/vnd.openxmlformats-officedocument.presentationml.slide+xml"/>
  <Override PartName="/ppt/notesSlides/notesSlide25.xml" ContentType="application/vnd.openxmlformats-officedocument.presentationml.notesSlide+xml"/>
  <Override PartName="/ppt/notesSlides/notesSlide40.xml" ContentType="application/vnd.openxmlformats-officedocument.presentationml.notesSlide+xml"/>
  <Override PartName="/ppt/slides/slide45.xml" ContentType="application/vnd.openxmlformats-officedocument.presentationml.slide+xml"/>
  <Override PartName="/ppt/slides/slide101.xml" ContentType="application/vnd.openxmlformats-officedocument.presentationml.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10.xml" ContentType="application/vnd.openxmlformats-officedocument.presentationml.slideLayout+xml"/>
  <Override PartName="/ppt/slides/slide54.xml" ContentType="application/vnd.openxmlformats-officedocument.presentationml.slide+xml"/>
  <Override PartName="/ppt/notesSlides/notesSlide3.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91.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slideLayouts/slideLayout29.xml" ContentType="application/vnd.openxmlformats-officedocument.presentationml.slideLayout+xml"/>
  <Override PartName="/ppt/slides/slide81.xml" ContentType="application/vnd.openxmlformats-officedocument.presentationml.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9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105.xml" ContentType="application/vnd.openxmlformats-officedocument.presentationml.slide+xml"/>
  <Override PartName="/ppt/slideLayouts/slideLayout18.xml" ContentType="application/vnd.openxmlformats-officedocument.presentationml.slideLayout+xml"/>
  <Override PartName="/ppt/embeddings/oleObject1.bin" ContentType="application/vnd.openxmlformats-officedocument.oleObject"/>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37.xml" ContentType="application/vnd.openxmlformats-officedocument.presentationml.notesSlide+xml"/>
  <Override PartName="/ppt/notesSlides/notesSlide50.xml" ContentType="application/vnd.openxmlformats-officedocument.presentationml.notesSlide+xml"/>
  <Override PartName="/ppt/slides/slide103.xml" ContentType="application/vnd.openxmlformats-officedocument.presentationml.slide+xml"/>
  <Override PartName="/ppt/media/audio11.bin" ContentType="audio/unknown"/>
  <Override PartName="/ppt/slides/slide49.xml" ContentType="application/vnd.openxmlformats-officedocument.presentationml.slide+xml"/>
  <Override PartName="/ppt/slideLayouts/slideLayout20.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presentation.xml" ContentType="application/vnd.openxmlformats-officedocument.presentationml.presentation.main+xml"/>
  <Override PartName="/ppt/slides/slide77.xml" ContentType="application/vnd.openxmlformats-officedocument.presentationml.slide+xml"/>
  <Override PartName="/ppt/media/audio16.bin" ContentType="audio/unknown"/>
  <Override PartName="/ppt/slides/slide79.xml" ContentType="application/vnd.openxmlformats-officedocument.presentationml.slide+xml"/>
  <Override PartName="/ppt/slides/slide95.xml" ContentType="application/vnd.openxmlformats-officedocument.presentationml.slide+xml"/>
  <Default Extension="jpeg" ContentType="image/jpeg"/>
  <Override PartName="/ppt/slides/slide3.xml" ContentType="application/vnd.openxmlformats-officedocument.presentationml.slide+xml"/>
  <Override PartName="/ppt/slideLayouts/slideLayout11.xml" ContentType="application/vnd.openxmlformats-officedocument.presentationml.slideLayout+xml"/>
  <Override PartName="/ppt/slides/slide96.xml" ContentType="application/vnd.openxmlformats-officedocument.presentationml.slide+xml"/>
  <Override PartName="/ppt/notesSlides/notesSlide8.xml" ContentType="application/vnd.openxmlformats-officedocument.presentationml.notesSlide+xml"/>
  <Override PartName="/ppt/slides/slide74.xml" ContentType="application/vnd.openxmlformats-officedocument.presentationml.slide+xml"/>
  <Override PartName="/ppt/slideLayouts/slideLayout13.xml" ContentType="application/vnd.openxmlformats-officedocument.presentationml.slideLayout+xml"/>
  <Override PartName="/ppt/slides/slide75.xml" ContentType="application/vnd.openxmlformats-officedocument.presentationml.slide+xml"/>
  <Override PartName="/ppt/slides/slide15.xml" ContentType="application/vnd.openxmlformats-officedocument.presentationml.slide+xml"/>
  <Override PartName="/ppt/notesSlides/notesSlide49.xml" ContentType="application/vnd.openxmlformats-officedocument.presentationml.notesSlide+xml"/>
  <Override PartName="/ppt/slideLayouts/slideLayout15.xml" ContentType="application/vnd.openxmlformats-officedocument.presentationml.slideLayout+xml"/>
  <Default Extension="rels" ContentType="application/vnd.openxmlformats-package.relationships+xml"/>
  <Override PartName="/ppt/slides/slide9.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gif" ContentType="image/gif"/>
  <Override PartName="/ppt/slides/slide29.xml" ContentType="application/vnd.openxmlformats-officedocument.presentationml.slide+xml"/>
  <Override PartName="/ppt/notesSlides/notesSlide22.xml" ContentType="application/vnd.openxmlformats-officedocument.presentationml.notesSlide+xml"/>
  <Override PartName="/ppt/slides/slide22.xml" ContentType="application/vnd.openxmlformats-officedocument.presentationml.slide+xml"/>
  <Override PartName="/ppt/slides/slide85.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slideLayouts/slideLayout23.xml" ContentType="application/vnd.openxmlformats-officedocument.presentationml.slideLayout+xml"/>
  <Override PartName="/ppt/slides/slide36.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media/audio5.bin" ContentType="audio/unknown"/>
  <Override PartName="/ppt/notesSlides/notesSlide16.xml" ContentType="application/vnd.openxmlformats-officedocument.presentationml.notesSlide+xml"/>
  <Override PartName="/ppt/slides/slide90.xml" ContentType="application/vnd.openxmlformats-officedocument.presentationml.slide+xml"/>
  <Override PartName="/ppt/slides/slide21.xml" ContentType="application/vnd.openxmlformats-officedocument.presentationml.slide+xml"/>
  <Override PartName="/ppt/slides/slide107.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7.xml" ContentType="application/vnd.openxmlformats-officedocument.presentationml.slideLayout+xml"/>
  <Override PartName="/ppt/slideLayouts/slideLayout22.xml" ContentType="application/vnd.openxmlformats-officedocument.presentationml.slideLayout+xml"/>
  <Override PartName="/ppt/embeddings/oleObject2.bin" ContentType="application/vnd.openxmlformats-officedocument.oleObject"/>
  <Override PartName="/ppt/slides/slide52.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media/audio15.bin" ContentType="audio/unknown"/>
  <Override PartName="/ppt/media/audio7.bin" ContentType="audio/unknown"/>
  <Override PartName="/ppt/notesSlides/notesSlide4.xml" ContentType="application/vnd.openxmlformats-officedocument.presentationml.notesSlide+xml"/>
  <Override PartName="/ppt/notesSlides/notesSlide41.xml" ContentType="application/vnd.openxmlformats-officedocument.presentationml.notesSlide+xml"/>
  <Override PartName="/ppt/slides/slide13.xml" ContentType="application/vnd.openxmlformats-officedocument.presentationml.slide+xml"/>
  <Override PartName="/ppt/notesSlides/notesSlide17.xml" ContentType="application/vnd.openxmlformats-officedocument.presentationml.notesSlide+xml"/>
  <Override PartName="/ppt/slides/slide87.xml" ContentType="application/vnd.openxmlformats-officedocument.presentationml.slide+xml"/>
  <Override PartName="/ppt/notesSlides/notesSlide6.xml" ContentType="application/vnd.openxmlformats-officedocument.presentationml.notesSlide+xml"/>
  <Override PartName="/ppt/embeddings/oleObject3.bin" ContentType="application/vnd.openxmlformats-officedocument.oleObject"/>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89.xml" ContentType="application/vnd.openxmlformats-officedocument.presentationml.slide+xml"/>
  <Override PartName="/ppt/slideLayouts/slideLayout6.xml" ContentType="application/vnd.openxmlformats-officedocument.presentationml.slideLayout+xml"/>
  <Default Extension="emf" ContentType="image/x-emf"/>
  <Override PartName="/ppt/slideLayouts/slideLayout14.xml" ContentType="application/vnd.openxmlformats-officedocument.presentationml.slideLayout+xml"/>
  <Override PartName="/ppt/notesSlides/notesSlide43.xml" ContentType="application/vnd.openxmlformats-officedocument.presentationml.notesSlide+xml"/>
  <Override PartName="/ppt/presProps.xml" ContentType="application/vnd.openxmlformats-officedocument.presentationml.presProps+xml"/>
  <Override PartName="/ppt/notesSlides/notesSlide18.xml" ContentType="application/vnd.openxmlformats-officedocument.presentationml.notesSlide+xml"/>
  <Override PartName="/ppt/slides/slide27.xml" ContentType="application/vnd.openxmlformats-officedocument.presentationml.slide+xml"/>
  <Override PartName="/ppt/slideLayouts/slideLayout16.xml" ContentType="application/vnd.openxmlformats-officedocument.presentationml.slideLayout+xml"/>
  <Override PartName="/ppt/notesSlides/notesSlide10.xml" ContentType="application/vnd.openxmlformats-officedocument.presentationml.notesSlide+xml"/>
  <Override PartName="/ppt/slideMasters/slideMaster2.xml" ContentType="application/vnd.openxmlformats-officedocument.presentationml.slideMaster+xml"/>
  <Override PartName="/ppt/notesSlides/notesSlide39.xml" ContentType="application/vnd.openxmlformats-officedocument.presentationml.notesSlide+xml"/>
  <Override PartName="/ppt/slides/slide67.xml" ContentType="application/vnd.openxmlformats-officedocument.presentationml.slide+xml"/>
  <Override PartName="/ppt/slides/slide100.xml" ContentType="application/vnd.openxmlformats-officedocument.presentationml.slide+xml"/>
  <Override PartName="/ppt/slides/slide12.xml" ContentType="application/vnd.openxmlformats-officedocument.presentationml.slide+xml"/>
  <Override PartName="/ppt/slides/slide46.xml" ContentType="application/vnd.openxmlformats-officedocument.presentationml.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s/slide84.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notesSlides/notesSlide34.xml" ContentType="application/vnd.openxmlformats-officedocument.presentationml.notesSlide+xml"/>
  <Override PartName="/ppt/slideLayouts/slideLayout5.xml" ContentType="application/vnd.openxmlformats-officedocument.presentationml.slideLayout+xml"/>
  <Override PartName="/ppt/slideLayouts/slideLayout25.xml" ContentType="application/vnd.openxmlformats-officedocument.presentationml.slideLayout+xml"/>
  <Override PartName="/ppt/slides/slide50.xml" ContentType="application/vnd.openxmlformats-officedocument.presentationml.slide+xml"/>
  <Override PartName="/ppt/slides/slide57.xml" ContentType="application/vnd.openxmlformats-officedocument.presentationml.slide+xml"/>
  <Override PartName="/ppt/notesSlides/notesSlide29.xml" ContentType="application/vnd.openxmlformats-officedocument.presentationml.notesSlide+xml"/>
  <Override PartName="/ppt/notesSlides/notesSlide7.xml" ContentType="application/vnd.openxmlformats-officedocument.presentationml.notesSlide+xml"/>
  <Override PartName="/ppt/slides/slide63.xml" ContentType="application/vnd.openxmlformats-officedocument.presentationml.slide+xml"/>
  <Default Extension="doc" ContentType="application/msword"/>
  <Override PartName="/ppt/slides/slide82.xml" ContentType="application/vnd.openxmlformats-officedocument.presentationml.slide+xml"/>
  <Override PartName="/ppt/media/audio1.bin" ContentType="audio/unknown"/>
  <Override PartName="/ppt/slides/slide34.xml" ContentType="application/vnd.openxmlformats-officedocument.presentationml.slide+xml"/>
  <Override PartName="/ppt/slideLayouts/slideLayout28.xml" ContentType="application/vnd.openxmlformats-officedocument.presentationml.slideLayout+xml"/>
  <Override PartName="/ppt/slides/slide106.xml" ContentType="application/vnd.openxmlformats-officedocument.presentationml.slide+xml"/>
  <Override PartName="/ppt/notesSlides/notesSlide12.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s/slide88.xml" ContentType="application/vnd.openxmlformats-officedocument.presentationml.slide+xml"/>
  <Override PartName="/ppt/theme/theme1.xml" ContentType="application/vnd.openxmlformats-officedocument.theme+xml"/>
  <Override PartName="/ppt/slides/slide99.xml" ContentType="application/vnd.openxmlformats-officedocument.presentationml.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64.xml" ContentType="application/vnd.openxmlformats-officedocument.presentationml.slide+xml"/>
  <Override PartName="/ppt/notesSlides/notesSlide33.xml" ContentType="application/vnd.openxmlformats-officedocument.presentationml.notesSlide+xml"/>
  <Override PartName="/ppt/notesSlides/notesSlide46.xml" ContentType="application/vnd.openxmlformats-officedocument.presentationml.notesSlide+xml"/>
  <Override PartName="/ppt/slides/slide4.xml" ContentType="application/vnd.openxmlformats-officedocument.presentationml.slide+xml"/>
  <Override PartName="/ppt/notesSlides/notesSlide54.xml" ContentType="application/vnd.openxmlformats-officedocument.presentationml.notesSlide+xml"/>
  <Override PartName="/ppt/slides/slide72.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102.xml" ContentType="application/vnd.openxmlformats-officedocument.presentationml.slide+xml"/>
  <Override PartName="/ppt/slideLayouts/slideLayout31.xml" ContentType="application/vnd.openxmlformats-officedocument.presentationml.slideLayout+xml"/>
  <Override PartName="/ppt/slides/slide60.xml" ContentType="application/vnd.openxmlformats-officedocument.presentationml.slide+xml"/>
  <Override PartName="/ppt/media/audio12.bin" ContentType="audio/unknown"/>
  <Override PartName="/ppt/slides/slide24.xml" ContentType="application/vnd.openxmlformats-officedocument.presentationml.slide+xml"/>
  <Override PartName="/ppt/tags/tag1.xml" ContentType="application/vnd.openxmlformats-officedocument.presentationml.tags+xml"/>
  <Override PartName="/ppt/media/audio14.bin" ContentType="audio/unknown"/>
  <Override PartName="/ppt/notesSlides/notesSlide30.xml" ContentType="application/vnd.openxmlformats-officedocument.presentationml.notesSlide+xml"/>
  <Override PartName="/ppt/slides/slide71.xml" ContentType="application/vnd.openxmlformats-officedocument.presentationml.slide+xml"/>
  <Override PartName="/ppt/slides/slide6.xml" ContentType="application/vnd.openxmlformats-officedocument.presentationml.slide+xml"/>
  <Override PartName="/ppt/notesSlides/notesSlide20.xml" ContentType="application/vnd.openxmlformats-officedocument.presentationml.notes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 id="2147483649" r:id="rId2"/>
  </p:sldMasterIdLst>
  <p:notesMasterIdLst>
    <p:notesMasterId r:id="rId110"/>
  </p:notesMasterIdLst>
  <p:sldIdLst>
    <p:sldId id="818" r:id="rId3"/>
    <p:sldId id="817" r:id="rId4"/>
    <p:sldId id="688" r:id="rId5"/>
    <p:sldId id="411" r:id="rId6"/>
    <p:sldId id="745" r:id="rId7"/>
    <p:sldId id="819" r:id="rId8"/>
    <p:sldId id="789" r:id="rId9"/>
    <p:sldId id="803" r:id="rId10"/>
    <p:sldId id="589" r:id="rId11"/>
    <p:sldId id="747" r:id="rId12"/>
    <p:sldId id="772" r:id="rId13"/>
    <p:sldId id="754" r:id="rId14"/>
    <p:sldId id="413" r:id="rId15"/>
    <p:sldId id="758" r:id="rId16"/>
    <p:sldId id="760" r:id="rId17"/>
    <p:sldId id="419" r:id="rId18"/>
    <p:sldId id="755" r:id="rId19"/>
    <p:sldId id="716" r:id="rId20"/>
    <p:sldId id="743" r:id="rId21"/>
    <p:sldId id="428" r:id="rId22"/>
    <p:sldId id="764" r:id="rId23"/>
    <p:sldId id="422" r:id="rId24"/>
    <p:sldId id="757" r:id="rId25"/>
    <p:sldId id="502" r:id="rId26"/>
    <p:sldId id="715" r:id="rId27"/>
    <p:sldId id="407" r:id="rId28"/>
    <p:sldId id="746" r:id="rId29"/>
    <p:sldId id="773" r:id="rId30"/>
    <p:sldId id="774" r:id="rId31"/>
    <p:sldId id="775" r:id="rId32"/>
    <p:sldId id="515" r:id="rId33"/>
    <p:sldId id="794" r:id="rId34"/>
    <p:sldId id="795" r:id="rId35"/>
    <p:sldId id="796" r:id="rId36"/>
    <p:sldId id="797" r:id="rId37"/>
    <p:sldId id="798" r:id="rId38"/>
    <p:sldId id="799" r:id="rId39"/>
    <p:sldId id="800" r:id="rId40"/>
    <p:sldId id="801" r:id="rId41"/>
    <p:sldId id="802" r:id="rId42"/>
    <p:sldId id="777" r:id="rId43"/>
    <p:sldId id="778" r:id="rId44"/>
    <p:sldId id="729" r:id="rId45"/>
    <p:sldId id="730" r:id="rId46"/>
    <p:sldId id="782" r:id="rId47"/>
    <p:sldId id="611" r:id="rId48"/>
    <p:sldId id="430" r:id="rId49"/>
    <p:sldId id="623" r:id="rId50"/>
    <p:sldId id="792" r:id="rId51"/>
    <p:sldId id="790" r:id="rId52"/>
    <p:sldId id="791" r:id="rId53"/>
    <p:sldId id="597" r:id="rId54"/>
    <p:sldId id="598" r:id="rId55"/>
    <p:sldId id="766" r:id="rId56"/>
    <p:sldId id="516" r:id="rId57"/>
    <p:sldId id="518" r:id="rId58"/>
    <p:sldId id="805" r:id="rId59"/>
    <p:sldId id="519" r:id="rId60"/>
    <p:sldId id="406" r:id="rId61"/>
    <p:sldId id="469" r:id="rId62"/>
    <p:sldId id="590" r:id="rId63"/>
    <p:sldId id="591" r:id="rId64"/>
    <p:sldId id="592" r:id="rId65"/>
    <p:sldId id="814" r:id="rId66"/>
    <p:sldId id="526" r:id="rId67"/>
    <p:sldId id="268" r:id="rId68"/>
    <p:sldId id="528" r:id="rId69"/>
    <p:sldId id="529" r:id="rId70"/>
    <p:sldId id="532" r:id="rId71"/>
    <p:sldId id="820" r:id="rId72"/>
    <p:sldId id="340" r:id="rId73"/>
    <p:sldId id="537" r:id="rId74"/>
    <p:sldId id="348" r:id="rId75"/>
    <p:sldId id="499" r:id="rId76"/>
    <p:sldId id="599" r:id="rId77"/>
    <p:sldId id="405" r:id="rId78"/>
    <p:sldId id="816" r:id="rId79"/>
    <p:sldId id="600" r:id="rId80"/>
    <p:sldId id="601" r:id="rId81"/>
    <p:sldId id="809" r:id="rId82"/>
    <p:sldId id="806" r:id="rId83"/>
    <p:sldId id="807" r:id="rId84"/>
    <p:sldId id="804" r:id="rId85"/>
    <p:sldId id="808" r:id="rId86"/>
    <p:sldId id="810" r:id="rId87"/>
    <p:sldId id="811" r:id="rId88"/>
    <p:sldId id="815" r:id="rId89"/>
    <p:sldId id="691" r:id="rId90"/>
    <p:sldId id="692" r:id="rId91"/>
    <p:sldId id="693" r:id="rId92"/>
    <p:sldId id="694" r:id="rId93"/>
    <p:sldId id="695" r:id="rId94"/>
    <p:sldId id="696" r:id="rId95"/>
    <p:sldId id="697" r:id="rId96"/>
    <p:sldId id="698" r:id="rId97"/>
    <p:sldId id="699" r:id="rId98"/>
    <p:sldId id="700" r:id="rId99"/>
    <p:sldId id="701" r:id="rId100"/>
    <p:sldId id="702" r:id="rId101"/>
    <p:sldId id="813" r:id="rId102"/>
    <p:sldId id="485" r:id="rId103"/>
    <p:sldId id="332" r:id="rId104"/>
    <p:sldId id="604" r:id="rId105"/>
    <p:sldId id="364" r:id="rId106"/>
    <p:sldId id="361" r:id="rId107"/>
    <p:sldId id="683" r:id="rId108"/>
    <p:sldId id="684" r:id="rId10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16FF2D"/>
    <a:srgbClr val="ADC9FF"/>
    <a:srgbClr val="BFA1FF"/>
    <a:srgbClr val="9FFFA8"/>
    <a:srgbClr val="FF9ECF"/>
    <a:srgbClr val="FFA305"/>
    <a:srgbClr val="8AFFD8"/>
    <a:srgbClr val="E3AAFF"/>
    <a:srgbClr val="84FF14"/>
    <a:srgbClr val="B0FFA4"/>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p:cViewPr>
        <p:scale>
          <a:sx n="70" d="100"/>
          <a:sy n="70" d="100"/>
        </p:scale>
        <p:origin x="-656"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2.xml"/><Relationship Id="rId60" Type="http://schemas.openxmlformats.org/officeDocument/2006/relationships/slide" Target="slides/slide58.xml"/><Relationship Id="rId70" Type="http://schemas.openxmlformats.org/officeDocument/2006/relationships/slide" Target="slides/slide68.xml"/><Relationship Id="rId94" Type="http://schemas.openxmlformats.org/officeDocument/2006/relationships/slide" Target="slides/slide92.xml"/><Relationship Id="rId7" Type="http://schemas.openxmlformats.org/officeDocument/2006/relationships/slide" Target="slides/slide5.xml"/><Relationship Id="rId74" Type="http://schemas.openxmlformats.org/officeDocument/2006/relationships/slide" Target="slides/slide72.xml"/><Relationship Id="rId102" Type="http://schemas.openxmlformats.org/officeDocument/2006/relationships/slide" Target="slides/slide100.xml"/><Relationship Id="rId25" Type="http://schemas.openxmlformats.org/officeDocument/2006/relationships/slide" Target="slides/slide23.xml"/><Relationship Id="rId106" Type="http://schemas.openxmlformats.org/officeDocument/2006/relationships/slide" Target="slides/slide104.xml"/><Relationship Id="rId96" Type="http://schemas.openxmlformats.org/officeDocument/2006/relationships/slide" Target="slides/slide94.xml"/><Relationship Id="rId10" Type="http://schemas.openxmlformats.org/officeDocument/2006/relationships/slide" Target="slides/slide8.xml"/><Relationship Id="rId50" Type="http://schemas.openxmlformats.org/officeDocument/2006/relationships/slide" Target="slides/slide48.xml"/><Relationship Id="rId17" Type="http://schemas.openxmlformats.org/officeDocument/2006/relationships/slide" Target="slides/slide15.xml"/><Relationship Id="rId107" Type="http://schemas.openxmlformats.org/officeDocument/2006/relationships/slide" Target="slides/slide105.xml"/><Relationship Id="rId71" Type="http://schemas.openxmlformats.org/officeDocument/2006/relationships/slide" Target="slides/slide69.xml"/><Relationship Id="rId4" Type="http://schemas.openxmlformats.org/officeDocument/2006/relationships/slide" Target="slides/slide2.xml"/><Relationship Id="rId28" Type="http://schemas.openxmlformats.org/officeDocument/2006/relationships/slide" Target="slides/slide26.xml"/><Relationship Id="rId89" Type="http://schemas.openxmlformats.org/officeDocument/2006/relationships/slide" Target="slides/slide87.xml"/><Relationship Id="rId114" Type="http://schemas.openxmlformats.org/officeDocument/2006/relationships/theme" Target="theme/theme1.xml"/><Relationship Id="rId88" Type="http://schemas.openxmlformats.org/officeDocument/2006/relationships/slide" Target="slides/slide86.xml"/><Relationship Id="rId82" Type="http://schemas.openxmlformats.org/officeDocument/2006/relationships/slide" Target="slides/slide80.xml"/><Relationship Id="rId69" Type="http://schemas.openxmlformats.org/officeDocument/2006/relationships/slide" Target="slides/slide67.xml"/><Relationship Id="rId38" Type="http://schemas.openxmlformats.org/officeDocument/2006/relationships/slide" Target="slides/slide36.xml"/><Relationship Id="rId20" Type="http://schemas.openxmlformats.org/officeDocument/2006/relationships/slide" Target="slides/slide18.xml"/><Relationship Id="rId2" Type="http://schemas.openxmlformats.org/officeDocument/2006/relationships/slideMaster" Target="slideMasters/slideMaster2.xml"/><Relationship Id="rId72" Type="http://schemas.openxmlformats.org/officeDocument/2006/relationships/slide" Target="slides/slide70.xml"/><Relationship Id="rId35" Type="http://schemas.openxmlformats.org/officeDocument/2006/relationships/slide" Target="slides/slide33.xml"/><Relationship Id="rId75" Type="http://schemas.openxmlformats.org/officeDocument/2006/relationships/slide" Target="slides/slide73.xml"/><Relationship Id="rId80" Type="http://schemas.openxmlformats.org/officeDocument/2006/relationships/slide" Target="slides/slide78.xml"/><Relationship Id="rId31" Type="http://schemas.openxmlformats.org/officeDocument/2006/relationships/slide" Target="slides/slide29.xml"/><Relationship Id="rId62" Type="http://schemas.openxmlformats.org/officeDocument/2006/relationships/slide" Target="slides/slide60.xml"/><Relationship Id="rId79" Type="http://schemas.openxmlformats.org/officeDocument/2006/relationships/slide" Target="slides/slide77.xml"/><Relationship Id="rId97" Type="http://schemas.openxmlformats.org/officeDocument/2006/relationships/slide" Target="slides/slide95.xml"/><Relationship Id="rId111" Type="http://schemas.openxmlformats.org/officeDocument/2006/relationships/printerSettings" Target="printerSettings/printerSettings1.bin"/><Relationship Id="rId98" Type="http://schemas.openxmlformats.org/officeDocument/2006/relationships/slide" Target="slides/slide96.xml"/><Relationship Id="rId1" Type="http://schemas.openxmlformats.org/officeDocument/2006/relationships/slideMaster" Target="slideMasters/slideMaster1.xml"/><Relationship Id="rId24" Type="http://schemas.openxmlformats.org/officeDocument/2006/relationships/slide" Target="slides/slide22.xml"/><Relationship Id="rId47" Type="http://schemas.openxmlformats.org/officeDocument/2006/relationships/slide" Target="slides/slide45.xml"/><Relationship Id="rId56" Type="http://schemas.openxmlformats.org/officeDocument/2006/relationships/slide" Target="slides/slide54.xml"/><Relationship Id="rId48" Type="http://schemas.openxmlformats.org/officeDocument/2006/relationships/slide" Target="slides/slide46.xml"/><Relationship Id="rId32" Type="http://schemas.openxmlformats.org/officeDocument/2006/relationships/slide" Target="slides/slide30.xml"/><Relationship Id="rId13" Type="http://schemas.openxmlformats.org/officeDocument/2006/relationships/slide" Target="slides/slide11.xml"/><Relationship Id="rId52" Type="http://schemas.openxmlformats.org/officeDocument/2006/relationships/slide" Target="slides/slide50.xml"/><Relationship Id="rId54" Type="http://schemas.openxmlformats.org/officeDocument/2006/relationships/slide" Target="slides/slide52.xml"/><Relationship Id="rId101" Type="http://schemas.openxmlformats.org/officeDocument/2006/relationships/slide" Target="slides/slide99.xml"/><Relationship Id="rId23" Type="http://schemas.openxmlformats.org/officeDocument/2006/relationships/slide" Target="slides/slide21.xml"/><Relationship Id="rId61" Type="http://schemas.openxmlformats.org/officeDocument/2006/relationships/slide" Target="slides/slide59.xml"/><Relationship Id="rId53" Type="http://schemas.openxmlformats.org/officeDocument/2006/relationships/slide" Target="slides/slide51.xml"/><Relationship Id="rId84" Type="http://schemas.openxmlformats.org/officeDocument/2006/relationships/slide" Target="slides/slide82.xml"/><Relationship Id="rId30" Type="http://schemas.openxmlformats.org/officeDocument/2006/relationships/slide" Target="slides/slide28.xml"/><Relationship Id="rId29" Type="http://schemas.openxmlformats.org/officeDocument/2006/relationships/slide" Target="slides/slide27.xml"/><Relationship Id="rId83" Type="http://schemas.openxmlformats.org/officeDocument/2006/relationships/slide" Target="slides/slide81.xml"/><Relationship Id="rId41" Type="http://schemas.openxmlformats.org/officeDocument/2006/relationships/slide" Target="slides/slide39.xml"/><Relationship Id="rId5" Type="http://schemas.openxmlformats.org/officeDocument/2006/relationships/slide" Target="slides/slide3.xml"/><Relationship Id="rId22" Type="http://schemas.openxmlformats.org/officeDocument/2006/relationships/slide" Target="slides/slide20.xml"/><Relationship Id="rId95" Type="http://schemas.openxmlformats.org/officeDocument/2006/relationships/slide" Target="slides/slide93.xml"/><Relationship Id="rId39" Type="http://schemas.openxmlformats.org/officeDocument/2006/relationships/slide" Target="slides/slide37.xml"/><Relationship Id="rId43" Type="http://schemas.openxmlformats.org/officeDocument/2006/relationships/slide" Target="slides/slide41.xml"/><Relationship Id="rId104" Type="http://schemas.openxmlformats.org/officeDocument/2006/relationships/slide" Target="slides/slide102.xml"/><Relationship Id="rId90" Type="http://schemas.openxmlformats.org/officeDocument/2006/relationships/slide" Target="slides/slide88.xml"/><Relationship Id="rId77" Type="http://schemas.openxmlformats.org/officeDocument/2006/relationships/slide" Target="slides/slide75.xml"/><Relationship Id="rId63" Type="http://schemas.openxmlformats.org/officeDocument/2006/relationships/slide" Target="slides/slide61.xml"/><Relationship Id="rId85" Type="http://schemas.openxmlformats.org/officeDocument/2006/relationships/slide" Target="slides/slide83.xml"/><Relationship Id="rId105" Type="http://schemas.openxmlformats.org/officeDocument/2006/relationships/slide" Target="slides/slide103.xml"/><Relationship Id="rId9" Type="http://schemas.openxmlformats.org/officeDocument/2006/relationships/slide" Target="slides/slide7.xml"/><Relationship Id="rId18" Type="http://schemas.openxmlformats.org/officeDocument/2006/relationships/slide" Target="slides/slide16.xml"/><Relationship Id="rId27" Type="http://schemas.openxmlformats.org/officeDocument/2006/relationships/slide" Target="slides/slide25.xml"/><Relationship Id="rId99" Type="http://schemas.openxmlformats.org/officeDocument/2006/relationships/slide" Target="slides/slide97.xml"/><Relationship Id="rId14" Type="http://schemas.openxmlformats.org/officeDocument/2006/relationships/slide" Target="slides/slide12.xml"/><Relationship Id="rId103" Type="http://schemas.openxmlformats.org/officeDocument/2006/relationships/slide" Target="slides/slide101.xml"/><Relationship Id="rId92" Type="http://schemas.openxmlformats.org/officeDocument/2006/relationships/slide" Target="slides/slide90.xml"/><Relationship Id="rId45" Type="http://schemas.openxmlformats.org/officeDocument/2006/relationships/slide" Target="slides/slide43.xml"/><Relationship Id="rId58" Type="http://schemas.openxmlformats.org/officeDocument/2006/relationships/slide" Target="slides/slide56.xml"/><Relationship Id="rId42" Type="http://schemas.openxmlformats.org/officeDocument/2006/relationships/slide" Target="slides/slide40.xml"/><Relationship Id="rId73" Type="http://schemas.openxmlformats.org/officeDocument/2006/relationships/slide" Target="slides/slide71.xml"/><Relationship Id="rId87" Type="http://schemas.openxmlformats.org/officeDocument/2006/relationships/slide" Target="slides/slide85.xml"/><Relationship Id="rId6" Type="http://schemas.openxmlformats.org/officeDocument/2006/relationships/slide" Target="slides/slide4.xml"/><Relationship Id="rId49" Type="http://schemas.openxmlformats.org/officeDocument/2006/relationships/slide" Target="slides/slide47.xml"/><Relationship Id="rId44" Type="http://schemas.openxmlformats.org/officeDocument/2006/relationships/slide" Target="slides/slide42.xml"/><Relationship Id="rId112" Type="http://schemas.openxmlformats.org/officeDocument/2006/relationships/presProps" Target="presProps.xml"/><Relationship Id="rId19" Type="http://schemas.openxmlformats.org/officeDocument/2006/relationships/slide" Target="slides/slide17.xml"/><Relationship Id="rId57" Type="http://schemas.openxmlformats.org/officeDocument/2006/relationships/slide" Target="slides/slide55.xml"/><Relationship Id="rId109" Type="http://schemas.openxmlformats.org/officeDocument/2006/relationships/slide" Target="slides/slide107.xml"/><Relationship Id="rId46" Type="http://schemas.openxmlformats.org/officeDocument/2006/relationships/slide" Target="slides/slide44.xml"/><Relationship Id="rId86" Type="http://schemas.openxmlformats.org/officeDocument/2006/relationships/slide" Target="slides/slide84.xml"/><Relationship Id="rId59" Type="http://schemas.openxmlformats.org/officeDocument/2006/relationships/slide" Target="slides/slide57.xml"/><Relationship Id="rId51" Type="http://schemas.openxmlformats.org/officeDocument/2006/relationships/slide" Target="slides/slide49.xml"/><Relationship Id="rId66" Type="http://schemas.openxmlformats.org/officeDocument/2006/relationships/slide" Target="slides/slide64.xml"/><Relationship Id="rId55" Type="http://schemas.openxmlformats.org/officeDocument/2006/relationships/slide" Target="slides/slide53.xml"/><Relationship Id="rId34" Type="http://schemas.openxmlformats.org/officeDocument/2006/relationships/slide" Target="slides/slide32.xml"/><Relationship Id="rId81" Type="http://schemas.openxmlformats.org/officeDocument/2006/relationships/slide" Target="slides/slide79.xml"/><Relationship Id="rId40" Type="http://schemas.openxmlformats.org/officeDocument/2006/relationships/slide" Target="slides/slide38.xml"/><Relationship Id="rId36" Type="http://schemas.openxmlformats.org/officeDocument/2006/relationships/slide" Target="slides/slide34.xml"/><Relationship Id="rId76" Type="http://schemas.openxmlformats.org/officeDocument/2006/relationships/slide" Target="slides/slide74.xml"/><Relationship Id="rId8" Type="http://schemas.openxmlformats.org/officeDocument/2006/relationships/slide" Target="slides/slide6.xml"/><Relationship Id="rId65" Type="http://schemas.openxmlformats.org/officeDocument/2006/relationships/slide" Target="slides/slide63.xml"/><Relationship Id="rId67" Type="http://schemas.openxmlformats.org/officeDocument/2006/relationships/slide" Target="slides/slide65.xml"/><Relationship Id="rId37" Type="http://schemas.openxmlformats.org/officeDocument/2006/relationships/slide" Target="slides/slide35.xml"/><Relationship Id="rId110" Type="http://schemas.openxmlformats.org/officeDocument/2006/relationships/notesMaster" Target="notesMasters/notesMaster1.xml"/><Relationship Id="rId113" Type="http://schemas.openxmlformats.org/officeDocument/2006/relationships/viewProps" Target="viewProps.xml"/><Relationship Id="rId12" Type="http://schemas.openxmlformats.org/officeDocument/2006/relationships/slide" Target="slides/slide10.xml"/><Relationship Id="rId108" Type="http://schemas.openxmlformats.org/officeDocument/2006/relationships/slide" Target="slides/slide106.xml"/><Relationship Id="rId3" Type="http://schemas.openxmlformats.org/officeDocument/2006/relationships/slide" Target="slides/slide1.xml"/><Relationship Id="rId26" Type="http://schemas.openxmlformats.org/officeDocument/2006/relationships/slide" Target="slides/slide24.xml"/><Relationship Id="rId100" Type="http://schemas.openxmlformats.org/officeDocument/2006/relationships/slide" Target="slides/slide98.xml"/><Relationship Id="rId11" Type="http://schemas.openxmlformats.org/officeDocument/2006/relationships/slide" Target="slides/slide9.xml"/><Relationship Id="rId68" Type="http://schemas.openxmlformats.org/officeDocument/2006/relationships/slide" Target="slides/slide66.xml"/><Relationship Id="rId115" Type="http://schemas.openxmlformats.org/officeDocument/2006/relationships/tableStyles" Target="tableStyles.xml"/><Relationship Id="rId16" Type="http://schemas.openxmlformats.org/officeDocument/2006/relationships/slide" Target="slides/slide14.xml"/><Relationship Id="rId33" Type="http://schemas.openxmlformats.org/officeDocument/2006/relationships/slide" Target="slides/slide31.xml"/><Relationship Id="rId91" Type="http://schemas.openxmlformats.org/officeDocument/2006/relationships/slide" Target="slides/slide89.xml"/><Relationship Id="rId93" Type="http://schemas.openxmlformats.org/officeDocument/2006/relationships/slide" Target="slides/slide91.xml"/><Relationship Id="rId78" Type="http://schemas.openxmlformats.org/officeDocument/2006/relationships/slide" Target="slides/slide76.xml"/><Relationship Id="rId15" Type="http://schemas.openxmlformats.org/officeDocument/2006/relationships/slide" Target="slides/slide13.xml"/><Relationship Id="rId21" Type="http://schemas.openxmlformats.org/officeDocument/2006/relationships/slide" Target="slides/slide1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lvl1pPr>
              <a:defRPr sz="1200">
                <a:effectLst>
                  <a:outerShdw blurRad="38100" dist="38100" dir="2700000" algn="tl">
                    <a:srgbClr val="DDDDDD"/>
                  </a:outerShdw>
                </a:effectLst>
              </a:defRPr>
            </a:lvl1pPr>
          </a:lstStyle>
          <a:p>
            <a:pPr>
              <a:defRPr/>
            </a:pPr>
            <a:endParaRPr lang="en-US"/>
          </a:p>
        </p:txBody>
      </p:sp>
      <p:sp>
        <p:nvSpPr>
          <p:cNvPr id="81923"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lvl1pPr algn="r">
              <a:defRPr sz="1200">
                <a:effectLst>
                  <a:outerShdw blurRad="38100" dist="38100" dir="2700000" algn="tl">
                    <a:srgbClr val="DDDDDD"/>
                  </a:outerShdw>
                </a:effectLst>
              </a:defRPr>
            </a:lvl1pPr>
          </a:lstStyle>
          <a:p>
            <a:pPr>
              <a:defRPr/>
            </a:pPr>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p="http://schemas.openxmlformats.org/presentationml/2006/main" xmlns:r="http://schemas.openxmlformats.org/officeDocument/2006/relationships" xmlns:a="http://schemas.openxmlformats.org/drawingml/2006/main" xmlns="" val="1"/>
            </a:ext>
          </a:extLst>
        </p:spPr>
      </p:sp>
      <p:sp>
        <p:nvSpPr>
          <p:cNvPr id="81925"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26"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DDDDDD"/>
                  </a:outerShdw>
                </a:effectLst>
              </a:defRPr>
            </a:lvl1pPr>
          </a:lstStyle>
          <a:p>
            <a:pPr>
              <a:defRPr/>
            </a:pPr>
            <a:endParaRPr lang="en-US"/>
          </a:p>
        </p:txBody>
      </p:sp>
      <p:sp>
        <p:nvSpPr>
          <p:cNvPr id="81927"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DDDDDD"/>
                  </a:outerShdw>
                </a:effectLst>
              </a:defRPr>
            </a:lvl1pPr>
          </a:lstStyle>
          <a:p>
            <a:pPr>
              <a:defRPr/>
            </a:pPr>
            <a:fld id="{677AA88D-A85D-2E4A-844E-496ED817E0A0}"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863313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1" name="Rectangle 1"/>
          <p:cNvSpPr>
            <a:spLocks noGrp="1" noRot="1" noChangeAspect="1" noChangeArrowheads="1"/>
          </p:cNvSpPr>
          <p:nvPr>
            <p:ph type="sldImg"/>
          </p:nvPr>
        </p:nvSpPr>
        <p:spPr>
          <a:solidFill>
            <a:srgbClr val="FFFFFF"/>
          </a:solidFill>
          <a:ln/>
        </p:spPr>
      </p:sp>
      <p:sp>
        <p:nvSpPr>
          <p:cNvPr id="5122" name="Rectangle 2"/>
          <p:cNvSpPr>
            <a:spLocks noGrp="1" noChangeArrowheads="1"/>
          </p:cNvSpPr>
          <p:nvPr>
            <p:ph type="body" idx="1"/>
          </p:nvPr>
        </p:nvSpPr>
        <p:spPr>
          <a:ln/>
        </p:spPr>
        <p:txBody>
          <a:bodyPr/>
          <a:lstStyle/>
          <a:p>
            <a:pPr eaLnBrk="1" hangingPunct="1">
              <a:defRPr/>
            </a:pPr>
            <a:endParaRPr lang="en-US" sz="1800" dirty="0" smtClean="0">
              <a:latin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07CB3C-6DBA-0348-84E6-DEED20508956}" type="slidenum">
              <a:rPr lang="en-US"/>
              <a:pPr/>
              <a:t>15</a:t>
            </a:fld>
            <a:endParaRPr lang="en-US"/>
          </a:p>
        </p:txBody>
      </p:sp>
      <p:sp>
        <p:nvSpPr>
          <p:cNvPr id="147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47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fld id="{8F21A423-F446-E748-9DC0-C973A369EC02}" type="slidenum">
              <a:rPr lang="en-US" sz="1200" smtClean="0"/>
              <a:pPr>
                <a:defRPr/>
              </a:pPr>
              <a:t>16</a:t>
            </a:fld>
            <a:endParaRPr lang="en-US" sz="1200" smtClean="0"/>
          </a:p>
        </p:txBody>
      </p:sp>
      <p:sp>
        <p:nvSpPr>
          <p:cNvPr id="3901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491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91B78A-7C55-6245-9392-457D87AF7241}" type="slidenum">
              <a:rPr lang="en-US"/>
              <a:pPr/>
              <a:t>17</a:t>
            </a:fld>
            <a:endParaRPr lang="en-US"/>
          </a:p>
        </p:txBody>
      </p:sp>
      <p:sp>
        <p:nvSpPr>
          <p:cNvPr id="186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86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7F721F-7379-EC4F-B3BD-EE787A7C6A98}" type="slidenum">
              <a:rPr lang="en-US"/>
              <a:pPr/>
              <a:t>18</a:t>
            </a:fld>
            <a:endParaRPr lang="en-US"/>
          </a:p>
        </p:txBody>
      </p:sp>
      <p:sp>
        <p:nvSpPr>
          <p:cNvPr id="153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53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0B7A52-7F3C-A84E-98CF-766F5F8C7CD6}" type="slidenum">
              <a:rPr lang="en-US"/>
              <a:pPr/>
              <a:t>19</a:t>
            </a:fld>
            <a:endParaRPr lang="en-US"/>
          </a:p>
        </p:txBody>
      </p:sp>
      <p:sp>
        <p:nvSpPr>
          <p:cNvPr id="177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C7EDFF-DFFF-484A-840F-F38053932790}" type="slidenum">
              <a:rPr lang="en-US"/>
              <a:pPr/>
              <a:t>23</a:t>
            </a:fld>
            <a:endParaRPr lang="en-US"/>
          </a:p>
        </p:txBody>
      </p:sp>
      <p:sp>
        <p:nvSpPr>
          <p:cNvPr id="153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5360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D7DCF7-F58A-3F42-A749-A0F3F6333D07}" type="slidenum">
              <a:rPr lang="en-US"/>
              <a:pPr/>
              <a:t>25</a:t>
            </a:fld>
            <a:endParaRPr lang="en-US"/>
          </a:p>
        </p:txBody>
      </p:sp>
      <p:sp>
        <p:nvSpPr>
          <p:cNvPr id="1228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22883" name="Rectangle 3"/>
          <p:cNvSpPr>
            <a:spLocks noGrp="1" noChangeArrowheads="1"/>
          </p:cNvSpPr>
          <p:nvPr>
            <p:ph type="body" idx="1"/>
          </p:nvPr>
        </p:nvSpPr>
        <p:spPr bwMode="auto">
          <a:xfrm>
            <a:off x="260350" y="4343400"/>
            <a:ext cx="6408738" cy="4800600"/>
          </a:xfrm>
          <a:prstGeom prst="rect">
            <a:avLst/>
          </a:prstGeom>
          <a:solidFill>
            <a:srgbClr val="FFFFFF"/>
          </a:solidFill>
          <a:ln>
            <a:solidFill>
              <a:srgbClr val="000000"/>
            </a:solidFill>
            <a:miter lim="800000"/>
            <a:headEnd/>
            <a:tailEnd/>
          </a:ln>
        </p:spPr>
        <p:txBody>
          <a:bodyPr/>
          <a:lstStyle/>
          <a:p>
            <a:pPr>
              <a:lnSpc>
                <a:spcPct val="80000"/>
              </a:lnSpc>
            </a:pPr>
            <a:r>
              <a:rPr lang="es-ES" sz="900"/>
              <a:t>CLIL ( Content &amp; Language Integrated Learning),</a:t>
            </a:r>
          </a:p>
          <a:p>
            <a:pPr>
              <a:lnSpc>
                <a:spcPct val="80000"/>
              </a:lnSpc>
            </a:pPr>
            <a:r>
              <a:rPr lang="es-ES" sz="900"/>
              <a:t>El aprendizaje mediante el estudio de materias (en inglés se usan las siglas CBLL: </a:t>
            </a:r>
            <a:r>
              <a:rPr lang="en-US" sz="900" i="1"/>
              <a:t>content based language learning</a:t>
            </a:r>
            <a:r>
              <a:rPr lang="es-ES" sz="900"/>
              <a:t>) es una propuesta didáctica que integra en una misma asignatura el aprendizaje de una lengua extranjera con el de otros contenidos curriculares. Consiste, pues, en estudiar en la L2 alguna de las materias del currículo (generalmente de la enseñanza secundaria, aunque también de la universitaria o de la de lenguas para fines específicos. Las clases, por tanto, no las imparten profesores de la L2 sino especialistas de la materia elegida, que además son competentes en la L2. El objetivo es aprender una lengua a través de los contenidos de las materias.</a:t>
            </a:r>
          </a:p>
          <a:p>
            <a:pPr>
              <a:lnSpc>
                <a:spcPct val="80000"/>
              </a:lnSpc>
            </a:pPr>
            <a:r>
              <a:rPr lang="es-ES" sz="900"/>
              <a:t>El modelo admite muchas variantes:</a:t>
            </a:r>
          </a:p>
          <a:p>
            <a:pPr>
              <a:lnSpc>
                <a:spcPct val="80000"/>
              </a:lnSpc>
            </a:pPr>
            <a:r>
              <a:rPr lang="es-ES" sz="900"/>
              <a:t>Por un lado, el estudio de asignaturas del currículo en una L2 no es incompatible con la existencia de asignaturas exclusivas de esa L2 en el mismo currículo. Ambos tipos de asignaturas pueden darse en simultaneidad o en etapas sucesivas.</a:t>
            </a:r>
          </a:p>
          <a:p>
            <a:pPr>
              <a:lnSpc>
                <a:spcPct val="80000"/>
              </a:lnSpc>
            </a:pPr>
            <a:r>
              <a:rPr lang="es-ES" sz="900"/>
              <a:t>Por otro, la intensidad de asignaturas enseñadas en la L2 puede variar, desde una sola hasta más de la mitad; en este último caso se habla de programas de inmersión. </a:t>
            </a:r>
          </a:p>
          <a:p>
            <a:pPr>
              <a:lnSpc>
                <a:spcPct val="80000"/>
              </a:lnSpc>
            </a:pPr>
            <a:endParaRPr lang="es-ES" sz="900"/>
          </a:p>
          <a:p>
            <a:pPr>
              <a:lnSpc>
                <a:spcPct val="80000"/>
              </a:lnSpc>
            </a:pPr>
            <a:r>
              <a:rPr lang="es-ES" sz="900"/>
              <a:t>Una versión particularmente elaborada del CBLL es el proyecto CLIL (</a:t>
            </a:r>
            <a:r>
              <a:rPr lang="en-US" sz="900" i="1"/>
              <a:t>Content and Language Integrated Learning</a:t>
            </a:r>
            <a:r>
              <a:rPr lang="es-ES" sz="900"/>
              <a:t>). Este proyecto fue desarrollado a mediados de los años 90 del siglo pasado por un consorcio de universidades europeas coordinadas por la de Jyväskylä (Finlandia). En él, además de integrar lengua y contenido, se hace hincapié en otros aspectos importantes e innovadores del aprendizaje de segundas lenguas, como la dimensión intercultural de la comunicación, la integración europea y el desarrollo de estrategias de aprendizaje.</a:t>
            </a:r>
          </a:p>
          <a:p>
            <a:pPr>
              <a:lnSpc>
                <a:spcPct val="80000"/>
              </a:lnSpc>
            </a:pPr>
            <a:r>
              <a:rPr lang="es-ES" sz="900"/>
              <a:t>Este tipo de enseñanza tiene las siguientes características:</a:t>
            </a:r>
          </a:p>
          <a:p>
            <a:pPr>
              <a:lnSpc>
                <a:spcPct val="80000"/>
              </a:lnSpc>
            </a:pPr>
            <a:r>
              <a:rPr lang="es-ES" sz="900"/>
              <a:t> </a:t>
            </a:r>
            <a:r>
              <a:rPr lang="es-ES" sz="900" b="1"/>
              <a:t>Enseñanza centrada en el alumno</a:t>
            </a:r>
            <a:r>
              <a:rPr lang="es-ES" sz="900"/>
              <a:t> lo que supone promover la implicación de los aprendices. A la vez este aprendizaje debe promover la </a:t>
            </a:r>
            <a:r>
              <a:rPr lang="es-ES" sz="900" b="1"/>
              <a:t>cooperación</a:t>
            </a:r>
            <a:r>
              <a:rPr lang="es-ES" sz="900"/>
              <a:t> de todas las partes (alumnos y profesor). </a:t>
            </a:r>
          </a:p>
          <a:p>
            <a:pPr>
              <a:lnSpc>
                <a:spcPct val="80000"/>
              </a:lnSpc>
            </a:pPr>
            <a:r>
              <a:rPr lang="es-ES" sz="900" b="1"/>
              <a:t>Enseñanza flexible y facilitadora,</a:t>
            </a:r>
            <a:r>
              <a:rPr lang="es-ES" sz="900"/>
              <a:t> atendiendo a los distintos estilos de aprendizaje. </a:t>
            </a:r>
          </a:p>
          <a:p>
            <a:pPr>
              <a:lnSpc>
                <a:spcPct val="80000"/>
              </a:lnSpc>
            </a:pPr>
            <a:r>
              <a:rPr lang="es-ES" sz="900" b="1"/>
              <a:t>Aprendizaje más interactivo y autónomo,</a:t>
            </a:r>
            <a:r>
              <a:rPr lang="es-ES" sz="900"/>
              <a:t> aspectos que se pueden promover y desarrollar mediante El trabajo por parejas y por grupos.</a:t>
            </a:r>
          </a:p>
          <a:p>
            <a:pPr>
              <a:lnSpc>
                <a:spcPct val="80000"/>
              </a:lnSpc>
            </a:pPr>
            <a:r>
              <a:rPr lang="es-ES" sz="900"/>
              <a:t>Las estrategias que se desarrollan incluyen:</a:t>
            </a:r>
            <a:br>
              <a:rPr lang="es-ES" sz="900"/>
            </a:br>
            <a:r>
              <a:rPr lang="es-ES" sz="900"/>
              <a:t>- Actividades que impliquen la </a:t>
            </a:r>
            <a:r>
              <a:rPr lang="es-ES" sz="900" b="1"/>
              <a:t>negociación de significado</a:t>
            </a:r>
            <a:r>
              <a:rPr lang="es-ES" sz="900"/>
              <a:t/>
            </a:r>
            <a:br>
              <a:rPr lang="es-ES" sz="900"/>
            </a:br>
            <a:r>
              <a:rPr lang="es-ES" sz="900"/>
              <a:t>- Desarrollo de trabajo por </a:t>
            </a:r>
            <a:r>
              <a:rPr lang="es-ES" sz="900" b="1"/>
              <a:t>descubrimiento e investigación</a:t>
            </a:r>
            <a:r>
              <a:rPr lang="es-ES" sz="900"/>
              <a:t/>
            </a:r>
            <a:br>
              <a:rPr lang="es-ES" sz="900"/>
            </a:br>
            <a:r>
              <a:rPr lang="es-ES" sz="900"/>
              <a:t>- Entrenamiento en </a:t>
            </a:r>
            <a:r>
              <a:rPr lang="es-ES" sz="900" b="1"/>
              <a:t>estrategias de comprensión</a:t>
            </a:r>
            <a:r>
              <a:rPr lang="es-ES" sz="900"/>
              <a:t> y </a:t>
            </a:r>
            <a:r>
              <a:rPr lang="es-ES" sz="900" b="1"/>
              <a:t>seguimiento</a:t>
            </a:r>
            <a:r>
              <a:rPr lang="es-ES" sz="900"/>
              <a:t> de la clase (mostrar falta de comprensión, pedir aclaraciones, distinguir lo esencial, deducir, etc.) </a:t>
            </a:r>
            <a:br>
              <a:rPr lang="es-ES" sz="900"/>
            </a:br>
            <a:r>
              <a:rPr lang="es-ES" sz="900"/>
              <a:t>- Estrategias de </a:t>
            </a:r>
            <a:r>
              <a:rPr lang="es-ES" sz="900" b="1"/>
              <a:t>evaluación por pares y de autoevaluación</a:t>
            </a:r>
            <a:r>
              <a:rPr lang="es-ES" sz="900"/>
              <a:t>.</a:t>
            </a:r>
          </a:p>
          <a:p>
            <a:pPr>
              <a:lnSpc>
                <a:spcPct val="80000"/>
              </a:lnSpc>
            </a:pPr>
            <a:r>
              <a:rPr lang="es-ES" sz="900" b="1"/>
              <a:t>Uso de múltiples recursos y materiales, especialmente las TIC</a:t>
            </a:r>
            <a:r>
              <a:rPr lang="es-ES" sz="900"/>
              <a:t>, lo que aporta un contexto más rico y variado. </a:t>
            </a:r>
          </a:p>
          <a:p>
            <a:pPr>
              <a:lnSpc>
                <a:spcPct val="80000"/>
              </a:lnSpc>
            </a:pPr>
            <a:r>
              <a:rPr lang="es-ES" sz="900" b="1"/>
              <a:t>El enfoque por tareas:</a:t>
            </a:r>
            <a:r>
              <a:rPr lang="es-ES" sz="900"/>
              <a:t> la tarea será la unidad esencial que implicará la realización de una serie de una o más actividades para conseguir realizar u obtener el producto final propuesto en la tarea.Las mejores tareas serán aquellas que promuevan tanto el aprendizaje de los contenidos de la materia como el uso comunicativo de la L2.</a:t>
            </a:r>
            <a:br>
              <a:rPr lang="es-ES" sz="900"/>
            </a:br>
            <a:endParaRPr lang="es-ES" sz="9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CA70F17-B0ED-F44E-ACDA-AADE17FB8654}" type="slidenum">
              <a:rPr lang="en-US"/>
              <a:pPr>
                <a:defRPr/>
              </a:pPr>
              <a:t>26</a:t>
            </a:fld>
            <a:endParaRPr lang="en-US"/>
          </a:p>
        </p:txBody>
      </p:sp>
      <p:sp>
        <p:nvSpPr>
          <p:cNvPr id="22733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7782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DEAA57-AD93-4F4A-AC73-BEA188D867BE}" type="slidenum">
              <a:rPr lang="en-US"/>
              <a:pPr/>
              <a:t>27</a:t>
            </a:fld>
            <a:endParaRPr lang="en-US"/>
          </a:p>
        </p:txBody>
      </p:sp>
      <p:sp>
        <p:nvSpPr>
          <p:cNvPr id="1751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751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D2206E-76CD-7E42-9852-9ECB98FAC810}" type="slidenum">
              <a:rPr lang="en-US"/>
              <a:pPr/>
              <a:t>28</a:t>
            </a:fld>
            <a:endParaRPr lang="en-US"/>
          </a:p>
        </p:txBody>
      </p:sp>
      <p:sp>
        <p:nvSpPr>
          <p:cNvPr id="189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89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fld id="{7F0121A0-B1E2-6244-9AE6-65F214AF7264}" type="slidenum">
              <a:rPr lang="en-US" sz="1200" smtClean="0"/>
              <a:pPr>
                <a:defRPr/>
              </a:pPr>
              <a:t>2</a:t>
            </a:fld>
            <a:endParaRPr lang="en-US" sz="1200" smtClean="0"/>
          </a:p>
        </p:txBody>
      </p:sp>
      <p:sp>
        <p:nvSpPr>
          <p:cNvPr id="675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35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CA59D3-DAE4-E149-90AF-C6EDDF9937ED}" type="slidenum">
              <a:rPr lang="en-US"/>
              <a:pPr/>
              <a:t>29</a:t>
            </a:fld>
            <a:endParaRPr lang="en-US"/>
          </a:p>
        </p:txBody>
      </p:sp>
      <p:sp>
        <p:nvSpPr>
          <p:cNvPr id="154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5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1B5C92-EB5B-D447-9DF4-2358BA511A75}" type="slidenum">
              <a:rPr lang="en-US"/>
              <a:pPr/>
              <a:t>30</a:t>
            </a:fld>
            <a:endParaRPr lang="en-US"/>
          </a:p>
        </p:txBody>
      </p:sp>
      <p:sp>
        <p:nvSpPr>
          <p:cNvPr id="155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55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D5CD5B6-6F74-814F-A1D5-1FD4F574A5B3}" type="slidenum">
              <a:rPr lang="es-ES_tradnl"/>
              <a:pPr/>
              <a:t>32</a:t>
            </a:fld>
            <a:endParaRPr lang="es-ES_tradnl"/>
          </a:p>
        </p:txBody>
      </p:sp>
      <p:sp>
        <p:nvSpPr>
          <p:cNvPr id="312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312323" name="Rectangle 3"/>
          <p:cNvSpPr>
            <a:spLocks noGrp="1" noChangeArrowheads="1"/>
          </p:cNvSpPr>
          <p:nvPr>
            <p:ph type="body" idx="1"/>
          </p:nvPr>
        </p:nvSpPr>
        <p:spPr/>
        <p:txBody>
          <a:bodyPr/>
          <a:lstStyle/>
          <a:p>
            <a:pPr>
              <a:buFontTx/>
              <a:buChar char="•"/>
            </a:pPr>
            <a:r>
              <a:rPr lang="es-ES_tradnl"/>
              <a:t>Casual o Pasiva es la que llevamos a cabo en nuestra vida diaria, sin fines espec</a:t>
            </a:r>
            <a:r>
              <a:rPr lang="es-ES_tradnl" altLang="ja-JP"/>
              <a:t>íficos, sólo por circunstancias que se dieron.</a:t>
            </a:r>
          </a:p>
          <a:p>
            <a:pPr>
              <a:buFontTx/>
              <a:buChar char="•"/>
            </a:pPr>
            <a:r>
              <a:rPr lang="es-ES_tradnl"/>
              <a:t>O Programada es aquella que llevamos a cabo de una manera sistem</a:t>
            </a:r>
            <a:r>
              <a:rPr lang="es-ES_tradnl" altLang="ja-JP"/>
              <a:t>ática, estructurada y controlada.</a:t>
            </a:r>
            <a:endParaRPr lang="es-ES_tradnl"/>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F1E7B3-7335-024F-9B83-E66CEC464A00}" type="slidenum">
              <a:rPr lang="en-US"/>
              <a:pPr/>
              <a:t>41</a:t>
            </a:fld>
            <a:endParaRPr lang="en-US"/>
          </a:p>
        </p:txBody>
      </p:sp>
      <p:sp>
        <p:nvSpPr>
          <p:cNvPr id="156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5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3C643B-C834-F544-A950-39A3C6044D37}" type="slidenum">
              <a:rPr lang="en-US"/>
              <a:pPr/>
              <a:t>42</a:t>
            </a:fld>
            <a:endParaRPr lang="en-US"/>
          </a:p>
        </p:txBody>
      </p:sp>
      <p:sp>
        <p:nvSpPr>
          <p:cNvPr id="157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57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7CB51D-3F5E-BB40-9B84-D6106FD3FBA5}" type="slidenum">
              <a:rPr lang="en-US"/>
              <a:pPr/>
              <a:t>43</a:t>
            </a:fld>
            <a:endParaRPr lang="en-US"/>
          </a:p>
        </p:txBody>
      </p:sp>
      <p:sp>
        <p:nvSpPr>
          <p:cNvPr id="161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61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8AB459-DA45-4045-893F-666FB00D817C}" type="slidenum">
              <a:rPr lang="en-US"/>
              <a:pPr/>
              <a:t>44</a:t>
            </a:fld>
            <a:endParaRPr lang="en-US"/>
          </a:p>
        </p:txBody>
      </p:sp>
      <p:sp>
        <p:nvSpPr>
          <p:cNvPr id="162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62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859682-CD4E-7047-9417-4AE0987E95E1}" type="slidenum">
              <a:rPr lang="en-US"/>
              <a:pPr/>
              <a:t>45</a:t>
            </a:fld>
            <a:endParaRPr lang="en-US"/>
          </a:p>
        </p:txBody>
      </p:sp>
      <p:sp>
        <p:nvSpPr>
          <p:cNvPr id="167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67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77AA88D-A85D-2E4A-844E-496ED817E0A0}" type="slidenum">
              <a:rPr lang="en-US" smtClean="0"/>
              <a:pPr>
                <a:defRPr/>
              </a:pPr>
              <a:t>49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62103459"/>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77AA88D-A85D-2E4A-844E-496ED817E0A0}" type="slidenum">
              <a:rPr lang="en-US" smtClean="0"/>
              <a:pPr>
                <a:defRPr/>
              </a:pPr>
              <a:t>52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77238110"/>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A24F64-FAFE-F84D-869F-68B514097E62}" type="slidenum">
              <a:rPr lang="en-US"/>
              <a:pPr/>
              <a:t>3</a:t>
            </a:fld>
            <a:endParaRPr lang="en-US"/>
          </a:p>
        </p:txBody>
      </p:sp>
      <p:sp>
        <p:nvSpPr>
          <p:cNvPr id="2007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2007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FC1437-A372-9D4C-87F0-A7FC60A53BF8}" type="slidenum">
              <a:rPr lang="en-US"/>
              <a:pPr/>
              <a:t>54</a:t>
            </a:fld>
            <a:endParaRPr lang="en-US"/>
          </a:p>
        </p:txBody>
      </p:sp>
      <p:sp>
        <p:nvSpPr>
          <p:cNvPr id="152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5257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fld id="{3A19C00C-9612-9E40-B2EB-F6B49846858E}" type="slidenum">
              <a:rPr lang="en-US" sz="1200">
                <a:ea typeface="ＭＳ Ｐゴシック" charset="0"/>
                <a:cs typeface="ＭＳ Ｐゴシック" charset="0"/>
              </a:rPr>
              <a:pPr>
                <a:defRPr/>
              </a:pPr>
              <a:t>58</a:t>
            </a:fld>
            <a:endParaRPr lang="en-US" sz="1200">
              <a:ea typeface="ＭＳ Ｐゴシック" charset="0"/>
              <a:cs typeface="ＭＳ Ｐゴシック" charset="0"/>
            </a:endParaRPr>
          </a:p>
        </p:txBody>
      </p:sp>
      <p:sp>
        <p:nvSpPr>
          <p:cNvPr id="6522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829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FE2F3F-7E03-C745-A547-29F95C456630}" type="slidenum">
              <a:rPr lang="en-US"/>
              <a:pPr>
                <a:defRPr/>
              </a:pPr>
              <a:t>61</a:t>
            </a:fld>
            <a:endParaRPr lang="en-US"/>
          </a:p>
        </p:txBody>
      </p:sp>
      <p:sp>
        <p:nvSpPr>
          <p:cNvPr id="512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0752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7" name="Rectangle 7"/>
          <p:cNvSpPr>
            <a:spLocks noGrp="1" noChangeArrowheads="1"/>
          </p:cNvSpPr>
          <p:nvPr>
            <p:ph type="sldNum" sz="quarter" idx="5"/>
          </p:nvPr>
        </p:nvSpPr>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fld id="{53D1EC7E-CC35-FC4F-9867-676838A6239B}" type="slidenum">
              <a:rPr lang="en-US" sz="1200"/>
              <a:pPr>
                <a:defRPr/>
              </a:pPr>
              <a:t>62</a:t>
            </a:fld>
            <a:endParaRPr lang="en-US" sz="1200"/>
          </a:p>
        </p:txBody>
      </p:sp>
      <p:sp>
        <p:nvSpPr>
          <p:cNvPr id="403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0957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fld id="{77D3EF87-9AB5-D443-8EE0-4AB67D6F472D}" type="slidenum">
              <a:rPr lang="en-US" sz="1200"/>
              <a:pPr>
                <a:defRPr/>
              </a:pPr>
              <a:t>63</a:t>
            </a:fld>
            <a:endParaRPr lang="en-US" sz="1200"/>
          </a:p>
        </p:txBody>
      </p:sp>
      <p:sp>
        <p:nvSpPr>
          <p:cNvPr id="403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1161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fld id="{E97DF640-2919-3744-9C2B-AC49F7841C21}" type="slidenum">
              <a:rPr lang="en-US" sz="1200">
                <a:ea typeface="ＭＳ Ｐゴシック" charset="0"/>
                <a:cs typeface="ＭＳ Ｐゴシック" charset="0"/>
              </a:rPr>
              <a:pPr>
                <a:defRPr/>
              </a:pPr>
              <a:t>78</a:t>
            </a:fld>
            <a:endParaRPr lang="en-US" sz="1200">
              <a:ea typeface="ＭＳ Ｐゴシック" charset="0"/>
              <a:cs typeface="ＭＳ Ｐゴシック" charset="0"/>
            </a:endParaRPr>
          </a:p>
        </p:txBody>
      </p:sp>
      <p:sp>
        <p:nvSpPr>
          <p:cNvPr id="4669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392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4E783E0-87BF-8846-94FF-7A04A7B9FE5F}" type="slidenum">
              <a:rPr lang="es-ES_tradnl"/>
              <a:pPr>
                <a:defRPr/>
              </a:pPr>
              <a:t>83</a:t>
            </a:fld>
            <a:endParaRPr lang="es-ES_tradnl"/>
          </a:p>
        </p:txBody>
      </p:sp>
      <p:sp>
        <p:nvSpPr>
          <p:cNvPr id="3952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3952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r>
              <a:rPr lang="es-ES_tradnl" smtClean="0">
                <a:cs typeface="+mn-cs"/>
              </a:rPr>
              <a:t>Ejms. Leonardo  D’Vinci y Albert Einstein</a:t>
            </a:r>
          </a:p>
          <a:p>
            <a:pPr eaLnBrk="1" hangingPunct="1">
              <a:defRPr/>
            </a:pPr>
            <a:r>
              <a:rPr lang="es-ES_tradnl" smtClean="0">
                <a:cs typeface="+mn-cs"/>
              </a:rPr>
              <a:t>Estamos diseñados de forma tan curiosa que somos simétricos (o casi; en cualquier caso, </a:t>
            </a:r>
          </a:p>
          <a:p>
            <a:pPr eaLnBrk="1" hangingPunct="1">
              <a:defRPr/>
            </a:pPr>
            <a:r>
              <a:rPr lang="es-ES_tradnl" smtClean="0">
                <a:cs typeface="+mn-cs"/>
              </a:rPr>
              <a:t>estamos formados en efecto por dos mitades). También el cerebro se ve afectado por esta ley </a:t>
            </a:r>
          </a:p>
          <a:p>
            <a:pPr eaLnBrk="1" hangingPunct="1">
              <a:defRPr/>
            </a:pPr>
            <a:r>
              <a:rPr lang="es-ES_tradnl" smtClean="0">
                <a:cs typeface="+mn-cs"/>
              </a:rPr>
              <a:t>casi universal de simetría para los seres vivos. Lo curioso es que la mitad izquierda del </a:t>
            </a:r>
          </a:p>
          <a:p>
            <a:pPr eaLnBrk="1" hangingPunct="1">
              <a:defRPr/>
            </a:pPr>
            <a:r>
              <a:rPr lang="es-ES_tradnl" smtClean="0">
                <a:cs typeface="+mn-cs"/>
              </a:rPr>
              <a:t>cerebro controla y recibe información de la mitad derecha del cuerpo y viceversa. Es decir, las </a:t>
            </a:r>
          </a:p>
          <a:p>
            <a:pPr eaLnBrk="1" hangingPunct="1">
              <a:defRPr/>
            </a:pPr>
            <a:r>
              <a:rPr lang="es-ES_tradnl" smtClean="0">
                <a:cs typeface="+mn-cs"/>
              </a:rPr>
              <a:t>respectivas mitades de nuestro cuerpo y de nuestro cerebro están “cruzadas”. Esta es otra ley </a:t>
            </a:r>
          </a:p>
          <a:p>
            <a:pPr eaLnBrk="1" hangingPunct="1">
              <a:defRPr/>
            </a:pPr>
            <a:r>
              <a:rPr lang="es-ES_tradnl" smtClean="0">
                <a:cs typeface="+mn-cs"/>
              </a:rPr>
              <a:t>general que se aplica a todas las criaturas con sistema nervioso: se trata de los famosos </a:t>
            </a:r>
          </a:p>
          <a:p>
            <a:pPr eaLnBrk="1" hangingPunct="1">
              <a:defRPr/>
            </a:pPr>
            <a:r>
              <a:rPr lang="es-ES_tradnl" smtClean="0">
                <a:cs typeface="+mn-cs"/>
              </a:rPr>
              <a:t>“</a:t>
            </a:r>
            <a:r>
              <a:rPr lang="es-ES_tradnl" b="1" smtClean="0">
                <a:cs typeface="+mn-cs"/>
              </a:rPr>
              <a:t>hemisferios cerebrales</a:t>
            </a:r>
            <a:r>
              <a:rPr lang="es-ES_tradnl" smtClean="0">
                <a:cs typeface="+mn-cs"/>
              </a:rPr>
              <a:t>”. En realidad son casi como dos cerebros independientes, aunque de  hecho siempre funcionan en forma coordinada. Ambas “mitades” del cerebro están </a:t>
            </a:r>
          </a:p>
          <a:p>
            <a:pPr eaLnBrk="1" hangingPunct="1">
              <a:defRPr/>
            </a:pPr>
            <a:r>
              <a:rPr lang="es-ES_tradnl" smtClean="0">
                <a:cs typeface="+mn-cs"/>
              </a:rPr>
              <a:t>conectadas por unos 200 millones de fibras nerviosas agrupadas en grandes tractos conocidos </a:t>
            </a:r>
          </a:p>
          <a:p>
            <a:pPr eaLnBrk="1" hangingPunct="1">
              <a:defRPr/>
            </a:pPr>
            <a:r>
              <a:rPr lang="es-ES_tradnl" smtClean="0">
                <a:cs typeface="+mn-cs"/>
              </a:rPr>
              <a:t>como </a:t>
            </a:r>
            <a:r>
              <a:rPr lang="es-ES_tradnl" i="1" smtClean="0">
                <a:cs typeface="+mn-cs"/>
              </a:rPr>
              <a:t>comisuras</a:t>
            </a:r>
            <a:r>
              <a:rPr lang="es-ES_tradnl" smtClean="0">
                <a:cs typeface="+mn-cs"/>
              </a:rPr>
              <a:t>, la mayor de las cuales es el </a:t>
            </a:r>
            <a:r>
              <a:rPr lang="es-ES_tradnl" b="1" smtClean="0">
                <a:cs typeface="+mn-cs"/>
              </a:rPr>
              <a:t>cuerpo calloso</a:t>
            </a:r>
            <a:r>
              <a:rPr lang="es-ES_tradnl" smtClean="0">
                <a:cs typeface="+mn-cs"/>
              </a:rPr>
              <a:t>. </a:t>
            </a:r>
          </a:p>
          <a:p>
            <a:pPr eaLnBrk="1" hangingPunct="1">
              <a:defRPr/>
            </a:pPr>
            <a:endParaRPr lang="es-ES_tradnl" smtClean="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8A7185-2627-8B4B-A4B5-0694799702B4}" type="slidenum">
              <a:rPr lang="en-US"/>
              <a:pPr/>
              <a:t>85</a:t>
            </a:fld>
            <a:endParaRPr lang="en-US"/>
          </a:p>
        </p:txBody>
      </p:sp>
      <p:sp>
        <p:nvSpPr>
          <p:cNvPr id="1402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402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FFA15A-EE5E-AB45-A959-F8B1C2EA2213}" type="slidenum">
              <a:rPr lang="en-US"/>
              <a:pPr/>
              <a:t>86</a:t>
            </a:fld>
            <a:endParaRPr lang="en-US"/>
          </a:p>
        </p:txBody>
      </p:sp>
      <p:sp>
        <p:nvSpPr>
          <p:cNvPr id="1423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42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EE5936-F472-A24F-93DA-BDA9107742D3}" type="slidenum">
              <a:rPr lang="en-US"/>
              <a:pPr/>
              <a:t>88</a:t>
            </a:fld>
            <a:endParaRPr lang="en-US"/>
          </a:p>
        </p:txBody>
      </p:sp>
      <p:sp>
        <p:nvSpPr>
          <p:cNvPr id="1720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720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4B6795-1F0C-6145-AC55-C0B42BCCA639}" type="slidenum">
              <a:rPr lang="en-US"/>
              <a:pPr/>
              <a:t>5</a:t>
            </a:fld>
            <a:endParaRPr lang="en-US"/>
          </a:p>
        </p:txBody>
      </p:sp>
      <p:sp>
        <p:nvSpPr>
          <p:cNvPr id="143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43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ED8848-AC02-3248-810B-7FA303CDFB65}" type="slidenum">
              <a:rPr lang="en-US"/>
              <a:pPr/>
              <a:t>89</a:t>
            </a:fld>
            <a:endParaRPr lang="en-US"/>
          </a:p>
        </p:txBody>
      </p:sp>
      <p:sp>
        <p:nvSpPr>
          <p:cNvPr id="174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740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CE2154-636A-3643-BC84-A38FF7E20ED7}" type="slidenum">
              <a:rPr lang="en-US"/>
              <a:pPr/>
              <a:t>90</a:t>
            </a:fld>
            <a:endParaRPr lang="en-US"/>
          </a:p>
        </p:txBody>
      </p:sp>
      <p:sp>
        <p:nvSpPr>
          <p:cNvPr id="1761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761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C76389-E8D0-D246-8845-2315DD27F27C}" type="slidenum">
              <a:rPr lang="en-US"/>
              <a:pPr/>
              <a:t>91</a:t>
            </a:fld>
            <a:endParaRPr lang="en-US"/>
          </a:p>
        </p:txBody>
      </p:sp>
      <p:sp>
        <p:nvSpPr>
          <p:cNvPr id="1781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78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477C8-7673-CF42-BAF2-207F9079483F}" type="slidenum">
              <a:rPr lang="en-US"/>
              <a:pPr/>
              <a:t>92</a:t>
            </a:fld>
            <a:endParaRPr lang="en-US"/>
          </a:p>
        </p:txBody>
      </p:sp>
      <p:sp>
        <p:nvSpPr>
          <p:cNvPr id="1802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802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F8174A-86F8-5D49-8DB7-E6F14A915DBB}" type="slidenum">
              <a:rPr lang="en-US"/>
              <a:pPr/>
              <a:t>93</a:t>
            </a:fld>
            <a:endParaRPr lang="en-US"/>
          </a:p>
        </p:txBody>
      </p:sp>
      <p:sp>
        <p:nvSpPr>
          <p:cNvPr id="1822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822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E6A565-81B8-924F-AA01-7767E04EB7AD}" type="slidenum">
              <a:rPr lang="en-US"/>
              <a:pPr/>
              <a:t>94</a:t>
            </a:fld>
            <a:endParaRPr lang="en-US"/>
          </a:p>
        </p:txBody>
      </p:sp>
      <p:sp>
        <p:nvSpPr>
          <p:cNvPr id="1843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843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974DC6-5BD3-3E4C-9355-4BBC6D2E530B}" type="slidenum">
              <a:rPr lang="en-US"/>
              <a:pPr/>
              <a:t>95</a:t>
            </a:fld>
            <a:endParaRPr lang="en-US"/>
          </a:p>
        </p:txBody>
      </p:sp>
      <p:sp>
        <p:nvSpPr>
          <p:cNvPr id="1863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86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4A5D3D-32D0-6240-8DE9-C9702E49ED7E}" type="slidenum">
              <a:rPr lang="en-US"/>
              <a:pPr/>
              <a:t>96</a:t>
            </a:fld>
            <a:endParaRPr lang="en-US"/>
          </a:p>
        </p:txBody>
      </p:sp>
      <p:sp>
        <p:nvSpPr>
          <p:cNvPr id="188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884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F70B39-1522-4A49-9B2E-B29AA1822D3D}" type="slidenum">
              <a:rPr lang="en-US"/>
              <a:pPr/>
              <a:t>97</a:t>
            </a:fld>
            <a:endParaRPr lang="en-US"/>
          </a:p>
        </p:txBody>
      </p:sp>
      <p:sp>
        <p:nvSpPr>
          <p:cNvPr id="1904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904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A12A4E-5D65-5A42-AB07-622EE716FCAE}" type="slidenum">
              <a:rPr lang="en-US"/>
              <a:pPr/>
              <a:t>98</a:t>
            </a:fld>
            <a:endParaRPr lang="en-US"/>
          </a:p>
        </p:txBody>
      </p:sp>
      <p:sp>
        <p:nvSpPr>
          <p:cNvPr id="1925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925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77AA88D-A85D-2E4A-844E-496ED817E0A0}" type="slidenum">
              <a:rPr lang="en-US" smtClean="0"/>
              <a:pPr>
                <a:defRPr/>
              </a:pPr>
              <a:t>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24498366"/>
      </p:ext>
    </p:extLst>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1E324E-9E60-1847-BC56-95AFB5BFD7C1}" type="slidenum">
              <a:rPr lang="en-US"/>
              <a:pPr/>
              <a:t>99</a:t>
            </a:fld>
            <a:endParaRPr lang="en-US"/>
          </a:p>
        </p:txBody>
      </p:sp>
      <p:sp>
        <p:nvSpPr>
          <p:cNvPr id="1945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945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77AA88D-A85D-2E4A-844E-496ED817E0A0}" type="slidenum">
              <a:rPr lang="en-US" smtClean="0"/>
              <a:pPr>
                <a:defRPr/>
              </a:pPr>
              <a:t>103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24498366"/>
      </p:ext>
    </p:extLst>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EAC3B2C-0EE3-F042-B6AB-87FE74A0B20C}" type="slidenum">
              <a:rPr lang="en-US"/>
              <a:pPr>
                <a:defRPr/>
              </a:pPr>
              <a:t>104</a:t>
            </a:fld>
            <a:endParaRPr lang="en-US"/>
          </a:p>
        </p:txBody>
      </p:sp>
      <p:sp>
        <p:nvSpPr>
          <p:cNvPr id="1310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576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FCB8785-049C-1347-9C26-5EC06C72AC8A}" type="slidenum">
              <a:rPr lang="en-US" sz="1200"/>
              <a:pPr/>
              <a:t>106</a:t>
            </a:fld>
            <a:endParaRPr lang="en-US" sz="1200"/>
          </a:p>
        </p:txBody>
      </p:sp>
      <p:sp>
        <p:nvSpPr>
          <p:cNvPr id="11469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1776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s-ES"/>
              <a:t>Aquí tienen bibliografía básica  para consultar.</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C288A67-650F-584F-BAA4-DD2D9A19595A}" type="slidenum">
              <a:rPr lang="en-US" sz="1200"/>
              <a:pPr/>
              <a:t>107</a:t>
            </a:fld>
            <a:endParaRPr lang="en-US" sz="1200"/>
          </a:p>
        </p:txBody>
      </p:sp>
      <p:sp>
        <p:nvSpPr>
          <p:cNvPr id="169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19811" name="Rectangle 3"/>
          <p:cNvSpPr>
            <a:spLocks noGrp="1" noChangeArrowheads="1"/>
          </p:cNvSpPr>
          <p:nvPr>
            <p:ph type="body" idx="1"/>
          </p:nvPr>
        </p:nvSpPr>
        <p:spPr>
          <a:noFill/>
        </p:spPr>
        <p:txBody>
          <a:bodyPr/>
          <a:lstStyle/>
          <a:p>
            <a:pPr eaLnBrk="1" hangingPunct="1"/>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DEBEE9-BB1D-2E4E-8461-284095D3BE3C}" type="slidenum">
              <a:rPr lang="en-US"/>
              <a:pPr/>
              <a:t>10</a:t>
            </a:fld>
            <a:endParaRPr lang="en-US"/>
          </a:p>
        </p:txBody>
      </p:sp>
      <p:sp>
        <p:nvSpPr>
          <p:cNvPr id="185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85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482D37-8AB9-8C4A-8A53-45D228E03613}" type="slidenum">
              <a:rPr lang="en-US"/>
              <a:pPr/>
              <a:t>11</a:t>
            </a:fld>
            <a:endParaRPr lang="en-US"/>
          </a:p>
        </p:txBody>
      </p:sp>
      <p:sp>
        <p:nvSpPr>
          <p:cNvPr id="13619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36195" name="Rectangle 3"/>
          <p:cNvSpPr>
            <a:spLocks noGrp="1" noChangeArrowheads="1"/>
          </p:cNvSpPr>
          <p:nvPr>
            <p:ph type="body" idx="1"/>
          </p:nvPr>
        </p:nvSpPr>
        <p:spPr bwMode="auto">
          <a:xfrm>
            <a:off x="188913" y="4343400"/>
            <a:ext cx="6408737" cy="4549775"/>
          </a:xfrm>
          <a:prstGeom prst="rect">
            <a:avLst/>
          </a:prstGeom>
          <a:solidFill>
            <a:srgbClr val="FFFFFF"/>
          </a:solidFill>
          <a:ln>
            <a:solidFill>
              <a:srgbClr val="000000"/>
            </a:solidFill>
            <a:miter lim="800000"/>
            <a:headEnd/>
            <a:tailEnd/>
          </a:ln>
        </p:spPr>
        <p:txBody>
          <a:bodyPr/>
          <a:lstStyle/>
          <a:p>
            <a:pPr>
              <a:lnSpc>
                <a:spcPct val="80000"/>
              </a:lnSpc>
            </a:pPr>
            <a:r>
              <a:rPr lang="es-ES" sz="1000"/>
              <a:t>Es habitual oír que en el aprendizaje de una L2 es ventajoso tener un profesor “nativo”. Si bien es cierto que un “nativo” tiene el dominio perfecto de su lengua y el conocimiento de su cultura, difícilmente igualable por un no nativo que ha estudiado por años el idioma o vivido en el país extranjero,  no siempre los “nativos” son los mejores profesores de su propia lengua. Para enseñar hace falta haber estudiado pedagogía, un poco de psicología, técnicas de grupo… y muchas veces los nativos no tienen esta preparación. Por supuesto, también hay nativos que han estudiado para profesores de  lengua.</a:t>
            </a:r>
          </a:p>
          <a:p>
            <a:pPr>
              <a:lnSpc>
                <a:spcPct val="80000"/>
              </a:lnSpc>
            </a:pPr>
            <a:r>
              <a:rPr lang="es-ES" sz="1000"/>
              <a:t>También se dice que es mejor primero estudiar la lengua materna y luego, cuando ya se ha aprendido, estudiar la segunda lengua. No necesariamente esto es así. Muchas personas insisten en los problemas de identidad que</a:t>
            </a:r>
            <a:br>
              <a:rPr lang="es-ES" sz="1000"/>
            </a:br>
            <a:r>
              <a:rPr lang="es-ES" sz="1000"/>
              <a:t>pueden sufrir los niños sometidos a más de una lengua, ya que pueden sentir ambigüedad al sentirse partes de una u otra comunidad linguística. Sin embargo, la mayoría de las personas que crecieron en hogares bilingües aseguran que jamás tuvieron problemas de pertenencia y siempre supieron de qué comunidad formaban parte. Los niños que se sienten aceptados por las dos culturas a las que pertenecen por su bilingüismo se identifican con ambas. </a:t>
            </a:r>
          </a:p>
          <a:p>
            <a:pPr>
              <a:lnSpc>
                <a:spcPct val="80000"/>
              </a:lnSpc>
            </a:pPr>
            <a:r>
              <a:rPr lang="es-ES" sz="1000"/>
              <a:t>Estudiar dos lenguas o más confunde a los niños y va en</a:t>
            </a:r>
            <a:br>
              <a:rPr lang="es-ES" sz="1000"/>
            </a:br>
            <a:r>
              <a:rPr lang="es-ES" sz="1000"/>
              <a:t>detrimento de su capacidad intelectual": Falso.</a:t>
            </a:r>
            <a:br>
              <a:rPr lang="es-ES" sz="1000"/>
            </a:br>
            <a:r>
              <a:rPr lang="es-ES" sz="1000"/>
              <a:t>Los primeros estudios que se realizaron con teorías ya superadas por los nuevos investigadores daban a entender que los alumnos bilingües rendían menos con su lengua nativa y disminuían sus habilidades innatas. Sin embargo, al tomar encuenta los factores condicionantes de los resultados de los tests (como que la mayoría de los niños bilingües son inmigrantes y participan de una cultura doméstica que muchas veces los estresa más que a sus pares monolingües) se observó que los niños bilingües son más aptos que los monolingües para tareas específicas como juegos de lenguaje.</a:t>
            </a:r>
            <a:br>
              <a:rPr lang="es-ES" sz="1000"/>
            </a:br>
            <a:r>
              <a:rPr lang="es-ES" sz="1000"/>
              <a:t>"Los bilingües viven traduciendo de una lengua a la otra": Falso.</a:t>
            </a:r>
            <a:br>
              <a:rPr lang="es-ES" sz="1000"/>
            </a:br>
            <a:r>
              <a:rPr lang="es-ES" sz="1000"/>
              <a:t>Los bilingües piensan en cualquiera de los idiomas que hablan; ser bilingüe implica poder pensar distinto, como si uno tuviera la ductilidad para interpretar papeles diferentes. Los bilingües no piensan en una lengua y traducen a la otra después, como muchos creen. Tampoco es verdad que los niños bilingües sean luego buenos traductores.</a:t>
            </a:r>
          </a:p>
          <a:p>
            <a:pPr>
              <a:lnSpc>
                <a:spcPct val="80000"/>
              </a:lnSpc>
            </a:pPr>
            <a:r>
              <a:rPr lang="es-ES" sz="1000"/>
              <a:t>Aprender dos o más lenguas  no es un enorme esfuerzo intelectual como algunos piensan. Aprender un segundo lenguaje es muy simple para los niños porque sólo necesitan ser expuestos a la lengua el tiempo necesario.</a:t>
            </a:r>
          </a:p>
          <a:p>
            <a:pPr>
              <a:lnSpc>
                <a:spcPct val="80000"/>
              </a:lnSpc>
            </a:pPr>
            <a:r>
              <a:rPr lang="es-ES" sz="1000"/>
              <a:t>Otro de los mitos más extendidos es que un adulto no puede aprender una L2 fácilmente.  A esto responderemos que si un adulto es expuesto a la lengua el número suficiente de horas, aprenderá igual que un niño. Sólo hay una desventaja en un adulto, que puede retrasar su aprendizaje: el miedo al ridículo.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9E1410-7982-E24C-BE1E-337CFEDBD265}" type="slidenum">
              <a:rPr lang="en-US"/>
              <a:pPr/>
              <a:t>12</a:t>
            </a:fld>
            <a:endParaRPr lang="en-US"/>
          </a:p>
        </p:txBody>
      </p:sp>
      <p:sp>
        <p:nvSpPr>
          <p:cNvPr id="145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45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AB688-1671-AF4A-BD3D-F4BE69F11CC4}" type="slidenum">
              <a:rPr lang="en-US"/>
              <a:pPr/>
              <a:t>14</a:t>
            </a:fld>
            <a:endParaRPr lang="en-US"/>
          </a:p>
        </p:txBody>
      </p:sp>
      <p:sp>
        <p:nvSpPr>
          <p:cNvPr id="187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sp>
      <p:sp>
        <p:nvSpPr>
          <p:cNvPr id="18739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C08720-A92C-6D42-87DD-3113A64BAC91}"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37763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BA1D7C-805B-8B48-94BF-E49356F8B1CF}"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08242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275DB0-8FED-F44E-8AA2-97FCE45690C7}"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40443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1A3619-678F-5049-AD2B-1CBADB2C74A4}"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08614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2A13FF-4058-834F-B862-A9035CA66336}"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61520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38541D-9FE7-4946-A9EE-BDFF854EE4AD}"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2046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727D01-5FE0-FD4E-8DC5-B1B4F7104254}"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00101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E1A0DF-826D-A047-8AEB-CCA1E09BF250}"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28576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600F71-299C-B241-B7C0-7372D409BAF0}"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4986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840B3D-5F86-1C49-83B3-6870CE187613}"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3920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685800" y="609600"/>
            <a:ext cx="7772400" cy="5486400"/>
          </a:xfrm>
        </p:spPr>
        <p:txBody>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A480C66-B1CA-8F46-B6FA-3F40A56D1FCD}"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18690571"/>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B3665E-A300-0840-AFE8-10449A1D74E9}"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44456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lgn="ctr">
              <a:defRPr/>
            </a:lvl1pPr>
          </a:lstStyle>
          <a:p>
            <a:pPr lvl="0"/>
            <a:r>
              <a:rPr lang="en-US" noProof="0" smtClean="0"/>
              <a:t>Click to edit Master title style</a:t>
            </a:r>
          </a:p>
        </p:txBody>
      </p:sp>
      <p:sp>
        <p:nvSpPr>
          <p:cNvPr id="133123" name="Rectangle 3"/>
          <p:cNvSpPr>
            <a:spLocks noGrp="1" noChangeArrowheads="1"/>
          </p:cNvSpPr>
          <p:nvPr>
            <p:ph type="subTitle" idx="1"/>
          </p:nvPr>
        </p:nvSpPr>
        <p:spPr>
          <a:xfrm>
            <a:off x="2543175" y="3733800"/>
            <a:ext cx="4056063" cy="2286000"/>
          </a:xfrm>
        </p:spPr>
        <p:txBody>
          <a:bodyPr/>
          <a:lstStyle>
            <a:lvl1pPr marL="0" indent="0" algn="ctr">
              <a:buFont typeface="Monotype Sorts" charset="0"/>
              <a:buNone/>
              <a:defRPr sz="2800"/>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F988E7-D56A-554F-964E-E167B47C0791}"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36202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00E2E6-907D-5544-A0F4-658C76746634}"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86647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58A051-B838-E640-A069-7C3C9B2C3CAA}"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50939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1E8DA2-CD3F-7A4A-BC6C-618F4680A644}"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46038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08D248-C34F-F341-A5BE-A492B00A1252}"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9372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A7C42F-7B1A-EE41-B7F8-FE8C22BED2A4}"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10674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C06151-957C-724A-904E-1BE4F85A2A33}"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90006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84EEDD-CDA7-044A-BBEE-80C729EF3044}"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45482041"/>
      </p:ext>
    </p:extLst>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ED51EB-9DC9-BF4B-812C-DF9B865F3819}"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5976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5334D3-7DE9-994E-888C-30199030026A}"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18828115"/>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8CED21-43B3-0746-AADE-81B06A068C35}"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36504779"/>
      </p:ext>
    </p:extLst>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1E2BEE-7DB5-BF4C-AA08-FC62B3D3B98D}"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19815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286000" y="457200"/>
            <a:ext cx="61722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3622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486400" y="1981200"/>
            <a:ext cx="29718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91BAFE-D22A-FF45-B484-25D44838FDB5}"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37677322"/>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30AB16-D10A-0B48-8D1E-1CD90D152B23}"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2705905"/>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2FDDBB7-6D72-D34F-90E7-325367E9C607}"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38240938"/>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0EDAD5C-AC48-AD40-844C-E8025D655BB8}"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46630662"/>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B42F9B2-369D-8249-8268-EAE08FE2204A}"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05482181"/>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B39974-FDCF-1345-B742-B43B2888EF36}"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36995665"/>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0E5EDB-B7B1-A241-8723-F9DF3F03A034}"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9812017"/>
      </p:ext>
    </p:extLst>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slideLayout" Target="../slideLayouts/slideLayout14.xml"/><Relationship Id="rId20" Type="http://schemas.openxmlformats.org/officeDocument/2006/relationships/theme" Target="../theme/theme1.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slideLayout" Target="../slideLayouts/slideLayout1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19" Type="http://schemas.openxmlformats.org/officeDocument/2006/relationships/slideLayout" Target="../slideLayouts/slideLayout19.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4" Type="http://schemas.openxmlformats.org/officeDocument/2006/relationships/image" Target="../media/image1.jpeg"/><Relationship Id="rId4" Type="http://schemas.openxmlformats.org/officeDocument/2006/relationships/slideLayout" Target="../slideLayouts/slideLayout23.xml"/><Relationship Id="rId7" Type="http://schemas.openxmlformats.org/officeDocument/2006/relationships/slideLayout" Target="../slideLayouts/slideLayout26.xml"/><Relationship Id="rId11" Type="http://schemas.openxmlformats.org/officeDocument/2006/relationships/slideLayout" Target="../slideLayouts/slideLayout30.xml"/><Relationship Id="rId1" Type="http://schemas.openxmlformats.org/officeDocument/2006/relationships/slideLayout" Target="../slideLayouts/slideLayout20.xml"/><Relationship Id="rId6" Type="http://schemas.openxmlformats.org/officeDocument/2006/relationships/slideLayout" Target="../slideLayouts/slideLayout25.xml"/><Relationship Id="rId8" Type="http://schemas.openxmlformats.org/officeDocument/2006/relationships/slideLayout" Target="../slideLayouts/slideLayout27.xml"/><Relationship Id="rId13" Type="http://schemas.openxmlformats.org/officeDocument/2006/relationships/theme" Target="../theme/theme2.xml"/><Relationship Id="rId10" Type="http://schemas.openxmlformats.org/officeDocument/2006/relationships/slideLayout" Target="../slideLayouts/slideLayout29.xml"/><Relationship Id="rId5" Type="http://schemas.openxmlformats.org/officeDocument/2006/relationships/slideLayout" Target="../slideLayouts/slideLayout24.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9" Type="http://schemas.openxmlformats.org/officeDocument/2006/relationships/slideLayout" Target="../slideLayouts/slideLayout28.xml"/><Relationship Id="rId3"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lvl1pPr>
              <a:defRPr sz="1400">
                <a:effectLs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lvl1pPr algn="ctr">
              <a:defRPr sz="1400">
                <a:effectLs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235C73FF-A243-FA46-869A-F72994CC89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80" r:id="rId19"/>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2286000" y="457200"/>
            <a:ext cx="6172200" cy="12954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099" name="Rectangle 3"/>
          <p:cNvSpPr>
            <a:spLocks noGrp="1" noChangeArrowheads="1"/>
          </p:cNvSpPr>
          <p:nvPr>
            <p:ph type="body" idx="1"/>
          </p:nvPr>
        </p:nvSpPr>
        <p:spPr bwMode="auto">
          <a:xfrm>
            <a:off x="2362200" y="1981200"/>
            <a:ext cx="60960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lvl1pPr>
              <a:defRPr sz="1400">
                <a:effectLst/>
                <a:latin typeface="+mn-lt"/>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lvl1pPr algn="ctr">
              <a:defRPr sz="1400">
                <a:effectLst/>
                <a:latin typeface="+mn-lt"/>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t" anchorCtr="0" compatLnSpc="1">
            <a:prstTxWarp prst="textNoShape">
              <a:avLst/>
            </a:prstTxWarp>
          </a:bodyPr>
          <a:lstStyle>
            <a:lvl1pPr algn="r">
              <a:defRPr sz="1400">
                <a:effectLst/>
                <a:latin typeface="+mn-lt"/>
                <a:ea typeface="+mn-ea"/>
                <a:cs typeface="+mn-cs"/>
              </a:defRPr>
            </a:lvl1pPr>
          </a:lstStyle>
          <a:p>
            <a:pPr>
              <a:defRPr/>
            </a:pPr>
            <a:fld id="{6ED75546-E02F-0245-8819-E3A9CD837CA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3.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audio" Target="../media/audio14.bin"/><Relationship Id="rId3" Type="http://schemas.openxmlformats.org/officeDocument/2006/relationships/image" Target="../media/image60.jpeg"/></Relationships>
</file>

<file path=ppt/slides/_rels/slide101.xml.rels><?xml version="1.0" encoding="UTF-8" standalone="yes"?>
<Relationships xmlns="http://schemas.openxmlformats.org/package/2006/relationships"><Relationship Id="rId2" Type="http://schemas.openxmlformats.org/officeDocument/2006/relationships/audio" Target="../media/audio15.bin"/><Relationship Id="rId3" Type="http://schemas.openxmlformats.org/officeDocument/2006/relationships/image" Target="../media/image61.emf"/><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4" Type="http://schemas.openxmlformats.org/officeDocument/2006/relationships/image" Target="../media/image7.jpeg"/><Relationship Id="rId1" Type="http://schemas.openxmlformats.org/officeDocument/2006/relationships/slideLayout" Target="../slideLayouts/slideLayout12.xml"/><Relationship Id="rId2" Type="http://schemas.openxmlformats.org/officeDocument/2006/relationships/audio" Target="../media/audio5.bin"/><Relationship Id="rId3" Type="http://schemas.openxmlformats.org/officeDocument/2006/relationships/audio" Target="../media/audio3.bin"/><Relationship Id="rId5" Type="http://schemas.openxmlformats.org/officeDocument/2006/relationships/image" Target="../media/image3.png"/></Relationships>
</file>

<file path=ppt/slides/_rels/slide103.xml.rels><?xml version="1.0" encoding="UTF-8" standalone="yes"?>
<Relationships xmlns="http://schemas.openxmlformats.org/package/2006/relationships"><Relationship Id="rId4" Type="http://schemas.openxmlformats.org/officeDocument/2006/relationships/audio" Target="../media/audio3.bin"/><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audio" Target="../media/audio5.bin"/><Relationship Id="rId5" Type="http://schemas.openxmlformats.org/officeDocument/2006/relationships/image" Target="../media/image7.jpeg"/></Relationships>
</file>

<file path=ppt/slides/_rels/slide104.xml.rels><?xml version="1.0" encoding="UTF-8" standalone="yes"?>
<Relationships xmlns="http://schemas.openxmlformats.org/package/2006/relationships"><Relationship Id="rId6" Type="http://schemas.openxmlformats.org/officeDocument/2006/relationships/image" Target="../media/image3.png"/><Relationship Id="rId4" Type="http://schemas.openxmlformats.org/officeDocument/2006/relationships/audio" Target="../media/audio16.bin"/><Relationship Id="rId1" Type="http://schemas.openxmlformats.org/officeDocument/2006/relationships/tags" Target="../tags/tag1.xml"/><Relationship Id="rId2" Type="http://schemas.openxmlformats.org/officeDocument/2006/relationships/slideLayout" Target="../slideLayouts/slideLayout31.xml"/><Relationship Id="rId3" Type="http://schemas.openxmlformats.org/officeDocument/2006/relationships/notesSlide" Target="../notesSlides/notesSlide52.xml"/><Relationship Id="rId5" Type="http://schemas.openxmlformats.org/officeDocument/2006/relationships/image" Target="../media/image62.jpeg"/></Relationships>
</file>

<file path=ppt/slides/_rels/slide105.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15.xml"/><Relationship Id="rId2" Type="http://schemas.openxmlformats.org/officeDocument/2006/relationships/audio" Target="../media/audio16.bin"/><Relationship Id="rId3" Type="http://schemas.openxmlformats.org/officeDocument/2006/relationships/image" Target="../media/image63.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3.xml"/><Relationship Id="rId3" Type="http://schemas.openxmlformats.org/officeDocument/2006/relationships/image" Target="../media/image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image" Target="../media/image3.png"/><Relationship Id="rId4" Type="http://schemas.openxmlformats.org/officeDocument/2006/relationships/hyperlink" Target="http://www.youtube.com/watch?v=b1ZOaMsqUzU&amp;feature=related" TargetMode="External"/><Relationship Id="rId5" Type="http://schemas.openxmlformats.org/officeDocument/2006/relationships/hyperlink" Target="http://www.youtube.com/watch?v=1mwrR-2-JM4" TargetMode="External"/><Relationship Id="rId7" Type="http://schemas.openxmlformats.org/officeDocument/2006/relationships/hyperlink" Target="http://www.livemocha.com/" TargetMode="External"/><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hyperlink" Target="http://www.juntadeandalucia.es/averroes/centros-tic/41002116/helvia/sitio/upload/img/Dibujo.bmp" TargetMode="External"/><Relationship Id="rId6" Type="http://schemas.openxmlformats.org/officeDocument/2006/relationships/hyperlink" Target="http://www.busuu.com/es" TargetMode="External"/></Relationships>
</file>

<file path=ppt/slides/_rels/slide11.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12.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9.gif"/></Relationships>
</file>

<file path=ppt/slides/_rels/slide13.xml.rels><?xml version="1.0" encoding="UTF-8" standalone="yes"?>
<Relationships xmlns="http://schemas.openxmlformats.org/package/2006/relationships"><Relationship Id="rId4" Type="http://schemas.openxmlformats.org/officeDocument/2006/relationships/image" Target="../media/image10.emf"/><Relationship Id="rId1" Type="http://schemas.openxmlformats.org/officeDocument/2006/relationships/slideLayout" Target="../slideLayouts/slideLayout13.xml"/><Relationship Id="rId2" Type="http://schemas.openxmlformats.org/officeDocument/2006/relationships/audio" Target="../media/audio6.bin"/><Relationship Id="rId3" Type="http://schemas.openxmlformats.org/officeDocument/2006/relationships/audio" Target="../media/audio5.bin"/><Relationship Id="rId5"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audio" Target="../media/audio3.bin"/><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audio" Target="../media/audio6.bin"/></Relationships>
</file>

<file path=ppt/slides/_rels/slide19.xml.rels><?xml version="1.0" encoding="UTF-8" standalone="yes"?>
<Relationships xmlns="http://schemas.openxmlformats.org/package/2006/relationships"><Relationship Id="rId4"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audio" Target="../media/audio1.bin"/><Relationship Id="rId5"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4" Type="http://schemas.openxmlformats.org/officeDocument/2006/relationships/audio" Target="../media/audio1.bin"/><Relationship Id="rId5"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audio" Target="file://localhost/Users/elainegallagher/Music/iTunes/iTunes%20Music/Unknown%20Artist/Unknown%20Album/The%20Carpenters%20TOP%2010%20Collection%20-%20RAINY%20DAYS%20AND%20MONDAYS.mp3" TargetMode="External"/><Relationship Id="rId2" Type="http://schemas.openxmlformats.org/officeDocument/2006/relationships/slideLayout" Target="../slideLayouts/slideLayout16.xml"/><Relationship Id="rId3" Type="http://schemas.openxmlformats.org/officeDocument/2006/relationships/notesSlide" Target="../notesSlides/notesSlide2.xml"/><Relationship Id="rId6" Type="http://schemas.microsoft.com/office/2007/relationships/media" Target="file://localhost/Users/elainegallagher/Music/iTunes/iTunes%20Music/Unknown%20Artist/Unknown%20Album/The%20Carpenters%20TOP%2010%20Collection%20-%20RAINY%20DAYS%20AND%20MONDAYS.mp3"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2.gif"/><Relationship Id="rId3" Type="http://schemas.openxmlformats.org/officeDocument/2006/relationships/image" Target="../media/image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6" Type="http://schemas.openxmlformats.org/officeDocument/2006/relationships/image" Target="../media/image3.png"/><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audio" Target="../media/audio4.bin"/><Relationship Id="rId3" Type="http://schemas.openxmlformats.org/officeDocument/2006/relationships/image" Target="../media/image13.png"/><Relationship Id="rId5" Type="http://schemas.openxmlformats.org/officeDocument/2006/relationships/image" Target="../media/image15.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gif"/><Relationship Id="rId3" Type="http://schemas.openxmlformats.org/officeDocument/2006/relationships/image" Target="../media/image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6" Type="http://schemas.openxmlformats.org/officeDocument/2006/relationships/image" Target="../media/image3.png"/><Relationship Id="rId4" Type="http://schemas.openxmlformats.org/officeDocument/2006/relationships/audio" Target="../media/audio5.bin"/><Relationship Id="rId1" Type="http://schemas.openxmlformats.org/officeDocument/2006/relationships/vmlDrawing" Target="../drawings/vmlDrawing1.vml"/><Relationship Id="rId2" Type="http://schemas.openxmlformats.org/officeDocument/2006/relationships/slideLayout" Target="../slideLayouts/slideLayout17.xml"/><Relationship Id="rId3" Type="http://schemas.openxmlformats.org/officeDocument/2006/relationships/notesSlide" Target="../notesSlides/notesSlide18.xml"/><Relationship Id="rId5"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9.jpeg"/></Relationships>
</file>

<file path=ppt/slides/_rels/slide3.xml.rels><?xml version="1.0" encoding="UTF-8" standalone="yes"?>
<Relationships xmlns="http://schemas.openxmlformats.org/package/2006/relationships"><Relationship Id="rId4" Type="http://schemas.openxmlformats.org/officeDocument/2006/relationships/image" Target="../media/image6.jpeg"/><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audio" Target="../media/audio2.bin"/></Relationships>
</file>

<file path=ppt/slides/_rels/slide30.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audio" Target="../media/audio6.bin"/></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3" Type="http://schemas.openxmlformats.org/officeDocument/2006/relationships/image" Target="../media/image22.gi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audio" Target="../media/audio4.bin"/><Relationship Id="rId3" Type="http://schemas.openxmlformats.org/officeDocument/2006/relationships/image" Target="../media/image23.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4"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audio" Target="../media/audio3.bin"/><Relationship Id="rId3" Type="http://schemas.openxmlformats.org/officeDocument/2006/relationships/audio" Target="../media/audio4.bin"/><Relationship Id="rId5"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7.emf"/></Relationships>
</file>

<file path=ppt/slides/_rels/slide42.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audio" Target="../media/audio3.bin"/></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8.jpeg"/></Relationships>
</file>

<file path=ppt/slides/_rels/slide46.xml.rels><?xml version="1.0" encoding="UTF-8" standalone="yes"?>
<Relationships xmlns="http://schemas.openxmlformats.org/package/2006/relationships"><Relationship Id="rId2" Type="http://schemas.openxmlformats.org/officeDocument/2006/relationships/audio" Target="../media/audio7.bin"/><Relationship Id="rId3" Type="http://schemas.openxmlformats.org/officeDocument/2006/relationships/image" Target="../media/image29.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audio" Target="../media/audio2.bin"/><Relationship Id="rId3" Type="http://schemas.openxmlformats.org/officeDocument/2006/relationships/image" Target="../media/image30.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3" Type="http://schemas.openxmlformats.org/officeDocument/2006/relationships/image" Target="../media/image3.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gif"/><Relationship Id="rId3" Type="http://schemas.openxmlformats.org/officeDocument/2006/relationships/image" Target="../media/image3.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3" Type="http://schemas.openxmlformats.org/officeDocument/2006/relationships/image" Target="../media/image3.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4" Type="http://schemas.openxmlformats.org/officeDocument/2006/relationships/image" Target="../media/image35.png"/><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audio" Target="../media/audio6.bin"/><Relationship Id="rId5" Type="http://schemas.openxmlformats.org/officeDocument/2006/relationships/image" Target="../media/image3.png"/></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3" Type="http://schemas.openxmlformats.org/officeDocument/2006/relationships/image" Target="../media/image3.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16.xml"/><Relationship Id="rId2" Type="http://schemas.openxmlformats.org/officeDocument/2006/relationships/audio" Target="../media/audio8.bin"/><Relationship Id="rId3" Type="http://schemas.openxmlformats.org/officeDocument/2006/relationships/image" Target="../media/image38.png"/></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3"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audio" Target="../media/audio9.bin"/><Relationship Id="rId3" Type="http://schemas.openxmlformats.org/officeDocument/2006/relationships/image" Target="../media/image31.png"/></Relationships>
</file>

<file path=ppt/slides/_rels/slide6.xml.rels><?xml version="1.0" encoding="UTF-8" standalone="yes"?>
<Relationships xmlns="http://schemas.openxmlformats.org/package/2006/relationships"><Relationship Id="rId6" Type="http://schemas.openxmlformats.org/officeDocument/2006/relationships/image" Target="../media/image3.png"/><Relationship Id="rId4" Type="http://schemas.openxmlformats.org/officeDocument/2006/relationships/audio" Target="../media/audio3.bin"/><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audio" Target="../media/audio5.bin"/><Relationship Id="rId5"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4" Type="http://schemas.openxmlformats.org/officeDocument/2006/relationships/oleObject" Target="../embeddings/oleObject2.bin"/><Relationship Id="rId1" Type="http://schemas.openxmlformats.org/officeDocument/2006/relationships/vmlDrawing" Target="../drawings/vmlDrawing2.vml"/><Relationship Id="rId2" Type="http://schemas.openxmlformats.org/officeDocument/2006/relationships/slideLayout" Target="../slideLayouts/slideLayout17.xml"/><Relationship Id="rId3" Type="http://schemas.openxmlformats.org/officeDocument/2006/relationships/notesSlide" Target="../notesSlides/notesSlide3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eg"/><Relationship Id="rId3" Type="http://schemas.openxmlformats.org/officeDocument/2006/relationships/image" Target="../media/image3.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14.xml"/><Relationship Id="rId2" Type="http://schemas.openxmlformats.org/officeDocument/2006/relationships/audio" Target="../media/audio10.bin"/><Relationship Id="rId3" Type="http://schemas.openxmlformats.org/officeDocument/2006/relationships/image" Target="../media/image42.png"/></Relationships>
</file>

<file path=ppt/slides/_rels/slide67.xml.rels><?xml version="1.0" encoding="UTF-8" standalone="yes"?>
<Relationships xmlns="http://schemas.openxmlformats.org/package/2006/relationships"><Relationship Id="rId2" Type="http://schemas.openxmlformats.org/officeDocument/2006/relationships/audio" Target="../media/audio3.bin"/><Relationship Id="rId3" Type="http://schemas.openxmlformats.org/officeDocument/2006/relationships/image" Target="../media/image31.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audio" Target="../media/audio11.bin"/><Relationship Id="rId3" Type="http://schemas.openxmlformats.org/officeDocument/2006/relationships/image" Target="../media/image43.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4" Type="http://schemas.openxmlformats.org/officeDocument/2006/relationships/image" Target="../media/image44.emf"/><Relationship Id="rId1" Type="http://schemas.openxmlformats.org/officeDocument/2006/relationships/slideLayout" Target="../slideLayouts/slideLayout12.xml"/><Relationship Id="rId2" Type="http://schemas.openxmlformats.org/officeDocument/2006/relationships/audio" Target="../media/audio11.bin"/><Relationship Id="rId3" Type="http://schemas.openxmlformats.org/officeDocument/2006/relationships/image" Target="NULL"/></Relationships>
</file>

<file path=ppt/slides/_rels/slide71.xml.rels><?xml version="1.0" encoding="UTF-8" standalone="yes"?>
<Relationships xmlns="http://schemas.openxmlformats.org/package/2006/relationships"><Relationship Id="rId2" Type="http://schemas.openxmlformats.org/officeDocument/2006/relationships/image" Target="../media/image45.jpeg"/><Relationship Id="rId3" Type="http://schemas.openxmlformats.org/officeDocument/2006/relationships/image" Target="../media/image3.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audio" Target="../media/audio3.bin"/><Relationship Id="rId3" Type="http://schemas.openxmlformats.org/officeDocument/2006/relationships/image" Target="../media/image46.emf"/></Relationships>
</file>

<file path=ppt/slides/_rels/slide73.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audio" Target="../media/audio12.bin"/><Relationship Id="rId3" Type="http://schemas.openxmlformats.org/officeDocument/2006/relationships/image" Target="../media/image47.emf"/></Relationships>
</file>

<file path=ppt/slides/_rels/slide74.xml.rels><?xml version="1.0" encoding="UTF-8" standalone="yes"?>
<Relationships xmlns="http://schemas.openxmlformats.org/package/2006/relationships"><Relationship Id="rId4" Type="http://schemas.openxmlformats.org/officeDocument/2006/relationships/image" Target="../media/image48.png"/><Relationship Id="rId1" Type="http://schemas.openxmlformats.org/officeDocument/2006/relationships/slideLayout" Target="../slideLayouts/slideLayout12.xml"/><Relationship Id="rId2" Type="http://schemas.openxmlformats.org/officeDocument/2006/relationships/audio" Target="../media/audio3.bin"/><Relationship Id="rId3" Type="http://schemas.openxmlformats.org/officeDocument/2006/relationships/audio" Target="../media/audio13.bin"/><Relationship Id="rId5" Type="http://schemas.openxmlformats.org/officeDocument/2006/relationships/image" Target="../media/image3.png"/></Relationships>
</file>

<file path=ppt/slides/_rels/slide75.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vmlDrawing" Target="../drawings/vmlDrawing3.vml"/><Relationship Id="rId2" Type="http://schemas.openxmlformats.org/officeDocument/2006/relationships/slideLayout" Target="../slideLayouts/slideLayout14.xml"/><Relationship Id="rId3" Type="http://schemas.openxmlformats.org/officeDocument/2006/relationships/package" Target="../embeddings/Microsoft_Word_Document1.docx"/></Relationships>
</file>

<file path=ppt/slides/_rels/slide76.xml.rels><?xml version="1.0" encoding="UTF-8" standalone="yes"?>
<Relationships xmlns="http://schemas.openxmlformats.org/package/2006/relationships"><Relationship Id="rId2" Type="http://schemas.openxmlformats.org/officeDocument/2006/relationships/image" Target="../media/image50.jpeg"/><Relationship Id="rId3" Type="http://schemas.openxmlformats.org/officeDocument/2006/relationships/image" Target="../media/image3.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51.jpeg"/><Relationship Id="rId3" Type="http://schemas.openxmlformats.org/officeDocument/2006/relationships/image" Target="../media/image3.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6" Type="http://schemas.openxmlformats.org/officeDocument/2006/relationships/image" Target="../media/image3.png"/><Relationship Id="rId4"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audio" Target="../media/audio5.bin"/><Relationship Id="rId5" Type="http://schemas.openxmlformats.org/officeDocument/2006/relationships/image" Target="../media/image53.png"/></Relationships>
</file>

<file path=ppt/slides/_rels/slide79.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vmlDrawing" Target="../drawings/vmlDrawing4.vml"/><Relationship Id="rId2" Type="http://schemas.openxmlformats.org/officeDocument/2006/relationships/slideLayout" Target="../slideLayouts/slideLayout14.xml"/><Relationship Id="rId3" Type="http://schemas.openxmlformats.org/officeDocument/2006/relationships/package" Target="../embeddings/Microsoft_Word_Document2.docx"/></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vmlDrawing" Target="../drawings/vmlDrawing5.vml"/><Relationship Id="rId2" Type="http://schemas.openxmlformats.org/officeDocument/2006/relationships/slideLayout" Target="../slideLayouts/slideLayout7.xml"/><Relationship Id="rId3" Type="http://schemas.openxmlformats.org/officeDocument/2006/relationships/oleObject" Target="../embeddings/Microsoft_Word_97_-_2004_Document1.doc"/></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6.xml"/><Relationship Id="rId3" Type="http://schemas.openxmlformats.org/officeDocument/2006/relationships/image" Target="../media/image55.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56.emf"/></Relationships>
</file>

<file path=ppt/slides/_rels/slide86.xml.rels><?xml version="1.0" encoding="UTF-8" standalone="yes"?>
<Relationships xmlns="http://schemas.openxmlformats.org/package/2006/relationships"><Relationship Id="rId4" Type="http://schemas.openxmlformats.org/officeDocument/2006/relationships/oleObject" Target="../embeddings/oleObject3.bin"/><Relationship Id="rId1" Type="http://schemas.openxmlformats.org/officeDocument/2006/relationships/vmlDrawing" Target="../drawings/vmlDrawing6.vml"/><Relationship Id="rId2" Type="http://schemas.openxmlformats.org/officeDocument/2006/relationships/slideLayout" Target="../slideLayouts/slideLayout14.xml"/><Relationship Id="rId3" Type="http://schemas.openxmlformats.org/officeDocument/2006/relationships/notesSlide" Target="../notesSlides/notesSlide38.xml"/><Relationship Id="rId5" Type="http://schemas.openxmlformats.org/officeDocument/2006/relationships/image" Target="../media/image3.png"/></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3" Type="http://schemas.openxmlformats.org/officeDocument/2006/relationships/image" Target="../media/image3.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9.xml"/><Relationship Id="rId3" Type="http://schemas.openxmlformats.org/officeDocument/2006/relationships/image" Target="../media/image5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0.xml"/><Relationship Id="rId3" Type="http://schemas.openxmlformats.org/officeDocument/2006/relationships/image" Target="../media/image5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1.xml"/><Relationship Id="rId3" Type="http://schemas.openxmlformats.org/officeDocument/2006/relationships/image" Target="../media/image5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2.xml"/><Relationship Id="rId3" Type="http://schemas.openxmlformats.org/officeDocument/2006/relationships/image" Target="../media/image5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3.xml"/><Relationship Id="rId3" Type="http://schemas.openxmlformats.org/officeDocument/2006/relationships/image" Target="../media/image5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4.xml"/><Relationship Id="rId3" Type="http://schemas.openxmlformats.org/officeDocument/2006/relationships/image" Target="../media/image5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5.xml"/><Relationship Id="rId3" Type="http://schemas.openxmlformats.org/officeDocument/2006/relationships/image" Target="../media/image5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6.xml"/><Relationship Id="rId3" Type="http://schemas.openxmlformats.org/officeDocument/2006/relationships/image" Target="../media/image5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7.xml"/><Relationship Id="rId3" Type="http://schemas.openxmlformats.org/officeDocument/2006/relationships/image" Target="../media/image5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8.xml"/><Relationship Id="rId3" Type="http://schemas.openxmlformats.org/officeDocument/2006/relationships/image" Target="../media/image5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9.xml"/><Relationship Id="rId3" Type="http://schemas.openxmlformats.org/officeDocument/2006/relationships/image" Target="../media/image59.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0.xml"/><Relationship Id="rId3" Type="http://schemas.openxmlformats.org/officeDocument/2006/relationships/image" Target="../media/image5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F54B2C0B-AA92-1146-A243-40EBB81700B3}" type="slidenum">
              <a:rPr lang="en-US"/>
              <a:pPr>
                <a:defRPr/>
              </a:pPr>
              <a:t>1</a:t>
            </a:fld>
            <a:endParaRPr lang="en-US"/>
          </a:p>
        </p:txBody>
      </p:sp>
      <p:pic>
        <p:nvPicPr>
          <p:cNvPr id="4098" name="Picture 1"/>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28600"/>
            <a:ext cx="9144000" cy="6858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4099" name="Rectangle 2"/>
          <p:cNvSpPr>
            <a:spLocks/>
          </p:cNvSpPr>
          <p:nvPr/>
        </p:nvSpPr>
        <p:spPr bwMode="auto">
          <a:xfrm>
            <a:off x="-142875" y="752326"/>
            <a:ext cx="9411891" cy="356294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cap="rnd">
                <a:solidFill>
                  <a:schemeClr val="tx1"/>
                </a:solidFill>
                <a:round/>
                <a:headEnd/>
                <a:tailEnd/>
              </a14:hiddenLine>
            </a:ext>
          </a:extLst>
        </p:spPr>
        <p:txBody>
          <a:bodyPr lIns="26788" tIns="26788" rIns="26788" bIns="26788"/>
          <a:lstStyle/>
          <a:p>
            <a:r>
              <a:rPr lang="en-US" sz="3500" dirty="0">
                <a:solidFill>
                  <a:srgbClr val="8500AF"/>
                </a:solidFill>
                <a:latin typeface="Baghdad" charset="0"/>
                <a:sym typeface="Baghdad" charset="0"/>
              </a:rPr>
              <a:t/>
            </a:r>
            <a:br>
              <a:rPr lang="en-US" sz="3500" dirty="0">
                <a:solidFill>
                  <a:srgbClr val="8500AF"/>
                </a:solidFill>
                <a:latin typeface="Baghdad" charset="0"/>
                <a:sym typeface="Baghdad" charset="0"/>
              </a:rPr>
            </a:br>
            <a:r>
              <a:rPr lang="en-US" sz="3500" dirty="0" smtClean="0">
                <a:solidFill>
                  <a:srgbClr val="8500AF"/>
                </a:solidFill>
                <a:latin typeface="Baghdad" charset="0"/>
                <a:sym typeface="Baghdad" charset="0"/>
              </a:rPr>
              <a:t>            	</a:t>
            </a:r>
            <a:r>
              <a:rPr lang="en-US" sz="3500" dirty="0">
                <a:solidFill>
                  <a:srgbClr val="8500AF"/>
                </a:solidFill>
                <a:latin typeface="Baghdad" charset="0"/>
                <a:sym typeface="Baghdad" charset="0"/>
              </a:rPr>
              <a:t> </a:t>
            </a:r>
            <a:r>
              <a:rPr lang="en-US" sz="3500" dirty="0" smtClean="0">
                <a:solidFill>
                  <a:srgbClr val="8500AF"/>
                </a:solidFill>
                <a:latin typeface="Baghdad" charset="0"/>
                <a:sym typeface="Baghdad" charset="0"/>
              </a:rPr>
              <a:t>      </a:t>
            </a:r>
            <a:r>
              <a:rPr lang="en-US" sz="2800" b="1" dirty="0" smtClean="0">
                <a:solidFill>
                  <a:srgbClr val="8500AF"/>
                </a:solidFill>
                <a:latin typeface="Century Gothic"/>
                <a:ea typeface="ＭＳ Ｐゴシック" charset="0"/>
                <a:cs typeface="Century Gothic"/>
                <a:sym typeface="Baghdad" charset="0"/>
              </a:rPr>
              <a:t>Morelia </a:t>
            </a:r>
            <a:r>
              <a:rPr lang="en-US" sz="2800" b="1" dirty="0">
                <a:solidFill>
                  <a:srgbClr val="8500AF"/>
                </a:solidFill>
                <a:latin typeface="Century Gothic"/>
                <a:ea typeface="ＭＳ Ｐゴシック" charset="0"/>
                <a:cs typeface="Century Gothic"/>
                <a:sym typeface="Baghdad" charset="0"/>
              </a:rPr>
              <a:t>August, </a:t>
            </a:r>
            <a:r>
              <a:rPr lang="en-US" sz="2800" b="1" dirty="0" smtClean="0">
                <a:solidFill>
                  <a:srgbClr val="8500AF"/>
                </a:solidFill>
                <a:latin typeface="Century Gothic"/>
                <a:ea typeface="ＭＳ Ｐゴシック" charset="0"/>
                <a:cs typeface="Century Gothic"/>
                <a:sym typeface="Baghdad" charset="0"/>
              </a:rPr>
              <a:t>2011</a:t>
            </a:r>
          </a:p>
          <a:p>
            <a:endParaRPr lang="en-US" sz="2800" b="1" dirty="0">
              <a:solidFill>
                <a:srgbClr val="8500AF"/>
              </a:solidFill>
              <a:latin typeface="Baghdad" charset="0"/>
              <a:ea typeface="ＭＳ Ｐゴシック" charset="0"/>
              <a:sym typeface="Baghdad" charset="0"/>
            </a:endParaRPr>
          </a:p>
          <a:p>
            <a:endParaRPr lang="en-US" sz="2800" b="1" dirty="0">
              <a:latin typeface="Baghdad" charset="0"/>
              <a:ea typeface="ＭＳ Ｐゴシック" charset="0"/>
              <a:sym typeface="Baghdad" charset="0"/>
            </a:endParaRPr>
          </a:p>
          <a:p>
            <a:endParaRPr lang="en-US" sz="3500" dirty="0">
              <a:latin typeface="Baghdad" charset="0"/>
              <a:ea typeface="ＭＳ Ｐゴシック" charset="0"/>
              <a:sym typeface="Baghdad" charset="0"/>
            </a:endParaRPr>
          </a:p>
          <a:p>
            <a:endParaRPr lang="en-US" sz="3500" dirty="0">
              <a:latin typeface="Baghdad" charset="0"/>
              <a:ea typeface="ＭＳ Ｐゴシック" charset="0"/>
              <a:sym typeface="Baghdad" charset="0"/>
            </a:endParaRPr>
          </a:p>
          <a:p>
            <a:endParaRPr lang="en-US" sz="3500" dirty="0">
              <a:latin typeface="Baghdad" charset="0"/>
              <a:ea typeface="ＭＳ Ｐゴシック" charset="0"/>
              <a:sym typeface="Baghdad" charset="0"/>
            </a:endParaRPr>
          </a:p>
          <a:p>
            <a:endParaRPr lang="en-US" sz="2200" b="1" dirty="0">
              <a:solidFill>
                <a:srgbClr val="4D4D4D"/>
              </a:solidFill>
              <a:latin typeface="Century Gothic" charset="0"/>
              <a:ea typeface="ＭＳ Ｐゴシック" charset="0"/>
              <a:sym typeface="Century Gothic" charset="0"/>
            </a:endParaRPr>
          </a:p>
        </p:txBody>
      </p:sp>
      <p:pic>
        <p:nvPicPr>
          <p:cNvPr id="4100" name="Picture 3"/>
          <p:cNvPicPr>
            <a:picLocks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0" y="1905001"/>
            <a:ext cx="4571999" cy="2286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pic>
      <p:sp>
        <p:nvSpPr>
          <p:cNvPr id="4101" name="Rectangle 4"/>
          <p:cNvSpPr>
            <a:spLocks/>
          </p:cNvSpPr>
          <p:nvPr/>
        </p:nvSpPr>
        <p:spPr bwMode="auto">
          <a:xfrm>
            <a:off x="0" y="4191000"/>
            <a:ext cx="9144000" cy="155427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txBody>
          <a:bodyPr wrap="square" lIns="0" tIns="0" rIns="0" bIns="0">
            <a:spAutoFit/>
          </a:bodyPr>
          <a:lstStyle/>
          <a:p>
            <a:r>
              <a:rPr lang="en-US" sz="2800" b="1" dirty="0" smtClean="0">
                <a:solidFill>
                  <a:srgbClr val="4D4D4D"/>
                </a:solidFill>
                <a:latin typeface="Century Gothic" charset="0"/>
                <a:ea typeface="ＭＳ Ｐゴシック" charset="0"/>
                <a:sym typeface="Century Gothic" charset="0"/>
              </a:rPr>
              <a:t>                           </a:t>
            </a:r>
            <a:r>
              <a:rPr lang="en-US" sz="2800" b="1" dirty="0" err="1" smtClean="0">
                <a:solidFill>
                  <a:srgbClr val="4D4D4D"/>
                </a:solidFill>
                <a:latin typeface="Century Gothic" charset="0"/>
                <a:ea typeface="ＭＳ Ｐゴシック" charset="0"/>
                <a:sym typeface="Century Gothic" charset="0"/>
              </a:rPr>
              <a:t>Grupo</a:t>
            </a:r>
            <a:r>
              <a:rPr lang="en-US" sz="2800" b="1" dirty="0" smtClean="0">
                <a:solidFill>
                  <a:srgbClr val="4D4D4D"/>
                </a:solidFill>
                <a:latin typeface="Century Gothic" charset="0"/>
                <a:ea typeface="ＭＳ Ｐゴシック" charset="0"/>
                <a:sym typeface="Century Gothic" charset="0"/>
              </a:rPr>
              <a:t> </a:t>
            </a:r>
            <a:r>
              <a:rPr lang="en-US" sz="2800" b="1" dirty="0" err="1">
                <a:solidFill>
                  <a:srgbClr val="4D4D4D"/>
                </a:solidFill>
                <a:latin typeface="Century Gothic" charset="0"/>
                <a:ea typeface="ＭＳ Ｐゴシック" charset="0"/>
                <a:sym typeface="Century Gothic" charset="0"/>
              </a:rPr>
              <a:t>Santillana</a:t>
            </a:r>
            <a:r>
              <a:rPr lang="en-US" sz="2800" b="1" dirty="0">
                <a:solidFill>
                  <a:srgbClr val="4D4D4D"/>
                </a:solidFill>
                <a:latin typeface="Century Gothic" charset="0"/>
                <a:ea typeface="ヒラギノ明朝 ProN W3" charset="0"/>
                <a:cs typeface="ヒラギノ明朝 ProN W3" charset="0"/>
                <a:sym typeface="Century Gothic" charset="0"/>
              </a:rPr>
              <a:t/>
            </a:r>
            <a:br>
              <a:rPr lang="en-US" sz="2800" b="1" dirty="0">
                <a:solidFill>
                  <a:srgbClr val="4D4D4D"/>
                </a:solidFill>
                <a:latin typeface="Century Gothic" charset="0"/>
                <a:ea typeface="ヒラギノ明朝 ProN W3" charset="0"/>
                <a:cs typeface="ヒラギノ明朝 ProN W3" charset="0"/>
                <a:sym typeface="Century Gothic" charset="0"/>
              </a:rPr>
            </a:br>
            <a:endParaRPr lang="en-US" sz="2800" b="1" dirty="0">
              <a:solidFill>
                <a:srgbClr val="4D4D4D"/>
              </a:solidFill>
              <a:latin typeface="Century Gothic" charset="0"/>
              <a:ea typeface="ヒラギノ明朝 ProN W3" charset="0"/>
              <a:cs typeface="ヒラギノ明朝 ProN W3" charset="0"/>
              <a:sym typeface="Century Gothic" charset="0"/>
            </a:endParaRPr>
          </a:p>
          <a:p>
            <a:pPr algn="l"/>
            <a:endParaRPr lang="en-US" sz="1700" dirty="0">
              <a:latin typeface="Calibri" charset="0"/>
              <a:ea typeface="ＭＳ Ｐゴシック" charset="0"/>
              <a:sym typeface="Calibri" charset="0"/>
            </a:endParaRPr>
          </a:p>
          <a:p>
            <a:pPr algn="l"/>
            <a:r>
              <a:rPr lang="en-US" sz="2800" b="1" dirty="0" smtClean="0">
                <a:latin typeface="Century Gothic"/>
                <a:ea typeface="ＭＳ Ｐゴシック" charset="0"/>
                <a:cs typeface="Century Gothic"/>
                <a:sym typeface="Calibri" charset="0"/>
              </a:rPr>
              <a:t>       </a:t>
            </a:r>
            <a:r>
              <a:rPr lang="en-US" b="1" dirty="0" smtClean="0">
                <a:latin typeface="Century Gothic"/>
                <a:ea typeface="ＭＳ Ｐゴシック" charset="0"/>
                <a:cs typeface="Century Gothic"/>
                <a:sym typeface="Calibri" charset="0"/>
              </a:rPr>
              <a:t>El EFECTO de la GLOBALIZACIÓN en la EDUCACIÓN</a:t>
            </a:r>
            <a:r>
              <a:rPr lang="en-US" dirty="0" smtClean="0">
                <a:latin typeface="Calibri" charset="0"/>
                <a:ea typeface="ＭＳ Ｐゴシック" charset="0"/>
                <a:sym typeface="Calibri" charset="0"/>
              </a:rPr>
              <a:t>.</a:t>
            </a:r>
            <a:r>
              <a:rPr lang="en-US" sz="1700" dirty="0">
                <a:latin typeface="Calibri" charset="0"/>
                <a:ea typeface="ＭＳ Ｐゴシック" charset="0"/>
                <a:sym typeface="Calibri" charset="0"/>
              </a:rPr>
              <a:t>........</a:t>
            </a:r>
          </a:p>
        </p:txBody>
      </p:sp>
      <p:sp>
        <p:nvSpPr>
          <p:cNvPr id="4102" name="Text Box 5"/>
          <p:cNvSpPr txBox="1">
            <a:spLocks noChangeArrowheads="1"/>
          </p:cNvSpPr>
          <p:nvPr/>
        </p:nvSpPr>
        <p:spPr bwMode="auto">
          <a:xfrm>
            <a:off x="8478739" y="6494115"/>
            <a:ext cx="207615" cy="22324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chemeClr val="tx1"/>
                </a:solidFill>
                <a:miter lim="800000"/>
                <a:headEnd/>
                <a:tailEnd/>
              </a14:hiddenLine>
            </a:ext>
          </a:extLst>
        </p:spPr>
        <p:txBody>
          <a:bodyPr wrap="none" lIns="64291" tIns="32146" rIns="64291" bIns="32146" anchor="ctr"/>
          <a:lstStyle>
            <a:lvl1pPr eaLnBrk="0" hangingPunct="0">
              <a:defRPr sz="5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5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5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5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5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9pPr>
          </a:lstStyle>
          <a:p>
            <a:pPr algn="r" eaLnBrk="1" hangingPunct="1"/>
            <a:fld id="{BC8446D0-864E-2843-BB3E-85C8E9AB7C76}" type="slidenum">
              <a:rPr lang="en-US" sz="1100">
                <a:solidFill>
                  <a:srgbClr val="878787"/>
                </a:solidFill>
                <a:latin typeface="Calibri" charset="0"/>
                <a:ea typeface="ＭＳ Ｐゴシック" charset="0"/>
                <a:sym typeface="Calibri" charset="0"/>
              </a:rPr>
              <a:pPr algn="r" eaLnBrk="1" hangingPunct="1"/>
              <a:t>1</a:t>
            </a:fld>
            <a:endParaRPr lang="en-US" sz="1100">
              <a:solidFill>
                <a:srgbClr val="878787"/>
              </a:solidFill>
              <a:latin typeface="Calibri" charset="0"/>
              <a:ea typeface="ＭＳ Ｐゴシック" charset="0"/>
              <a:sym typeface="Calibri"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8344123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mp:transition xmlns:mp="http://schemas.microsoft.com/office/mac/powerpoint/2008/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2590800" y="2116138"/>
            <a:ext cx="3886200" cy="1138773"/>
          </a:xfrm>
          <a:prstGeom prst="rect">
            <a:avLst/>
          </a:prstGeom>
          <a:solidFill>
            <a:srgbClr val="FFFF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square">
            <a:spAutoFit/>
          </a:bodyPr>
          <a:lstStyle/>
          <a:p>
            <a:pPr eaLnBrk="1" hangingPunct="1">
              <a:spcBef>
                <a:spcPct val="20000"/>
              </a:spcBef>
            </a:pPr>
            <a:r>
              <a:rPr lang="es-ES_tradnl" sz="4400" dirty="0"/>
              <a:t> </a:t>
            </a:r>
            <a:r>
              <a:rPr lang="es-ES_tradnl" sz="4400" dirty="0" smtClean="0"/>
              <a:t>  Bilingüismo</a:t>
            </a:r>
            <a:endParaRPr lang="en-US" sz="4400" dirty="0"/>
          </a:p>
          <a:p>
            <a:endParaRPr lang="en-US" dirty="0"/>
          </a:p>
        </p:txBody>
      </p:sp>
      <p:pic>
        <p:nvPicPr>
          <p:cNvPr id="4" name="Picture 3"/>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638800"/>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4578558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solidFill>
        <a:effectLst/>
      </p:bgPr>
    </p:bg>
    <p:spTree>
      <p:nvGrpSpPr>
        <p:cNvPr id="1" name=""/>
        <p:cNvGrpSpPr/>
        <p:nvPr/>
      </p:nvGrpSpPr>
      <p:grpSpPr>
        <a:xfrm>
          <a:off x="0" y="0"/>
          <a:ext cx="0" cy="0"/>
          <a:chOff x="0" y="0"/>
          <a:chExt cx="0" cy="0"/>
        </a:xfrm>
      </p:grpSpPr>
      <p:sp>
        <p:nvSpPr>
          <p:cNvPr id="293892" name="Rectangle 4"/>
          <p:cNvSpPr>
            <a:spLocks noGrp="1" noChangeArrowheads="1"/>
          </p:cNvSpPr>
          <p:nvPr>
            <p:ph type="body" idx="1"/>
          </p:nvPr>
        </p:nvSpPr>
        <p:spPr>
          <a:xfrm>
            <a:off x="685800" y="152400"/>
            <a:ext cx="7772400" cy="5943600"/>
          </a:xfrm>
          <a:noFill/>
          <a:ln/>
        </p:spPr>
        <p:txBody>
          <a:bodyPr/>
          <a:lstStyle/>
          <a:p>
            <a:pPr>
              <a:buFontTx/>
              <a:buNone/>
            </a:pPr>
            <a:r>
              <a:rPr lang="es-ES_tradnl" sz="2800" b="1" dirty="0" smtClean="0">
                <a:solidFill>
                  <a:srgbClr val="000000"/>
                </a:solidFill>
              </a:rPr>
              <a:t>El </a:t>
            </a:r>
            <a:r>
              <a:rPr lang="es-ES_tradnl" sz="2800" b="1" dirty="0">
                <a:solidFill>
                  <a:srgbClr val="000000"/>
                </a:solidFill>
              </a:rPr>
              <a:t>proceso educativo requiere que nadie</a:t>
            </a:r>
          </a:p>
          <a:p>
            <a:pPr>
              <a:buFontTx/>
              <a:buNone/>
            </a:pPr>
            <a:r>
              <a:rPr lang="es-ES_tradnl" sz="2800" b="1" dirty="0">
                <a:solidFill>
                  <a:srgbClr val="000000"/>
                </a:solidFill>
              </a:rPr>
              <a:t>piense por nosotros, ni vea por nosotros,</a:t>
            </a:r>
          </a:p>
          <a:p>
            <a:pPr>
              <a:buFontTx/>
              <a:buNone/>
            </a:pPr>
            <a:r>
              <a:rPr lang="es-ES_tradnl" sz="2800" b="1" dirty="0">
                <a:solidFill>
                  <a:srgbClr val="000000"/>
                </a:solidFill>
              </a:rPr>
              <a:t>ni hable por nosotros, ni</a:t>
            </a:r>
          </a:p>
          <a:p>
            <a:pPr>
              <a:buFontTx/>
              <a:buNone/>
            </a:pPr>
            <a:r>
              <a:rPr lang="es-ES_tradnl" sz="2800" b="1" dirty="0">
                <a:solidFill>
                  <a:srgbClr val="000000"/>
                </a:solidFill>
              </a:rPr>
              <a:t>-finalmente- act</a:t>
            </a:r>
            <a:r>
              <a:rPr lang="es-ES_tradnl" altLang="ja-JP" sz="2800" b="1" dirty="0">
                <a:solidFill>
                  <a:srgbClr val="000000"/>
                </a:solidFill>
              </a:rPr>
              <a:t>úe por nosotros.</a:t>
            </a:r>
          </a:p>
          <a:p>
            <a:pPr>
              <a:buFontTx/>
              <a:buNone/>
            </a:pPr>
            <a:endParaRPr lang="es-ES_tradnl" altLang="ja-JP" sz="2800" b="1" dirty="0">
              <a:solidFill>
                <a:srgbClr val="000000"/>
              </a:solidFill>
            </a:endParaRPr>
          </a:p>
          <a:p>
            <a:pPr algn="r">
              <a:buFontTx/>
              <a:buNone/>
            </a:pPr>
            <a:r>
              <a:rPr lang="es-ES_tradnl" altLang="ja-JP" sz="2400" b="1" dirty="0">
                <a:solidFill>
                  <a:srgbClr val="000000"/>
                </a:solidFill>
              </a:rPr>
              <a:t>Paulo Freire</a:t>
            </a:r>
            <a:endParaRPr lang="es-ES_tradnl" sz="2400" b="1" dirty="0">
              <a:solidFill>
                <a:srgbClr val="000000"/>
              </a:solidFill>
            </a:endParaRPr>
          </a:p>
        </p:txBody>
      </p:sp>
      <p:pic>
        <p:nvPicPr>
          <p:cNvPr id="293893" name="Picture 5" descr="42-19533826"/>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667000"/>
            <a:ext cx="6221786" cy="4191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 name="Picture 3"/>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00800" y="5486400"/>
            <a:ext cx="2590800" cy="12401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80551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3892">
                                            <p:txEl>
                                              <p:pRg st="0" end="0"/>
                                            </p:txEl>
                                          </p:spTgt>
                                        </p:tgtEl>
                                        <p:attrNameLst>
                                          <p:attrName>style.visibility</p:attrName>
                                        </p:attrNameLst>
                                      </p:cBhvr>
                                      <p:to>
                                        <p:strVal val="visible"/>
                                      </p:to>
                                    </p:set>
                                    <p:anim calcmode="lin" valueType="num">
                                      <p:cBhvr additive="base">
                                        <p:cTn id="7" dur="500" fill="hold"/>
                                        <p:tgtEl>
                                          <p:spTgt spid="29389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9389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Vuelo"/>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3892">
                                            <p:txEl>
                                              <p:pRg st="1" end="1"/>
                                            </p:txEl>
                                          </p:spTgt>
                                        </p:tgtEl>
                                        <p:attrNameLst>
                                          <p:attrName>style.visibility</p:attrName>
                                        </p:attrNameLst>
                                      </p:cBhvr>
                                      <p:to>
                                        <p:strVal val="visible"/>
                                      </p:to>
                                    </p:set>
                                    <p:anim calcmode="lin" valueType="num">
                                      <p:cBhvr additive="base">
                                        <p:cTn id="13" dur="500" fill="hold"/>
                                        <p:tgtEl>
                                          <p:spTgt spid="29389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93892">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Vuelo"/>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3892">
                                            <p:txEl>
                                              <p:pRg st="2" end="2"/>
                                            </p:txEl>
                                          </p:spTgt>
                                        </p:tgtEl>
                                        <p:attrNameLst>
                                          <p:attrName>style.visibility</p:attrName>
                                        </p:attrNameLst>
                                      </p:cBhvr>
                                      <p:to>
                                        <p:strVal val="visible"/>
                                      </p:to>
                                    </p:set>
                                    <p:anim calcmode="lin" valueType="num">
                                      <p:cBhvr additive="base">
                                        <p:cTn id="19" dur="500" fill="hold"/>
                                        <p:tgtEl>
                                          <p:spTgt spid="29389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93892">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Vuelo"/>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3892">
                                            <p:txEl>
                                              <p:pRg st="3" end="3"/>
                                            </p:txEl>
                                          </p:spTgt>
                                        </p:tgtEl>
                                        <p:attrNameLst>
                                          <p:attrName>style.visibility</p:attrName>
                                        </p:attrNameLst>
                                      </p:cBhvr>
                                      <p:to>
                                        <p:strVal val="visible"/>
                                      </p:to>
                                    </p:set>
                                    <p:anim calcmode="lin" valueType="num">
                                      <p:cBhvr additive="base">
                                        <p:cTn id="25" dur="500" fill="hold"/>
                                        <p:tgtEl>
                                          <p:spTgt spid="29389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93892">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Vuelo"/>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3892">
                                            <p:txEl>
                                              <p:pRg st="5" end="5"/>
                                            </p:txEl>
                                          </p:spTgt>
                                        </p:tgtEl>
                                        <p:attrNameLst>
                                          <p:attrName>style.visibility</p:attrName>
                                        </p:attrNameLst>
                                      </p:cBhvr>
                                      <p:to>
                                        <p:strVal val="visible"/>
                                      </p:to>
                                    </p:set>
                                    <p:anim calcmode="lin" valueType="num">
                                      <p:cBhvr additive="base">
                                        <p:cTn id="31" dur="500" fill="hold"/>
                                        <p:tgtEl>
                                          <p:spTgt spid="293892">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93892">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uelo"/>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2" grpId="0" build="p" autoUpdateAnimBg="0"/>
    </p:bld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solidFill>
          <a:srgbClr val="000090"/>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609600" y="0"/>
            <a:ext cx="7848600" cy="1524000"/>
          </a:xfrm>
          <a:solidFill>
            <a:srgbClr val="FF00FF"/>
          </a:solidFill>
        </p:spPr>
        <p:txBody>
          <a:bodyPr/>
          <a:lstStyle/>
          <a:p>
            <a:pPr eaLnBrk="1" hangingPunct="1"/>
            <a:endParaRPr lang="en-US" dirty="0">
              <a:latin typeface="Arial" charset="0"/>
              <a:ea typeface="ヒラギノ角ゴ Pro W3" charset="0"/>
              <a:cs typeface="ヒラギノ角ゴ Pro W3" charset="0"/>
            </a:endParaRPr>
          </a:p>
        </p:txBody>
      </p:sp>
      <p:sp>
        <p:nvSpPr>
          <p:cNvPr id="19460" name="Rectangle 4"/>
          <p:cNvSpPr>
            <a:spLocks noGrp="1" noChangeArrowheads="1"/>
          </p:cNvSpPr>
          <p:nvPr>
            <p:ph type="body" sz="half" idx="2"/>
          </p:nvPr>
        </p:nvSpPr>
        <p:spPr>
          <a:xfrm>
            <a:off x="2286000" y="1828800"/>
            <a:ext cx="6781800" cy="4876800"/>
          </a:xfrm>
          <a:solidFill>
            <a:srgbClr val="FF61F0"/>
          </a:solidFill>
        </p:spPr>
        <p:txBody>
          <a:bodyPr/>
          <a:lstStyle/>
          <a:p>
            <a:pPr eaLnBrk="1" hangingPunct="1">
              <a:lnSpc>
                <a:spcPct val="90000"/>
              </a:lnSpc>
              <a:buFontTx/>
              <a:buNone/>
              <a:defRPr/>
            </a:pPr>
            <a:r>
              <a:rPr lang="en-US" sz="2800" b="1" dirty="0" smtClean="0">
                <a:latin typeface="Arial" charset="0"/>
                <a:ea typeface="ヒラギノ角ゴ Pro W3" charset="0"/>
                <a:cs typeface="ヒラギノ角ゴ Pro W3" charset="0"/>
              </a:rPr>
              <a:t>Competency </a:t>
            </a:r>
            <a:r>
              <a:rPr lang="en-US" sz="2800" b="1" dirty="0">
                <a:latin typeface="Arial" charset="0"/>
                <a:ea typeface="ヒラギノ角ゴ Pro W3" charset="0"/>
                <a:cs typeface="ヒラギノ角ゴ Pro W3" charset="0"/>
              </a:rPr>
              <a:t>in the </a:t>
            </a:r>
            <a:r>
              <a:rPr lang="en-US" sz="2800" b="1" dirty="0" smtClean="0">
                <a:latin typeface="Arial" charset="0"/>
                <a:ea typeface="ヒラギノ角ゴ Pro W3" charset="0"/>
                <a:cs typeface="ヒラギノ角ゴ Pro W3" charset="0"/>
              </a:rPr>
              <a:t>21</a:t>
            </a:r>
            <a:r>
              <a:rPr lang="en-US" sz="2800" b="1" baseline="30000" dirty="0" smtClean="0">
                <a:latin typeface="Arial" charset="0"/>
                <a:ea typeface="ヒラギノ角ゴ Pro W3" charset="0"/>
                <a:cs typeface="ヒラギノ角ゴ Pro W3" charset="0"/>
              </a:rPr>
              <a:t>st</a:t>
            </a:r>
            <a:r>
              <a:rPr lang="en-US" sz="2800" b="1" dirty="0" smtClean="0">
                <a:latin typeface="Arial" charset="0"/>
                <a:ea typeface="ヒラギノ角ゴ Pro W3" charset="0"/>
                <a:cs typeface="ヒラギノ角ゴ Pro W3" charset="0"/>
              </a:rPr>
              <a:t> Century is with</a:t>
            </a:r>
            <a:endParaRPr lang="en-US" sz="2800" dirty="0" smtClean="0">
              <a:latin typeface="Arial" charset="0"/>
              <a:ea typeface="ヒラギノ角ゴ Pro W3" charset="0"/>
              <a:cs typeface="ヒラギノ角ゴ Pro W3" charset="0"/>
            </a:endParaRPr>
          </a:p>
          <a:p>
            <a:pPr eaLnBrk="1" hangingPunct="1">
              <a:lnSpc>
                <a:spcPct val="90000"/>
              </a:lnSpc>
              <a:buFontTx/>
              <a:buNone/>
              <a:defRPr/>
            </a:pPr>
            <a:r>
              <a:rPr lang="en-US" sz="2800" b="1" dirty="0" smtClean="0">
                <a:solidFill>
                  <a:srgbClr val="FF0000"/>
                </a:solidFill>
                <a:latin typeface="Arial" charset="0"/>
                <a:ea typeface="ヒラギノ角ゴ Pro W3" charset="0"/>
                <a:cs typeface="ヒラギノ角ゴ Pro W3" charset="0"/>
              </a:rPr>
              <a:t>UNO</a:t>
            </a:r>
            <a:r>
              <a:rPr lang="en-US" sz="2800" b="1" dirty="0" smtClean="0">
                <a:latin typeface="Arial" charset="0"/>
                <a:ea typeface="ヒラギノ角ゴ Pro W3" charset="0"/>
                <a:cs typeface="ヒラギノ角ゴ Pro W3" charset="0"/>
              </a:rPr>
              <a:t>: changing how teachers teach.</a:t>
            </a:r>
          </a:p>
          <a:p>
            <a:pPr eaLnBrk="1" hangingPunct="1">
              <a:lnSpc>
                <a:spcPct val="90000"/>
              </a:lnSpc>
              <a:buFontTx/>
              <a:buNone/>
              <a:defRPr/>
            </a:pPr>
            <a:r>
              <a:rPr lang="en-US" sz="2800" b="1" dirty="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a:t>
            </a:r>
            <a:r>
              <a:rPr lang="en-US" sz="2800" b="1" u="sng" dirty="0" smtClean="0">
                <a:latin typeface="Arial" charset="0"/>
                <a:ea typeface="ヒラギノ角ゴ Pro W3" charset="0"/>
                <a:cs typeface="ヒラギノ角ゴ Pro W3" charset="0"/>
              </a:rPr>
              <a:t>RESULTS</a:t>
            </a:r>
            <a:r>
              <a:rPr lang="en-US" sz="2800" b="1" dirty="0" smtClean="0">
                <a:latin typeface="Arial" charset="0"/>
                <a:ea typeface="ヒラギノ角ゴ Pro W3" charset="0"/>
                <a:cs typeface="ヒラギノ角ゴ Pro W3" charset="0"/>
              </a:rPr>
              <a:t> </a:t>
            </a:r>
            <a:endParaRPr lang="en-US" sz="2800" dirty="0">
              <a:latin typeface="Arial" charset="0"/>
              <a:ea typeface="ヒラギノ角ゴ Pro W3" charset="0"/>
              <a:cs typeface="ヒラギノ角ゴ Pro W3" charset="0"/>
            </a:endParaRPr>
          </a:p>
          <a:p>
            <a:pPr marL="514350" indent="-514350" eaLnBrk="1" hangingPunct="1">
              <a:lnSpc>
                <a:spcPct val="90000"/>
              </a:lnSpc>
              <a:buAutoNum type="arabicPeriod"/>
              <a:defRPr/>
            </a:pPr>
            <a:r>
              <a:rPr lang="en-US" sz="2800" dirty="0" smtClean="0">
                <a:latin typeface="Arial" charset="0"/>
                <a:ea typeface="ヒラギノ角ゴ Pro W3" charset="0"/>
                <a:cs typeface="ヒラギノ角ゴ Pro W3" charset="0"/>
              </a:rPr>
              <a:t>Fluency </a:t>
            </a:r>
            <a:r>
              <a:rPr lang="en-US" sz="2800" dirty="0">
                <a:latin typeface="Arial" charset="0"/>
                <a:ea typeface="ヒラギノ角ゴ Pro W3" charset="0"/>
                <a:cs typeface="ヒラギノ角ゴ Pro W3" charset="0"/>
              </a:rPr>
              <a:t>in English </a:t>
            </a:r>
            <a:r>
              <a:rPr lang="en-US" sz="2800" dirty="0" smtClean="0">
                <a:latin typeface="Arial" charset="0"/>
                <a:ea typeface="ヒラギノ角ゴ Pro W3" charset="0"/>
                <a:cs typeface="ヒラギノ角ゴ Pro W3" charset="0"/>
              </a:rPr>
              <a:t>+ one</a:t>
            </a:r>
            <a:r>
              <a:rPr lang="ja-JP" altLang="en-US" sz="2800" dirty="0" smtClean="0">
                <a:latin typeface="Arial" charset="0"/>
                <a:ea typeface="ヒラギノ角ゴ Pro W3" charset="0"/>
                <a:cs typeface="ヒラギノ角ゴ Pro W3" charset="0"/>
              </a:rPr>
              <a:t>’</a:t>
            </a:r>
            <a:r>
              <a:rPr lang="en-US" altLang="ja-JP" sz="2800" dirty="0" smtClean="0">
                <a:latin typeface="Arial" charset="0"/>
                <a:ea typeface="ヒラギノ角ゴ Pro W3" charset="0"/>
                <a:cs typeface="ヒラギノ角ゴ Pro W3" charset="0"/>
              </a:rPr>
              <a:t>s </a:t>
            </a:r>
            <a:r>
              <a:rPr lang="en-US" altLang="ja-JP" sz="2800" dirty="0">
                <a:latin typeface="Arial" charset="0"/>
                <a:ea typeface="ヒラギノ角ゴ Pro W3" charset="0"/>
                <a:cs typeface="ヒラギノ角ゴ Pro W3" charset="0"/>
              </a:rPr>
              <a:t>native </a:t>
            </a:r>
            <a:r>
              <a:rPr lang="en-US" altLang="ja-JP" sz="2800" dirty="0" smtClean="0">
                <a:latin typeface="Arial" charset="0"/>
                <a:ea typeface="ヒラギノ角ゴ Pro W3" charset="0"/>
                <a:cs typeface="ヒラギノ角ゴ Pro W3" charset="0"/>
              </a:rPr>
              <a:t>language</a:t>
            </a:r>
            <a:r>
              <a:rPr lang="en-US" sz="2800" dirty="0" smtClean="0">
                <a:latin typeface="Arial" charset="0"/>
                <a:ea typeface="ヒラギノ角ゴ Pro W3" charset="0"/>
                <a:cs typeface="ヒラギノ角ゴ Pro W3" charset="0"/>
              </a:rPr>
              <a:t> </a:t>
            </a:r>
            <a:endParaRPr lang="en-US" sz="2800" dirty="0">
              <a:latin typeface="Arial" charset="0"/>
              <a:ea typeface="ヒラギノ角ゴ Pro W3" charset="0"/>
              <a:cs typeface="ヒラギノ角ゴ Pro W3" charset="0"/>
            </a:endParaRPr>
          </a:p>
          <a:p>
            <a:pPr marL="514350" indent="-514350" eaLnBrk="1" hangingPunct="1">
              <a:lnSpc>
                <a:spcPct val="90000"/>
              </a:lnSpc>
              <a:buAutoNum type="arabicPeriod"/>
              <a:defRPr/>
            </a:pPr>
            <a:r>
              <a:rPr lang="en-US" sz="2800" dirty="0" smtClean="0">
                <a:latin typeface="Arial" charset="0"/>
                <a:ea typeface="ヒラギノ角ゴ Pro W3" charset="0"/>
                <a:cs typeface="ヒラギノ角ゴ Pro W3" charset="0"/>
              </a:rPr>
              <a:t>High-</a:t>
            </a:r>
            <a:r>
              <a:rPr lang="en-US" sz="2800" dirty="0">
                <a:latin typeface="Arial" charset="0"/>
                <a:ea typeface="ヒラギノ角ゴ Pro W3" charset="0"/>
                <a:cs typeface="ヒラギノ角ゴ Pro W3" charset="0"/>
              </a:rPr>
              <a:t>level </a:t>
            </a:r>
            <a:r>
              <a:rPr lang="en-US" sz="2800" dirty="0" smtClean="0">
                <a:latin typeface="Arial" charset="0"/>
                <a:ea typeface="ヒラギノ角ゴ Pro W3" charset="0"/>
                <a:cs typeface="ヒラギノ角ゴ Pro W3" charset="0"/>
              </a:rPr>
              <a:t>thinking &amp; digital skills</a:t>
            </a:r>
          </a:p>
          <a:p>
            <a:pPr marL="0" indent="0" eaLnBrk="1" hangingPunct="1">
              <a:lnSpc>
                <a:spcPct val="90000"/>
              </a:lnSpc>
              <a:buFontTx/>
              <a:buNone/>
              <a:defRPr/>
            </a:pPr>
            <a:r>
              <a:rPr lang="en-US" sz="2800" dirty="0" smtClean="0">
                <a:latin typeface="Arial" charset="0"/>
                <a:ea typeface="ヒラギノ角ゴ Pro W3" charset="0"/>
                <a:cs typeface="ヒラギノ角ゴ Pro W3" charset="0"/>
              </a:rPr>
              <a:t>	        </a:t>
            </a:r>
            <a:r>
              <a:rPr lang="en-US" sz="2800" b="1" u="sng" dirty="0" smtClean="0">
                <a:latin typeface="Arial" charset="0"/>
                <a:ea typeface="ヒラギノ角ゴ Pro W3" charset="0"/>
                <a:cs typeface="ヒラギノ角ゴ Pro W3" charset="0"/>
              </a:rPr>
              <a:t>TEACHERS</a:t>
            </a:r>
          </a:p>
          <a:p>
            <a:pPr marL="0" indent="0" eaLnBrk="1" hangingPunct="1">
              <a:lnSpc>
                <a:spcPct val="90000"/>
              </a:lnSpc>
              <a:buFontTx/>
              <a:buNone/>
              <a:defRPr/>
            </a:pPr>
            <a:r>
              <a:rPr lang="en-US" sz="2800" dirty="0" smtClean="0">
                <a:latin typeface="Arial" charset="0"/>
                <a:ea typeface="ヒラギノ角ゴ Pro W3" charset="0"/>
                <a:cs typeface="ヒラギノ角ゴ Pro W3" charset="0"/>
              </a:rPr>
              <a:t>1. High expectations of self and pupils</a:t>
            </a:r>
          </a:p>
          <a:p>
            <a:pPr marL="0" indent="0" eaLnBrk="1" hangingPunct="1">
              <a:lnSpc>
                <a:spcPct val="90000"/>
              </a:lnSpc>
              <a:buFontTx/>
              <a:buNone/>
              <a:defRPr/>
            </a:pPr>
            <a:r>
              <a:rPr lang="en-US" sz="2800" dirty="0" smtClean="0">
                <a:latin typeface="Arial" charset="0"/>
                <a:ea typeface="ヒラギノ角ゴ Pro W3" charset="0"/>
                <a:cs typeface="ヒラギノ角ゴ Pro W3" charset="0"/>
              </a:rPr>
              <a:t>2. Smooth classroom management</a:t>
            </a:r>
          </a:p>
          <a:p>
            <a:pPr marL="0" indent="0" eaLnBrk="1" hangingPunct="1">
              <a:lnSpc>
                <a:spcPct val="90000"/>
              </a:lnSpc>
              <a:buFontTx/>
              <a:buNone/>
              <a:defRPr/>
            </a:pPr>
            <a:r>
              <a:rPr lang="en-US" sz="2800" dirty="0" smtClean="0">
                <a:latin typeface="Arial" charset="0"/>
                <a:ea typeface="ヒラギノ角ゴ Pro W3" charset="0"/>
                <a:cs typeface="ヒラギノ角ゴ Pro W3" charset="0"/>
              </a:rPr>
              <a:t>3. Knowledge of material &amp; techniques</a:t>
            </a:r>
            <a:endParaRPr lang="en-US" sz="2800" dirty="0">
              <a:latin typeface="Arial" charset="0"/>
              <a:ea typeface="ヒラギノ角ゴ Pro W3" charset="0"/>
              <a:cs typeface="ヒラギノ角ゴ Pro W3" charset="0"/>
            </a:endParaRPr>
          </a:p>
          <a:p>
            <a:pPr eaLnBrk="1" hangingPunct="1">
              <a:lnSpc>
                <a:spcPct val="90000"/>
              </a:lnSpc>
              <a:buFontTx/>
              <a:buNone/>
              <a:defRPr/>
            </a:pPr>
            <a:endParaRPr lang="en-US" sz="2400" dirty="0">
              <a:latin typeface="Arial" charset="0"/>
              <a:ea typeface="ヒラギノ角ゴ Pro W3" charset="0"/>
              <a:cs typeface="ヒラギノ角ゴ Pro W3" charset="0"/>
            </a:endParaRPr>
          </a:p>
        </p:txBody>
      </p:sp>
      <p:sp>
        <p:nvSpPr>
          <p:cNvPr id="19461" name="WordArt 5"/>
          <p:cNvSpPr>
            <a:spLocks noChangeArrowheads="1" noChangeShapeType="1" noTextEdit="1"/>
          </p:cNvSpPr>
          <p:nvPr/>
        </p:nvSpPr>
        <p:spPr bwMode="auto">
          <a:xfrm>
            <a:off x="990600" y="228600"/>
            <a:ext cx="6934200" cy="1244600"/>
          </a:xfrm>
          <a:prstGeom prst="rect">
            <a:avLst/>
          </a:prstGeom>
        </p:spPr>
        <p:txBody>
          <a:bodyPr wrap="none" fromWordArt="1">
            <a:prstTxWarp prst="textPlain">
              <a:avLst>
                <a:gd name="adj" fmla="val 50000"/>
              </a:avLst>
            </a:prstTxWarp>
          </a:bodyPr>
          <a:lstStyle/>
          <a:p>
            <a:pPr algn="ctr"/>
            <a:r>
              <a:rPr lang="cs-CZ" sz="3600" kern="10" dirty="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I N   S U M M A </a:t>
            </a:r>
            <a:r>
              <a:rPr lang="cs-CZ" sz="3600" kern="10" dirty="0" err="1">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R</a:t>
            </a:r>
            <a:r>
              <a:rPr lang="cs-CZ" sz="3600" kern="10" dirty="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 </a:t>
            </a:r>
            <a:r>
              <a:rPr lang="cs-CZ" sz="3600" kern="10" dirty="0" err="1">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Y</a:t>
            </a:r>
            <a:r>
              <a:rPr lang="cs-CZ" sz="3600" kern="10" dirty="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 ...</a:t>
            </a:r>
            <a:endParaRPr lang="en-US" sz="3600" kern="10" dirty="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endParaRPr>
          </a:p>
        </p:txBody>
      </p:sp>
      <p:pic>
        <p:nvPicPr>
          <p:cNvPr id="19462" name="Picture 6"/>
          <p:cNvPicPr>
            <a:picLocks noGrp="1" noChangeAspect="1" noChangeArrowheads="1"/>
          </p:cNvPicPr>
          <p:nvPr>
            <p:ph type="clipArt"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228600" y="2286000"/>
            <a:ext cx="1905000" cy="35814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barn(outVertical)">
                                      <p:cBhvr>
                                        <p:cTn id="7" dur="500"/>
                                        <p:tgtEl>
                                          <p:spTgt spid="194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19462"/>
                                        </p:tgtEl>
                                        <p:attrNameLst>
                                          <p:attrName>style.visibility</p:attrName>
                                        </p:attrNameLst>
                                      </p:cBhvr>
                                      <p:to>
                                        <p:strVal val="visible"/>
                                      </p:to>
                                    </p:set>
                                    <p:anim calcmode="lin" valueType="num">
                                      <p:cBhvr additive="base">
                                        <p:cTn id="12" dur="500" fill="hold"/>
                                        <p:tgtEl>
                                          <p:spTgt spid="19462"/>
                                        </p:tgtEl>
                                        <p:attrNameLst>
                                          <p:attrName>ppt_x</p:attrName>
                                        </p:attrNameLst>
                                      </p:cBhvr>
                                      <p:tavLst>
                                        <p:tav tm="0">
                                          <p:val>
                                            <p:strVal val="0-#ppt_w/2"/>
                                          </p:val>
                                        </p:tav>
                                        <p:tav tm="100000">
                                          <p:val>
                                            <p:strVal val="#ppt_x"/>
                                          </p:val>
                                        </p:tav>
                                      </p:tavLst>
                                    </p:anim>
                                    <p:anim calcmode="lin" valueType="num">
                                      <p:cBhvr additive="base">
                                        <p:cTn id="13" dur="500" fill="hold"/>
                                        <p:tgtEl>
                                          <p:spTgt spid="1946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19460">
                                            <p:txEl>
                                              <p:pRg st="0" end="0"/>
                                            </p:txEl>
                                          </p:spTgt>
                                        </p:tgtEl>
                                        <p:attrNameLst>
                                          <p:attrName>style.visibility</p:attrName>
                                        </p:attrNameLst>
                                      </p:cBhvr>
                                      <p:to>
                                        <p:strVal val="visible"/>
                                      </p:to>
                                    </p:set>
                                    <p:animEffect transition="in" filter="barn(outVertical)">
                                      <p:cBhvr>
                                        <p:cTn id="18" dur="500"/>
                                        <p:tgtEl>
                                          <p:spTgt spid="1946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19460">
                                            <p:txEl>
                                              <p:pRg st="1" end="1"/>
                                            </p:txEl>
                                          </p:spTgt>
                                        </p:tgtEl>
                                        <p:attrNameLst>
                                          <p:attrName>style.visibility</p:attrName>
                                        </p:attrNameLst>
                                      </p:cBhvr>
                                      <p:to>
                                        <p:strVal val="visible"/>
                                      </p:to>
                                    </p:set>
                                    <p:animEffect transition="in" filter="barn(outVertical)">
                                      <p:cBhvr>
                                        <p:cTn id="23" dur="500"/>
                                        <p:tgtEl>
                                          <p:spTgt spid="1946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19460">
                                            <p:txEl>
                                              <p:pRg st="2" end="2"/>
                                            </p:txEl>
                                          </p:spTgt>
                                        </p:tgtEl>
                                        <p:attrNameLst>
                                          <p:attrName>style.visibility</p:attrName>
                                        </p:attrNameLst>
                                      </p:cBhvr>
                                      <p:to>
                                        <p:strVal val="visible"/>
                                      </p:to>
                                    </p:set>
                                    <p:animEffect transition="in" filter="barn(outVertical)">
                                      <p:cBhvr>
                                        <p:cTn id="28" dur="500"/>
                                        <p:tgtEl>
                                          <p:spTgt spid="19460">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19460">
                                            <p:txEl>
                                              <p:pRg st="3" end="3"/>
                                            </p:txEl>
                                          </p:spTgt>
                                        </p:tgtEl>
                                        <p:attrNameLst>
                                          <p:attrName>style.visibility</p:attrName>
                                        </p:attrNameLst>
                                      </p:cBhvr>
                                      <p:to>
                                        <p:strVal val="visible"/>
                                      </p:to>
                                    </p:set>
                                    <p:animEffect transition="in" filter="barn(outVertical)">
                                      <p:cBhvr>
                                        <p:cTn id="33" dur="500"/>
                                        <p:tgtEl>
                                          <p:spTgt spid="19460">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6" presetClass="entr" presetSubtype="37" fill="hold" grpId="0" nodeType="clickEffect">
                                  <p:stCondLst>
                                    <p:cond delay="0"/>
                                  </p:stCondLst>
                                  <p:childTnLst>
                                    <p:set>
                                      <p:cBhvr>
                                        <p:cTn id="37" dur="1" fill="hold">
                                          <p:stCondLst>
                                            <p:cond delay="0"/>
                                          </p:stCondLst>
                                        </p:cTn>
                                        <p:tgtEl>
                                          <p:spTgt spid="19460">
                                            <p:txEl>
                                              <p:pRg st="4" end="4"/>
                                            </p:txEl>
                                          </p:spTgt>
                                        </p:tgtEl>
                                        <p:attrNameLst>
                                          <p:attrName>style.visibility</p:attrName>
                                        </p:attrNameLst>
                                      </p:cBhvr>
                                      <p:to>
                                        <p:strVal val="visible"/>
                                      </p:to>
                                    </p:set>
                                    <p:animEffect transition="in" filter="barn(outVertical)">
                                      <p:cBhvr>
                                        <p:cTn id="38" dur="500"/>
                                        <p:tgtEl>
                                          <p:spTgt spid="19460">
                                            <p:txEl>
                                              <p:pRg st="4" end="4"/>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37" fill="hold" grpId="0" nodeType="clickEffect">
                                  <p:stCondLst>
                                    <p:cond delay="0"/>
                                  </p:stCondLst>
                                  <p:childTnLst>
                                    <p:set>
                                      <p:cBhvr>
                                        <p:cTn id="42" dur="1" fill="hold">
                                          <p:stCondLst>
                                            <p:cond delay="0"/>
                                          </p:stCondLst>
                                        </p:cTn>
                                        <p:tgtEl>
                                          <p:spTgt spid="19460">
                                            <p:txEl>
                                              <p:pRg st="5" end="5"/>
                                            </p:txEl>
                                          </p:spTgt>
                                        </p:tgtEl>
                                        <p:attrNameLst>
                                          <p:attrName>style.visibility</p:attrName>
                                        </p:attrNameLst>
                                      </p:cBhvr>
                                      <p:to>
                                        <p:strVal val="visible"/>
                                      </p:to>
                                    </p:set>
                                    <p:animEffect transition="in" filter="barn(outVertical)">
                                      <p:cBhvr>
                                        <p:cTn id="43" dur="500"/>
                                        <p:tgtEl>
                                          <p:spTgt spid="19460">
                                            <p:txEl>
                                              <p:pRg st="5" end="5"/>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19460">
                                            <p:txEl>
                                              <p:pRg st="6" end="6"/>
                                            </p:txEl>
                                          </p:spTgt>
                                        </p:tgtEl>
                                        <p:attrNameLst>
                                          <p:attrName>style.visibility</p:attrName>
                                        </p:attrNameLst>
                                      </p:cBhvr>
                                      <p:to>
                                        <p:strVal val="visible"/>
                                      </p:to>
                                    </p:set>
                                    <p:animEffect transition="in" filter="barn(outVertical)">
                                      <p:cBhvr>
                                        <p:cTn id="48" dur="500"/>
                                        <p:tgtEl>
                                          <p:spTgt spid="19460">
                                            <p:txEl>
                                              <p:pRg st="6" end="6"/>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37" fill="hold" grpId="0" nodeType="clickEffect">
                                  <p:stCondLst>
                                    <p:cond delay="0"/>
                                  </p:stCondLst>
                                  <p:childTnLst>
                                    <p:set>
                                      <p:cBhvr>
                                        <p:cTn id="52" dur="1" fill="hold">
                                          <p:stCondLst>
                                            <p:cond delay="0"/>
                                          </p:stCondLst>
                                        </p:cTn>
                                        <p:tgtEl>
                                          <p:spTgt spid="19460">
                                            <p:txEl>
                                              <p:pRg st="7" end="7"/>
                                            </p:txEl>
                                          </p:spTgt>
                                        </p:tgtEl>
                                        <p:attrNameLst>
                                          <p:attrName>style.visibility</p:attrName>
                                        </p:attrNameLst>
                                      </p:cBhvr>
                                      <p:to>
                                        <p:strVal val="visible"/>
                                      </p:to>
                                    </p:set>
                                    <p:animEffect transition="in" filter="barn(outVertical)">
                                      <p:cBhvr>
                                        <p:cTn id="53" dur="500"/>
                                        <p:tgtEl>
                                          <p:spTgt spid="19460">
                                            <p:txEl>
                                              <p:pRg st="7" end="7"/>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6" presetClass="entr" presetSubtype="37" fill="hold" grpId="0" nodeType="clickEffect">
                                  <p:stCondLst>
                                    <p:cond delay="0"/>
                                  </p:stCondLst>
                                  <p:childTnLst>
                                    <p:set>
                                      <p:cBhvr>
                                        <p:cTn id="57" dur="1" fill="hold">
                                          <p:stCondLst>
                                            <p:cond delay="0"/>
                                          </p:stCondLst>
                                        </p:cTn>
                                        <p:tgtEl>
                                          <p:spTgt spid="19460">
                                            <p:txEl>
                                              <p:pRg st="8" end="8"/>
                                            </p:txEl>
                                          </p:spTgt>
                                        </p:tgtEl>
                                        <p:attrNameLst>
                                          <p:attrName>style.visibility</p:attrName>
                                        </p:attrNameLst>
                                      </p:cBhvr>
                                      <p:to>
                                        <p:strVal val="visible"/>
                                      </p:to>
                                    </p:set>
                                    <p:animEffect transition="in" filter="barn(outVertical)">
                                      <p:cBhvr>
                                        <p:cTn id="58" dur="500"/>
                                        <p:tgtEl>
                                          <p:spTgt spid="1946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autoUpdateAnimBg="0"/>
      <p:bldP spid="19461" grpId="0" animBg="1"/>
    </p:bld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85800" y="228600"/>
            <a:ext cx="7772400" cy="1066800"/>
          </a:xfrm>
          <a:solidFill>
            <a:srgbClr val="FFFF00"/>
          </a:solidFill>
        </p:spPr>
        <p:txBody>
          <a:bodyPr/>
          <a:lstStyle/>
          <a:p>
            <a:pPr eaLnBrk="1" hangingPunct="1"/>
            <a:r>
              <a:rPr lang="en-US" dirty="0">
                <a:latin typeface="Arial" charset="0"/>
                <a:ea typeface="ヒラギノ角ゴ Pro W3" charset="0"/>
                <a:cs typeface="ヒラギノ角ゴ Pro W3" charset="0"/>
              </a:rPr>
              <a:t>OUR DESTINATION….</a:t>
            </a:r>
          </a:p>
        </p:txBody>
      </p:sp>
      <p:sp>
        <p:nvSpPr>
          <p:cNvPr id="83972" name="Rectangle 4"/>
          <p:cNvSpPr>
            <a:spLocks noGrp="1" noChangeArrowheads="1"/>
          </p:cNvSpPr>
          <p:nvPr>
            <p:ph type="body" sz="half" idx="2"/>
          </p:nvPr>
        </p:nvSpPr>
        <p:spPr>
          <a:xfrm>
            <a:off x="4953000" y="1676400"/>
            <a:ext cx="3962400" cy="3352800"/>
          </a:xfrm>
          <a:solidFill>
            <a:srgbClr val="FFFF00"/>
          </a:solidFill>
        </p:spPr>
        <p:txBody>
          <a:bodyPr/>
          <a:lstStyle/>
          <a:p>
            <a:pPr eaLnBrk="1" hangingPunct="1">
              <a:buFontTx/>
              <a:buNone/>
            </a:pPr>
            <a:r>
              <a:rPr lang="en-US" sz="2800" dirty="0">
                <a:latin typeface="Arial" charset="0"/>
                <a:ea typeface="ヒラギノ角ゴ Pro W3" charset="0"/>
                <a:cs typeface="ヒラギノ角ゴ Pro W3" charset="0"/>
              </a:rPr>
              <a:t>   </a:t>
            </a:r>
          </a:p>
          <a:p>
            <a:pPr eaLnBrk="1" hangingPunct="1">
              <a:buFontTx/>
              <a:buNone/>
            </a:pPr>
            <a:r>
              <a:rPr lang="en-US" sz="2800" dirty="0">
                <a:latin typeface="Arial" charset="0"/>
                <a:ea typeface="ヒラギノ角ゴ Pro W3" charset="0"/>
                <a:cs typeface="ヒラギノ角ゴ Pro W3" charset="0"/>
              </a:rPr>
              <a:t>   </a:t>
            </a:r>
            <a:r>
              <a:rPr lang="en-US" dirty="0">
                <a:latin typeface="Arial" charset="0"/>
                <a:ea typeface="ヒラギノ角ゴ Pro W3" charset="0"/>
                <a:cs typeface="ヒラギノ角ゴ Pro W3" charset="0"/>
              </a:rPr>
              <a:t>One</a:t>
            </a:r>
            <a:r>
              <a:rPr lang="ja-JP" altLang="en-US" dirty="0">
                <a:latin typeface="Arial" charset="0"/>
                <a:ea typeface="ヒラギノ角ゴ Pro W3" charset="0"/>
                <a:cs typeface="ヒラギノ角ゴ Pro W3" charset="0"/>
              </a:rPr>
              <a:t>’</a:t>
            </a:r>
            <a:r>
              <a:rPr lang="en-US" altLang="ja-JP" dirty="0">
                <a:latin typeface="Arial" charset="0"/>
                <a:ea typeface="ヒラギノ角ゴ Pro W3" charset="0"/>
                <a:cs typeface="ヒラギノ角ゴ Pro W3" charset="0"/>
              </a:rPr>
              <a:t>s destination is never a place, but a new way of seeing things</a:t>
            </a:r>
            <a:r>
              <a:rPr lang="en-US" altLang="ja-JP" dirty="0" smtClean="0">
                <a:latin typeface="Arial" charset="0"/>
                <a:ea typeface="ヒラギノ角ゴ Pro W3" charset="0"/>
                <a:cs typeface="ヒラギノ角ゴ Pro W3" charset="0"/>
              </a:rPr>
              <a:t>.</a:t>
            </a:r>
            <a:endParaRPr lang="en-US" dirty="0">
              <a:latin typeface="Arial" charset="0"/>
              <a:ea typeface="ヒラギノ角ゴ Pro W3" charset="0"/>
              <a:cs typeface="ヒラギノ角ゴ Pro W3" charset="0"/>
            </a:endParaRPr>
          </a:p>
          <a:p>
            <a:pPr eaLnBrk="1" hangingPunct="1">
              <a:buFontTx/>
              <a:buNone/>
            </a:pPr>
            <a:r>
              <a:rPr lang="en-US" dirty="0">
                <a:latin typeface="Arial" charset="0"/>
                <a:ea typeface="ヒラギノ角ゴ Pro W3" charset="0"/>
                <a:cs typeface="ヒラギノ角ゴ Pro W3" charset="0"/>
              </a:rPr>
              <a:t>   </a:t>
            </a:r>
            <a:r>
              <a:rPr lang="en-US" sz="2400" dirty="0">
                <a:latin typeface="Arial" charset="0"/>
                <a:ea typeface="ヒラギノ角ゴ Pro W3" charset="0"/>
                <a:cs typeface="ヒラギノ角ゴ Pro W3" charset="0"/>
              </a:rPr>
              <a:t>              - Henry Miller</a:t>
            </a:r>
          </a:p>
          <a:p>
            <a:pPr eaLnBrk="1" hangingPunct="1">
              <a:buFontTx/>
              <a:buNone/>
            </a:pPr>
            <a:endParaRPr lang="en-US" dirty="0">
              <a:latin typeface="Arial" charset="0"/>
              <a:ea typeface="ヒラギノ角ゴ Pro W3" charset="0"/>
              <a:cs typeface="ヒラギノ角ゴ Pro W3" charset="0"/>
            </a:endParaRPr>
          </a:p>
        </p:txBody>
      </p:sp>
      <p:pic>
        <p:nvPicPr>
          <p:cNvPr id="83973" name="Picture 5"/>
          <p:cNvPicPr>
            <a:picLocks noGrp="1" noChangeAspect="1" noChangeArrowheads="1"/>
          </p:cNvPicPr>
          <p:nvPr>
            <p:ph type="clipArt" sz="half" idx="1"/>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685800" y="1371600"/>
            <a:ext cx="3810000" cy="5486400"/>
          </a:xfrm>
        </p:spPr>
      </p:pic>
      <p:pic>
        <p:nvPicPr>
          <p:cNvPr id="5" name="Picture 4"/>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53000" y="5486399"/>
            <a:ext cx="3962400" cy="1371601"/>
          </a:xfrm>
          <a:prstGeom prst="rect">
            <a:avLst/>
          </a:prstGeom>
          <a:noFill/>
          <a:ln>
            <a:noFill/>
          </a:ln>
          <a:extLst/>
        </p:spPr>
      </p:pic>
    </p:spTree>
  </p:cSld>
  <p:clrMapOvr>
    <a:masterClrMapping/>
  </p:clrMapOvr>
  <p:transition spd="slow">
    <p:sndAc>
      <p:stSnd>
        <p:snd r:embed="rId2" name="Screeching Brake"/>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83973"/>
                                        </p:tgtEl>
                                        <p:attrNameLst>
                                          <p:attrName>style.visibility</p:attrName>
                                        </p:attrNameLst>
                                      </p:cBhvr>
                                      <p:to>
                                        <p:strVal val="visible"/>
                                      </p:to>
                                    </p:set>
                                    <p:animEffect transition="in" filter="fade">
                                      <p:cBhvr>
                                        <p:cTn id="7" dur="770" decel="100000"/>
                                        <p:tgtEl>
                                          <p:spTgt spid="83973"/>
                                        </p:tgtEl>
                                      </p:cBhvr>
                                    </p:animEffect>
                                    <p:animScale>
                                      <p:cBhvr>
                                        <p:cTn id="8" dur="770" decel="100000"/>
                                        <p:tgtEl>
                                          <p:spTgt spid="83973"/>
                                        </p:tgtEl>
                                      </p:cBhvr>
                                      <p:from x="10000" y="10000"/>
                                      <p:to x="200000" y="450000"/>
                                    </p:animScale>
                                    <p:animScale>
                                      <p:cBhvr>
                                        <p:cTn id="9" dur="1230" accel="100000" fill="hold">
                                          <p:stCondLst>
                                            <p:cond delay="770"/>
                                          </p:stCondLst>
                                        </p:cTn>
                                        <p:tgtEl>
                                          <p:spTgt spid="83973"/>
                                        </p:tgtEl>
                                      </p:cBhvr>
                                      <p:from x="200000" y="450000"/>
                                      <p:to x="100000" y="100000"/>
                                    </p:animScale>
                                    <p:set>
                                      <p:cBhvr>
                                        <p:cTn id="10" dur="770" fill="hold"/>
                                        <p:tgtEl>
                                          <p:spTgt spid="83973"/>
                                        </p:tgtEl>
                                        <p:attrNameLst>
                                          <p:attrName>ppt_x</p:attrName>
                                        </p:attrNameLst>
                                      </p:cBhvr>
                                      <p:to>
                                        <p:strVal val="(0.5)"/>
                                      </p:to>
                                    </p:set>
                                    <p:anim from="(0.5)" to="(#ppt_x)" calcmode="lin" valueType="num">
                                      <p:cBhvr>
                                        <p:cTn id="11" dur="1230" accel="100000" fill="hold">
                                          <p:stCondLst>
                                            <p:cond delay="770"/>
                                          </p:stCondLst>
                                        </p:cTn>
                                        <p:tgtEl>
                                          <p:spTgt spid="83973"/>
                                        </p:tgtEl>
                                        <p:attrNameLst>
                                          <p:attrName>ppt_x</p:attrName>
                                        </p:attrNameLst>
                                      </p:cBhvr>
                                    </p:anim>
                                    <p:set>
                                      <p:cBhvr>
                                        <p:cTn id="12" dur="770" fill="hold"/>
                                        <p:tgtEl>
                                          <p:spTgt spid="83973"/>
                                        </p:tgtEl>
                                        <p:attrNameLst>
                                          <p:attrName>ppt_y</p:attrName>
                                        </p:attrNameLst>
                                      </p:cBhvr>
                                      <p:to>
                                        <p:strVal val="(#ppt_y+0.4)"/>
                                      </p:to>
                                    </p:set>
                                    <p:anim from="(#ppt_y+0.4)" to="(#ppt_y)" calcmode="lin" valueType="num">
                                      <p:cBhvr>
                                        <p:cTn id="13" dur="1230" accel="100000" fill="hold">
                                          <p:stCondLst>
                                            <p:cond delay="770"/>
                                          </p:stCondLst>
                                        </p:cTn>
                                        <p:tgtEl>
                                          <p:spTgt spid="8397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5" presetClass="entr" presetSubtype="0" fill="hold" grpId="0" nodeType="clickEffect">
                                  <p:stCondLst>
                                    <p:cond delay="0"/>
                                  </p:stCondLst>
                                  <p:childTnLst>
                                    <p:set>
                                      <p:cBhvr>
                                        <p:cTn id="17" dur="1" fill="hold">
                                          <p:stCondLst>
                                            <p:cond delay="0"/>
                                          </p:stCondLst>
                                        </p:cTn>
                                        <p:tgtEl>
                                          <p:spTgt spid="83970"/>
                                        </p:tgtEl>
                                        <p:attrNameLst>
                                          <p:attrName>style.visibility</p:attrName>
                                        </p:attrNameLst>
                                      </p:cBhvr>
                                      <p:to>
                                        <p:strVal val="visible"/>
                                      </p:to>
                                    </p:set>
                                    <p:animEffect transition="in" filter="fade">
                                      <p:cBhvr>
                                        <p:cTn id="18" dur="500"/>
                                        <p:tgtEl>
                                          <p:spTgt spid="83970"/>
                                        </p:tgtEl>
                                      </p:cBhvr>
                                    </p:animEffect>
                                    <p:anim calcmode="lin" valueType="num">
                                      <p:cBhvr>
                                        <p:cTn id="19" dur="500" fill="hold"/>
                                        <p:tgtEl>
                                          <p:spTgt spid="83970"/>
                                        </p:tgtEl>
                                        <p:attrNameLst>
                                          <p:attrName>style.rotation</p:attrName>
                                        </p:attrNameLst>
                                      </p:cBhvr>
                                      <p:tavLst>
                                        <p:tav tm="0">
                                          <p:val>
                                            <p:fltVal val="720"/>
                                          </p:val>
                                        </p:tav>
                                        <p:tav tm="100000">
                                          <p:val>
                                            <p:fltVal val="0"/>
                                          </p:val>
                                        </p:tav>
                                      </p:tavLst>
                                    </p:anim>
                                    <p:anim calcmode="lin" valueType="num">
                                      <p:cBhvr>
                                        <p:cTn id="20" dur="500" fill="hold"/>
                                        <p:tgtEl>
                                          <p:spTgt spid="83970"/>
                                        </p:tgtEl>
                                        <p:attrNameLst>
                                          <p:attrName>ppt_h</p:attrName>
                                        </p:attrNameLst>
                                      </p:cBhvr>
                                      <p:tavLst>
                                        <p:tav tm="0">
                                          <p:val>
                                            <p:fltVal val="0"/>
                                          </p:val>
                                        </p:tav>
                                        <p:tav tm="100000">
                                          <p:val>
                                            <p:strVal val="#ppt_h"/>
                                          </p:val>
                                        </p:tav>
                                      </p:tavLst>
                                    </p:anim>
                                    <p:anim calcmode="lin" valueType="num">
                                      <p:cBhvr>
                                        <p:cTn id="21" dur="500" fill="hold"/>
                                        <p:tgtEl>
                                          <p:spTgt spid="83970"/>
                                        </p:tgtEl>
                                        <p:attrNameLst>
                                          <p:attrName>ppt_w</p:attrName>
                                        </p:attrNameLst>
                                      </p:cBhvr>
                                      <p:tavLst>
                                        <p:tav tm="0">
                                          <p:val>
                                            <p:fltVal val="0"/>
                                          </p:val>
                                        </p:tav>
                                        <p:tav tm="100000">
                                          <p:val>
                                            <p:strVal val="#ppt_w"/>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8" presetClass="entr" presetSubtype="0" accel="50000" fill="hold" grpId="0" nodeType="clickEffect">
                                  <p:stCondLst>
                                    <p:cond delay="0"/>
                                  </p:stCondLst>
                                  <p:childTnLst>
                                    <p:set>
                                      <p:cBhvr>
                                        <p:cTn id="25" dur="1" fill="hold">
                                          <p:stCondLst>
                                            <p:cond delay="0"/>
                                          </p:stCondLst>
                                        </p:cTn>
                                        <p:tgtEl>
                                          <p:spTgt spid="83972">
                                            <p:bg/>
                                          </p:spTgt>
                                        </p:tgtEl>
                                        <p:attrNameLst>
                                          <p:attrName>style.visibility</p:attrName>
                                        </p:attrNameLst>
                                      </p:cBhvr>
                                      <p:to>
                                        <p:strVal val="visible"/>
                                      </p:to>
                                    </p:set>
                                    <p:anim calcmode="lin" valueType="num">
                                      <p:cBhvr>
                                        <p:cTn id="26" dur="500" fill="hold"/>
                                        <p:tgtEl>
                                          <p:spTgt spid="83972">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7" dur="500" fill="hold"/>
                                        <p:tgtEl>
                                          <p:spTgt spid="83972">
                                            <p:bg/>
                                          </p:spTgt>
                                        </p:tgtEl>
                                        <p:attrNameLst>
                                          <p:attrName>ppt_x</p:attrName>
                                        </p:attrNameLst>
                                      </p:cBhvr>
                                      <p:tavLst>
                                        <p:tav tm="0">
                                          <p:val>
                                            <p:fltVal val="-1"/>
                                          </p:val>
                                        </p:tav>
                                        <p:tav tm="50000">
                                          <p:val>
                                            <p:fltVal val="0.95"/>
                                          </p:val>
                                        </p:tav>
                                        <p:tav tm="100000">
                                          <p:val>
                                            <p:strVal val="#ppt_x"/>
                                          </p:val>
                                        </p:tav>
                                      </p:tavLst>
                                    </p:anim>
                                    <p:anim calcmode="lin" valueType="num">
                                      <p:cBhvr>
                                        <p:cTn id="28" dur="500" fill="hold"/>
                                        <p:tgtEl>
                                          <p:spTgt spid="83972">
                                            <p:bg/>
                                          </p:spTgt>
                                        </p:tgtEl>
                                        <p:attrNameLst>
                                          <p:attrName>ppt_y</p:attrName>
                                        </p:attrNameLst>
                                      </p:cBhvr>
                                      <p:tavLst>
                                        <p:tav tm="0">
                                          <p:val>
                                            <p:strVal val="#ppt_y"/>
                                          </p:val>
                                        </p:tav>
                                        <p:tav tm="100000">
                                          <p:val>
                                            <p:strVal val="#ppt_y"/>
                                          </p:val>
                                        </p:tav>
                                      </p:tavLst>
                                    </p:anim>
                                    <p:animEffect transition="in" filter="fade">
                                      <p:cBhvr>
                                        <p:cTn id="29" dur="500"/>
                                        <p:tgtEl>
                                          <p:spTgt spid="83972">
                                            <p:bg/>
                                          </p:spTgt>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
                                        </p:tgtEl>
                                      </p:cMediaNode>
                                    </p:audio>
                                  </p:subTnLst>
                                </p:cTn>
                              </p:par>
                            </p:childTnLst>
                          </p:cTn>
                        </p:par>
                      </p:childTnLst>
                    </p:cTn>
                  </p:par>
                  <p:par>
                    <p:cTn id="30" fill="hold" nodeType="clickPar">
                      <p:stCondLst>
                        <p:cond delay="indefinite"/>
                      </p:stCondLst>
                      <p:childTnLst>
                        <p:par>
                          <p:cTn id="31" fill="hold" nodeType="withGroup">
                            <p:stCondLst>
                              <p:cond delay="0"/>
                            </p:stCondLst>
                            <p:childTnLst>
                              <p:par>
                                <p:cTn id="32" presetID="48" presetClass="entr" presetSubtype="0" accel="50000" fill="hold" grpId="0" nodeType="clickEffect">
                                  <p:stCondLst>
                                    <p:cond delay="0"/>
                                  </p:stCondLst>
                                  <p:childTnLst>
                                    <p:set>
                                      <p:cBhvr>
                                        <p:cTn id="33" dur="1" fill="hold">
                                          <p:stCondLst>
                                            <p:cond delay="0"/>
                                          </p:stCondLst>
                                        </p:cTn>
                                        <p:tgtEl>
                                          <p:spTgt spid="83972">
                                            <p:txEl>
                                              <p:pRg st="2" end="2"/>
                                            </p:txEl>
                                          </p:spTgt>
                                        </p:tgtEl>
                                        <p:attrNameLst>
                                          <p:attrName>style.visibility</p:attrName>
                                        </p:attrNameLst>
                                      </p:cBhvr>
                                      <p:to>
                                        <p:strVal val="visible"/>
                                      </p:to>
                                    </p:set>
                                    <p:anim calcmode="lin" valueType="num">
                                      <p:cBhvr>
                                        <p:cTn id="34" dur="500" fill="hold"/>
                                        <p:tgtEl>
                                          <p:spTgt spid="83972">
                                            <p:txEl>
                                              <p:pRg st="2" end="2"/>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5" dur="500" fill="hold"/>
                                        <p:tgtEl>
                                          <p:spTgt spid="83972">
                                            <p:txEl>
                                              <p:pRg st="2" end="2"/>
                                            </p:txEl>
                                          </p:spTgt>
                                        </p:tgtEl>
                                        <p:attrNameLst>
                                          <p:attrName>ppt_x</p:attrName>
                                        </p:attrNameLst>
                                      </p:cBhvr>
                                      <p:tavLst>
                                        <p:tav tm="0">
                                          <p:val>
                                            <p:fltVal val="-1"/>
                                          </p:val>
                                        </p:tav>
                                        <p:tav tm="50000">
                                          <p:val>
                                            <p:fltVal val="0.95"/>
                                          </p:val>
                                        </p:tav>
                                        <p:tav tm="100000">
                                          <p:val>
                                            <p:strVal val="#ppt_x"/>
                                          </p:val>
                                        </p:tav>
                                      </p:tavLst>
                                    </p:anim>
                                    <p:anim calcmode="lin" valueType="num">
                                      <p:cBhvr>
                                        <p:cTn id="36" dur="500" fill="hold"/>
                                        <p:tgtEl>
                                          <p:spTgt spid="83972">
                                            <p:txEl>
                                              <p:pRg st="2" end="2"/>
                                            </p:txEl>
                                          </p:spTgt>
                                        </p:tgtEl>
                                        <p:attrNameLst>
                                          <p:attrName>ppt_y</p:attrName>
                                        </p:attrNameLst>
                                      </p:cBhvr>
                                      <p:tavLst>
                                        <p:tav tm="0">
                                          <p:val>
                                            <p:strVal val="#ppt_y"/>
                                          </p:val>
                                        </p:tav>
                                        <p:tav tm="100000">
                                          <p:val>
                                            <p:strVal val="#ppt_y"/>
                                          </p:val>
                                        </p:tav>
                                      </p:tavLst>
                                    </p:anim>
                                    <p:animEffect transition="in" filter="fade">
                                      <p:cBhvr>
                                        <p:cTn id="37" dur="500"/>
                                        <p:tgtEl>
                                          <p:spTgt spid="839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animBg="1"/>
      <p:bldP spid="83972" grpId="0" build="p" animBg="1"/>
    </p:bld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0" y="228600"/>
            <a:ext cx="9144000" cy="1447800"/>
          </a:xfrm>
          <a:solidFill>
            <a:srgbClr val="FFFF00"/>
          </a:solidFill>
        </p:spPr>
        <p:txBody>
          <a:bodyPr/>
          <a:lstStyle/>
          <a:p>
            <a:pPr algn="l" eaLnBrk="1" hangingPunct="1"/>
            <a:r>
              <a:rPr lang="en-US" dirty="0" smtClean="0">
                <a:latin typeface="Arial" charset="0"/>
                <a:ea typeface="ヒラギノ角ゴ Pro W3" charset="0"/>
                <a:cs typeface="ヒラギノ角ゴ Pro W3" charset="0"/>
              </a:rPr>
              <a:t>			   </a:t>
            </a:r>
            <a:r>
              <a:rPr lang="en-US" b="1" dirty="0" smtClean="0">
                <a:latin typeface="Arial" charset="0"/>
                <a:ea typeface="ヒラギノ角ゴ Pro W3" charset="0"/>
                <a:cs typeface="ヒラギノ角ゴ Pro W3" charset="0"/>
              </a:rPr>
              <a:t>UNO</a:t>
            </a:r>
            <a:r>
              <a:rPr lang="en-US" dirty="0" smtClean="0">
                <a:latin typeface="Arial" charset="0"/>
                <a:ea typeface="ヒラギノ角ゴ Pro W3" charset="0"/>
                <a:cs typeface="ヒラギノ角ゴ Pro W3" charset="0"/>
              </a:rPr>
              <a:t> </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smtClean="0">
                <a:latin typeface="Arial" charset="0"/>
                <a:ea typeface="ヒラギノ角ゴ Pro W3" charset="0"/>
                <a:cs typeface="ヒラギノ角ゴ Pro W3" charset="0"/>
              </a:rPr>
              <a:t>  </a:t>
            </a:r>
            <a:r>
              <a:rPr lang="en-US" sz="3600" dirty="0" err="1" smtClean="0">
                <a:latin typeface="Arial" charset="0"/>
                <a:ea typeface="ヒラギノ角ゴ Pro W3" charset="0"/>
                <a:cs typeface="ヒラギノ角ゴ Pro W3" charset="0"/>
              </a:rPr>
              <a:t>Cambiando</a:t>
            </a:r>
            <a:r>
              <a:rPr lang="en-US" sz="3600" dirty="0" smtClean="0">
                <a:latin typeface="Arial" charset="0"/>
                <a:ea typeface="ヒラギノ角ゴ Pro W3" charset="0"/>
                <a:cs typeface="ヒラギノ角ゴ Pro W3" charset="0"/>
              </a:rPr>
              <a:t> </a:t>
            </a:r>
            <a:r>
              <a:rPr lang="en-US" sz="3600" dirty="0" err="1" smtClean="0">
                <a:latin typeface="Arial" charset="0"/>
                <a:ea typeface="ヒラギノ角ゴ Pro W3" charset="0"/>
                <a:cs typeface="ヒラギノ角ゴ Pro W3" charset="0"/>
              </a:rPr>
              <a:t>cómo</a:t>
            </a:r>
            <a:r>
              <a:rPr lang="en-US" sz="3600" dirty="0" smtClean="0">
                <a:latin typeface="Arial" charset="0"/>
                <a:ea typeface="ヒラギノ角ゴ Pro W3" charset="0"/>
                <a:cs typeface="ヒラギノ角ゴ Pro W3" charset="0"/>
              </a:rPr>
              <a:t> los maestros </a:t>
            </a:r>
            <a:r>
              <a:rPr lang="en-US" sz="3600" dirty="0" err="1" smtClean="0">
                <a:latin typeface="Arial" charset="0"/>
                <a:ea typeface="ヒラギノ角ゴ Pro W3" charset="0"/>
                <a:cs typeface="ヒラギノ角ゴ Pro W3" charset="0"/>
              </a:rPr>
              <a:t>enseñan</a:t>
            </a:r>
            <a:endParaRPr lang="en-US" sz="3600" dirty="0">
              <a:latin typeface="Arial" charset="0"/>
              <a:ea typeface="ヒラギノ角ゴ Pro W3" charset="0"/>
              <a:cs typeface="ヒラギノ角ゴ Pro W3" charset="0"/>
            </a:endParaRPr>
          </a:p>
        </p:txBody>
      </p:sp>
      <p:sp>
        <p:nvSpPr>
          <p:cNvPr id="83972" name="Rectangle 4"/>
          <p:cNvSpPr>
            <a:spLocks noGrp="1" noChangeArrowheads="1"/>
          </p:cNvSpPr>
          <p:nvPr>
            <p:ph type="body" sz="half" idx="2"/>
          </p:nvPr>
        </p:nvSpPr>
        <p:spPr>
          <a:xfrm>
            <a:off x="4724400" y="1981200"/>
            <a:ext cx="4191000" cy="4724400"/>
          </a:xfrm>
          <a:solidFill>
            <a:srgbClr val="FFFF00"/>
          </a:solidFill>
        </p:spPr>
        <p:txBody>
          <a:bodyPr/>
          <a:lstStyle/>
          <a:p>
            <a:pPr eaLnBrk="1" hangingPunct="1">
              <a:buFontTx/>
              <a:buNone/>
            </a:pPr>
            <a:r>
              <a:rPr lang="en-US" sz="2800" b="1" dirty="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RECUERDA: </a:t>
            </a:r>
          </a:p>
          <a:p>
            <a:pPr eaLnBrk="1" hangingPunct="1">
              <a:buFontTx/>
              <a:buNone/>
            </a:pPr>
            <a:r>
              <a:rPr lang="en-US" sz="2800" b="1" dirty="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a:t>
            </a:r>
            <a:r>
              <a:rPr lang="en-US" dirty="0" smtClean="0">
                <a:latin typeface="Arial" charset="0"/>
                <a:ea typeface="ヒラギノ角ゴ Pro W3" charset="0"/>
                <a:cs typeface="ヒラギノ角ゴ Pro W3" charset="0"/>
              </a:rPr>
              <a:t>No </a:t>
            </a:r>
            <a:r>
              <a:rPr lang="en-US" dirty="0" err="1" smtClean="0">
                <a:latin typeface="Arial" charset="0"/>
                <a:ea typeface="ヒラギノ角ゴ Pro W3" charset="0"/>
                <a:cs typeface="ヒラギノ角ゴ Pro W3" charset="0"/>
              </a:rPr>
              <a:t>podemos</a:t>
            </a:r>
            <a:r>
              <a:rPr lang="en-US" dirty="0" smtClean="0">
                <a:latin typeface="Arial" charset="0"/>
                <a:ea typeface="ヒラギノ角ゴ Pro W3" charset="0"/>
                <a:cs typeface="ヒラギノ角ゴ Pro W3" charset="0"/>
              </a:rPr>
              <a:t> </a:t>
            </a:r>
            <a:r>
              <a:rPr lang="en-US" dirty="0" err="1" smtClean="0">
                <a:latin typeface="Arial" charset="0"/>
                <a:ea typeface="ヒラギノ角ゴ Pro W3" charset="0"/>
                <a:cs typeface="ヒラギノ角ゴ Pro W3" charset="0"/>
              </a:rPr>
              <a:t>hablar</a:t>
            </a:r>
            <a:r>
              <a:rPr lang="en-US" dirty="0" smtClean="0">
                <a:latin typeface="Arial" charset="0"/>
                <a:ea typeface="ヒラギノ角ゴ Pro W3" charset="0"/>
                <a:cs typeface="ヒラギノ角ゴ Pro W3" charset="0"/>
              </a:rPr>
              <a:t> de </a:t>
            </a:r>
            <a:r>
              <a:rPr lang="en-US" dirty="0" err="1" smtClean="0">
                <a:latin typeface="Arial" charset="0"/>
                <a:ea typeface="ヒラギノ角ゴ Pro W3" charset="0"/>
                <a:cs typeface="ヒラギノ角ゴ Pro W3" charset="0"/>
              </a:rPr>
              <a:t>cambios</a:t>
            </a:r>
            <a:r>
              <a:rPr lang="en-US" dirty="0" smtClean="0">
                <a:latin typeface="Arial" charset="0"/>
                <a:ea typeface="ヒラギノ角ゴ Pro W3" charset="0"/>
                <a:cs typeface="ヒラギノ角ゴ Pro W3" charset="0"/>
              </a:rPr>
              <a:t> en </a:t>
            </a:r>
            <a:r>
              <a:rPr lang="en-US" dirty="0" err="1" smtClean="0">
                <a:latin typeface="Arial" charset="0"/>
                <a:ea typeface="ヒラギノ角ゴ Pro W3" charset="0"/>
                <a:cs typeface="ヒラギノ角ゴ Pro W3" charset="0"/>
              </a:rPr>
              <a:t>educación</a:t>
            </a:r>
            <a:r>
              <a:rPr lang="en-US" dirty="0" smtClean="0">
                <a:latin typeface="Arial" charset="0"/>
                <a:ea typeface="ヒラギノ角ゴ Pro W3" charset="0"/>
                <a:cs typeface="ヒラギノ角ゴ Pro W3" charset="0"/>
              </a:rPr>
              <a:t> </a:t>
            </a:r>
            <a:r>
              <a:rPr lang="en-US" dirty="0" err="1" smtClean="0">
                <a:latin typeface="Arial" charset="0"/>
                <a:ea typeface="ヒラギノ角ゴ Pro W3" charset="0"/>
                <a:cs typeface="ヒラギノ角ゴ Pro W3" charset="0"/>
              </a:rPr>
              <a:t>si</a:t>
            </a:r>
            <a:r>
              <a:rPr lang="en-US" dirty="0" smtClean="0">
                <a:latin typeface="Arial" charset="0"/>
                <a:ea typeface="ヒラギノ角ゴ Pro W3" charset="0"/>
                <a:cs typeface="ヒラギノ角ゴ Pro W3" charset="0"/>
              </a:rPr>
              <a:t> no hay </a:t>
            </a:r>
            <a:r>
              <a:rPr lang="en-US" dirty="0" err="1" smtClean="0">
                <a:latin typeface="Arial" charset="0"/>
                <a:ea typeface="ヒラギノ角ゴ Pro W3" charset="0"/>
                <a:cs typeface="ヒラギノ角ゴ Pro W3" charset="0"/>
              </a:rPr>
              <a:t>cambios</a:t>
            </a:r>
            <a:r>
              <a:rPr lang="en-US" dirty="0" smtClean="0">
                <a:latin typeface="Arial" charset="0"/>
                <a:ea typeface="ヒラギノ角ゴ Pro W3" charset="0"/>
                <a:cs typeface="ヒラギノ角ゴ Pro W3" charset="0"/>
              </a:rPr>
              <a:t> en el aula.</a:t>
            </a:r>
          </a:p>
          <a:p>
            <a:pPr eaLnBrk="1" hangingPunct="1">
              <a:buFontTx/>
              <a:buNone/>
            </a:pPr>
            <a:endParaRPr lang="en-US" dirty="0" smtClean="0">
              <a:latin typeface="Arial" charset="0"/>
              <a:ea typeface="ヒラギノ角ゴ Pro W3" charset="0"/>
              <a:cs typeface="ヒラギノ角ゴ Pro W3" charset="0"/>
            </a:endParaRPr>
          </a:p>
          <a:p>
            <a:pPr eaLnBrk="1" hangingPunct="1">
              <a:buFontTx/>
              <a:buNone/>
            </a:pPr>
            <a:r>
              <a:rPr lang="en-US" sz="2800" b="1" dirty="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a:t>
            </a:r>
            <a:r>
              <a:rPr lang="en-US" sz="2400" b="1" dirty="0" smtClean="0">
                <a:latin typeface="Arial" charset="0"/>
                <a:ea typeface="ヒラギノ角ゴ Pro W3" charset="0"/>
                <a:cs typeface="ヒラギノ角ゴ Pro W3" charset="0"/>
              </a:rPr>
              <a:t>Pablo </a:t>
            </a:r>
            <a:r>
              <a:rPr lang="en-US" sz="2400" b="1" dirty="0" err="1" smtClean="0">
                <a:latin typeface="Arial" charset="0"/>
                <a:ea typeface="ヒラギノ角ゴ Pro W3" charset="0"/>
                <a:cs typeface="ヒラギノ角ゴ Pro W3" charset="0"/>
              </a:rPr>
              <a:t>Doberti</a:t>
            </a:r>
            <a:endParaRPr lang="en-US" sz="2400" b="1" dirty="0" smtClean="0">
              <a:latin typeface="Arial" charset="0"/>
              <a:ea typeface="ヒラギノ角ゴ Pro W3" charset="0"/>
              <a:cs typeface="ヒラギノ角ゴ Pro W3" charset="0"/>
            </a:endParaRPr>
          </a:p>
          <a:p>
            <a:pPr eaLnBrk="1" hangingPunct="1">
              <a:buFontTx/>
              <a:buNone/>
            </a:pPr>
            <a:r>
              <a:rPr lang="en-US" sz="2400" b="1" dirty="0" smtClean="0">
                <a:latin typeface="Arial" charset="0"/>
                <a:ea typeface="ヒラギノ角ゴ Pro W3" charset="0"/>
                <a:cs typeface="ヒラギノ角ゴ Pro W3" charset="0"/>
              </a:rPr>
              <a:t>                      </a:t>
            </a:r>
            <a:r>
              <a:rPr lang="en-US" sz="1800" b="1" dirty="0" smtClean="0">
                <a:latin typeface="Arial" charset="0"/>
                <a:ea typeface="ヒラギノ角ゴ Pro W3" charset="0"/>
                <a:cs typeface="ヒラギノ角ゴ Pro W3" charset="0"/>
              </a:rPr>
              <a:t> General Director</a:t>
            </a:r>
            <a:endParaRPr lang="en-US" sz="1800" b="1" dirty="0">
              <a:latin typeface="Arial" charset="0"/>
              <a:ea typeface="ヒラギノ角ゴ Pro W3" charset="0"/>
              <a:cs typeface="ヒラギノ角ゴ Pro W3" charset="0"/>
            </a:endParaRPr>
          </a:p>
          <a:p>
            <a:pPr eaLnBrk="1" hangingPunct="1">
              <a:buFontTx/>
              <a:buNone/>
            </a:pPr>
            <a:r>
              <a:rPr lang="en-US" sz="1800" b="1" dirty="0" smtClean="0">
                <a:latin typeface="Arial" charset="0"/>
                <a:ea typeface="ヒラギノ角ゴ Pro W3" charset="0"/>
                <a:cs typeface="ヒラギノ角ゴ Pro W3" charset="0"/>
              </a:rPr>
              <a:t>         </a:t>
            </a:r>
            <a:r>
              <a:rPr lang="en-US" sz="1800" b="1" dirty="0" smtClean="0">
                <a:solidFill>
                  <a:srgbClr val="FF0000"/>
                </a:solidFill>
                <a:latin typeface="Arial" charset="0"/>
                <a:ea typeface="ヒラギノ角ゴ Pro W3" charset="0"/>
                <a:cs typeface="ヒラギノ角ゴ Pro W3" charset="0"/>
              </a:rPr>
              <a:t>    </a:t>
            </a:r>
            <a:r>
              <a:rPr lang="en-US" sz="1800" b="1" dirty="0" err="1" smtClean="0">
                <a:solidFill>
                  <a:srgbClr val="FF0000"/>
                </a:solidFill>
                <a:latin typeface="Arial" charset="0"/>
                <a:ea typeface="ヒラギノ角ゴ Pro W3" charset="0"/>
                <a:cs typeface="ヒラギノ角ゴ Pro W3" charset="0"/>
              </a:rPr>
              <a:t>Sistema</a:t>
            </a:r>
            <a:r>
              <a:rPr lang="en-US" sz="1800" b="1" dirty="0" smtClean="0">
                <a:solidFill>
                  <a:srgbClr val="FF0000"/>
                </a:solidFill>
                <a:latin typeface="Arial" charset="0"/>
                <a:ea typeface="ヒラギノ角ゴ Pro W3" charset="0"/>
                <a:cs typeface="ヒラギノ角ゴ Pro W3" charset="0"/>
              </a:rPr>
              <a:t> UNO </a:t>
            </a:r>
            <a:r>
              <a:rPr lang="en-US" sz="1800" b="1" dirty="0" err="1" smtClean="0">
                <a:solidFill>
                  <a:srgbClr val="FF0000"/>
                </a:solidFill>
                <a:latin typeface="Arial" charset="0"/>
                <a:ea typeface="ヒラギノ角ゴ Pro W3" charset="0"/>
                <a:cs typeface="ヒラギノ角ゴ Pro W3" charset="0"/>
              </a:rPr>
              <a:t>Internacional</a:t>
            </a:r>
            <a:endParaRPr lang="en-US" sz="1800" b="1" dirty="0">
              <a:solidFill>
                <a:srgbClr val="FF0000"/>
              </a:solidFill>
              <a:latin typeface="Arial" charset="0"/>
              <a:ea typeface="ヒラギノ角ゴ Pro W3" charset="0"/>
              <a:cs typeface="ヒラギノ角ゴ Pro W3" charset="0"/>
            </a:endParaRPr>
          </a:p>
        </p:txBody>
      </p:sp>
      <p:pic>
        <p:nvPicPr>
          <p:cNvPr id="83973" name="Picture 5"/>
          <p:cNvPicPr>
            <a:picLocks noGrp="1" noChangeAspect="1" noChangeArrowheads="1"/>
          </p:cNvPicPr>
          <p:nvPr>
            <p:ph type="clipArt" sz="half" idx="1"/>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685800" y="1905000"/>
            <a:ext cx="3810000" cy="495300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8937252"/>
      </p:ext>
    </p:extLst>
  </p:cSld>
  <p:clrMapOvr>
    <a:masterClrMapping/>
  </p:clrMapOvr>
  <p:transition spd="slow">
    <p:sndAc>
      <p:stSnd>
        <p:snd r:embed="rId3" name="Screeching Brake"/>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83973"/>
                                        </p:tgtEl>
                                        <p:attrNameLst>
                                          <p:attrName>style.visibility</p:attrName>
                                        </p:attrNameLst>
                                      </p:cBhvr>
                                      <p:to>
                                        <p:strVal val="visible"/>
                                      </p:to>
                                    </p:set>
                                    <p:animEffect transition="in" filter="fade">
                                      <p:cBhvr>
                                        <p:cTn id="7" dur="770" decel="100000"/>
                                        <p:tgtEl>
                                          <p:spTgt spid="83973"/>
                                        </p:tgtEl>
                                      </p:cBhvr>
                                    </p:animEffect>
                                    <p:animScale>
                                      <p:cBhvr>
                                        <p:cTn id="8" dur="770" decel="100000"/>
                                        <p:tgtEl>
                                          <p:spTgt spid="83973"/>
                                        </p:tgtEl>
                                      </p:cBhvr>
                                      <p:from x="10000" y="10000"/>
                                      <p:to x="200000" y="450000"/>
                                    </p:animScale>
                                    <p:animScale>
                                      <p:cBhvr>
                                        <p:cTn id="9" dur="1230" accel="100000" fill="hold">
                                          <p:stCondLst>
                                            <p:cond delay="770"/>
                                          </p:stCondLst>
                                        </p:cTn>
                                        <p:tgtEl>
                                          <p:spTgt spid="83973"/>
                                        </p:tgtEl>
                                      </p:cBhvr>
                                      <p:from x="200000" y="450000"/>
                                      <p:to x="100000" y="100000"/>
                                    </p:animScale>
                                    <p:set>
                                      <p:cBhvr>
                                        <p:cTn id="10" dur="770" fill="hold"/>
                                        <p:tgtEl>
                                          <p:spTgt spid="83973"/>
                                        </p:tgtEl>
                                        <p:attrNameLst>
                                          <p:attrName>ppt_x</p:attrName>
                                        </p:attrNameLst>
                                      </p:cBhvr>
                                      <p:to>
                                        <p:strVal val="(0.5)"/>
                                      </p:to>
                                    </p:set>
                                    <p:anim from="(0.5)" to="(#ppt_x)" calcmode="lin" valueType="num">
                                      <p:cBhvr>
                                        <p:cTn id="11" dur="1230" accel="100000" fill="hold">
                                          <p:stCondLst>
                                            <p:cond delay="770"/>
                                          </p:stCondLst>
                                        </p:cTn>
                                        <p:tgtEl>
                                          <p:spTgt spid="83973"/>
                                        </p:tgtEl>
                                        <p:attrNameLst>
                                          <p:attrName>ppt_x</p:attrName>
                                        </p:attrNameLst>
                                      </p:cBhvr>
                                    </p:anim>
                                    <p:set>
                                      <p:cBhvr>
                                        <p:cTn id="12" dur="770" fill="hold"/>
                                        <p:tgtEl>
                                          <p:spTgt spid="83973"/>
                                        </p:tgtEl>
                                        <p:attrNameLst>
                                          <p:attrName>ppt_y</p:attrName>
                                        </p:attrNameLst>
                                      </p:cBhvr>
                                      <p:to>
                                        <p:strVal val="(#ppt_y+0.4)"/>
                                      </p:to>
                                    </p:set>
                                    <p:anim from="(#ppt_y+0.4)" to="(#ppt_y)" calcmode="lin" valueType="num">
                                      <p:cBhvr>
                                        <p:cTn id="13" dur="1230" accel="100000" fill="hold">
                                          <p:stCondLst>
                                            <p:cond delay="770"/>
                                          </p:stCondLst>
                                        </p:cTn>
                                        <p:tgtEl>
                                          <p:spTgt spid="8397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5" presetClass="entr" presetSubtype="0" fill="hold" grpId="0" nodeType="clickEffect">
                                  <p:stCondLst>
                                    <p:cond delay="0"/>
                                  </p:stCondLst>
                                  <p:childTnLst>
                                    <p:set>
                                      <p:cBhvr>
                                        <p:cTn id="17" dur="1" fill="hold">
                                          <p:stCondLst>
                                            <p:cond delay="0"/>
                                          </p:stCondLst>
                                        </p:cTn>
                                        <p:tgtEl>
                                          <p:spTgt spid="83970"/>
                                        </p:tgtEl>
                                        <p:attrNameLst>
                                          <p:attrName>style.visibility</p:attrName>
                                        </p:attrNameLst>
                                      </p:cBhvr>
                                      <p:to>
                                        <p:strVal val="visible"/>
                                      </p:to>
                                    </p:set>
                                    <p:animEffect transition="in" filter="fade">
                                      <p:cBhvr>
                                        <p:cTn id="18" dur="500"/>
                                        <p:tgtEl>
                                          <p:spTgt spid="83970"/>
                                        </p:tgtEl>
                                      </p:cBhvr>
                                    </p:animEffect>
                                    <p:anim calcmode="lin" valueType="num">
                                      <p:cBhvr>
                                        <p:cTn id="19" dur="500" fill="hold"/>
                                        <p:tgtEl>
                                          <p:spTgt spid="83970"/>
                                        </p:tgtEl>
                                        <p:attrNameLst>
                                          <p:attrName>style.rotation</p:attrName>
                                        </p:attrNameLst>
                                      </p:cBhvr>
                                      <p:tavLst>
                                        <p:tav tm="0">
                                          <p:val>
                                            <p:fltVal val="720"/>
                                          </p:val>
                                        </p:tav>
                                        <p:tav tm="100000">
                                          <p:val>
                                            <p:fltVal val="0"/>
                                          </p:val>
                                        </p:tav>
                                      </p:tavLst>
                                    </p:anim>
                                    <p:anim calcmode="lin" valueType="num">
                                      <p:cBhvr>
                                        <p:cTn id="20" dur="500" fill="hold"/>
                                        <p:tgtEl>
                                          <p:spTgt spid="83970"/>
                                        </p:tgtEl>
                                        <p:attrNameLst>
                                          <p:attrName>ppt_h</p:attrName>
                                        </p:attrNameLst>
                                      </p:cBhvr>
                                      <p:tavLst>
                                        <p:tav tm="0">
                                          <p:val>
                                            <p:fltVal val="0"/>
                                          </p:val>
                                        </p:tav>
                                        <p:tav tm="100000">
                                          <p:val>
                                            <p:strVal val="#ppt_h"/>
                                          </p:val>
                                        </p:tav>
                                      </p:tavLst>
                                    </p:anim>
                                    <p:anim calcmode="lin" valueType="num">
                                      <p:cBhvr>
                                        <p:cTn id="21" dur="500" fill="hold"/>
                                        <p:tgtEl>
                                          <p:spTgt spid="83970"/>
                                        </p:tgtEl>
                                        <p:attrNameLst>
                                          <p:attrName>ppt_w</p:attrName>
                                        </p:attrNameLst>
                                      </p:cBhvr>
                                      <p:tavLst>
                                        <p:tav tm="0">
                                          <p:val>
                                            <p:fltVal val="0"/>
                                          </p:val>
                                        </p:tav>
                                        <p:tav tm="100000">
                                          <p:val>
                                            <p:strVal val="#ppt_w"/>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8" presetClass="entr" presetSubtype="0" accel="50000" fill="hold" grpId="0" nodeType="clickEffect">
                                  <p:stCondLst>
                                    <p:cond delay="0"/>
                                  </p:stCondLst>
                                  <p:childTnLst>
                                    <p:set>
                                      <p:cBhvr>
                                        <p:cTn id="25" dur="1" fill="hold">
                                          <p:stCondLst>
                                            <p:cond delay="0"/>
                                          </p:stCondLst>
                                        </p:cTn>
                                        <p:tgtEl>
                                          <p:spTgt spid="83972">
                                            <p:bg/>
                                          </p:spTgt>
                                        </p:tgtEl>
                                        <p:attrNameLst>
                                          <p:attrName>style.visibility</p:attrName>
                                        </p:attrNameLst>
                                      </p:cBhvr>
                                      <p:to>
                                        <p:strVal val="visible"/>
                                      </p:to>
                                    </p:set>
                                    <p:anim calcmode="lin" valueType="num">
                                      <p:cBhvr>
                                        <p:cTn id="26" dur="500" fill="hold"/>
                                        <p:tgtEl>
                                          <p:spTgt spid="83972">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7" dur="500" fill="hold"/>
                                        <p:tgtEl>
                                          <p:spTgt spid="83972">
                                            <p:bg/>
                                          </p:spTgt>
                                        </p:tgtEl>
                                        <p:attrNameLst>
                                          <p:attrName>ppt_x</p:attrName>
                                        </p:attrNameLst>
                                      </p:cBhvr>
                                      <p:tavLst>
                                        <p:tav tm="0">
                                          <p:val>
                                            <p:fltVal val="-1"/>
                                          </p:val>
                                        </p:tav>
                                        <p:tav tm="50000">
                                          <p:val>
                                            <p:fltVal val="0.95"/>
                                          </p:val>
                                        </p:tav>
                                        <p:tav tm="100000">
                                          <p:val>
                                            <p:strVal val="#ppt_x"/>
                                          </p:val>
                                        </p:tav>
                                      </p:tavLst>
                                    </p:anim>
                                    <p:anim calcmode="lin" valueType="num">
                                      <p:cBhvr>
                                        <p:cTn id="28" dur="500" fill="hold"/>
                                        <p:tgtEl>
                                          <p:spTgt spid="83972">
                                            <p:bg/>
                                          </p:spTgt>
                                        </p:tgtEl>
                                        <p:attrNameLst>
                                          <p:attrName>ppt_y</p:attrName>
                                        </p:attrNameLst>
                                      </p:cBhvr>
                                      <p:tavLst>
                                        <p:tav tm="0">
                                          <p:val>
                                            <p:strVal val="#ppt_y"/>
                                          </p:val>
                                        </p:tav>
                                        <p:tav tm="100000">
                                          <p:val>
                                            <p:strVal val="#ppt_y"/>
                                          </p:val>
                                        </p:tav>
                                      </p:tavLst>
                                    </p:anim>
                                    <p:animEffect transition="in" filter="fade">
                                      <p:cBhvr>
                                        <p:cTn id="29" dur="500"/>
                                        <p:tgtEl>
                                          <p:spTgt spid="83972">
                                            <p:bg/>
                                          </p:spTgt>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p:tgtEl>
                                      </p:cMediaNode>
                                    </p:audio>
                                  </p:subTnLst>
                                </p:cTn>
                              </p:par>
                            </p:childTnLst>
                          </p:cTn>
                        </p:par>
                      </p:childTnLst>
                    </p:cTn>
                  </p:par>
                  <p:par>
                    <p:cTn id="30" fill="hold">
                      <p:stCondLst>
                        <p:cond delay="indefinite"/>
                      </p:stCondLst>
                      <p:childTnLst>
                        <p:par>
                          <p:cTn id="31" fill="hold">
                            <p:stCondLst>
                              <p:cond delay="0"/>
                            </p:stCondLst>
                            <p:childTnLst>
                              <p:par>
                                <p:cTn id="32" presetID="48" presetClass="entr" presetSubtype="0" accel="50000" fill="hold" grpId="0" nodeType="clickEffect">
                                  <p:stCondLst>
                                    <p:cond delay="0"/>
                                  </p:stCondLst>
                                  <p:childTnLst>
                                    <p:set>
                                      <p:cBhvr>
                                        <p:cTn id="33" dur="1" fill="hold">
                                          <p:stCondLst>
                                            <p:cond delay="0"/>
                                          </p:stCondLst>
                                        </p:cTn>
                                        <p:tgtEl>
                                          <p:spTgt spid="83972">
                                            <p:txEl>
                                              <p:pRg st="3" end="3"/>
                                            </p:txEl>
                                          </p:spTgt>
                                        </p:tgtEl>
                                        <p:attrNameLst>
                                          <p:attrName>style.visibility</p:attrName>
                                        </p:attrNameLst>
                                      </p:cBhvr>
                                      <p:to>
                                        <p:strVal val="visible"/>
                                      </p:to>
                                    </p:set>
                                    <p:anim calcmode="lin" valueType="num">
                                      <p:cBhvr>
                                        <p:cTn id="34" dur="500" fill="hold"/>
                                        <p:tgtEl>
                                          <p:spTgt spid="83972">
                                            <p:txEl>
                                              <p:pRg st="3" end="3"/>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5" dur="500" fill="hold"/>
                                        <p:tgtEl>
                                          <p:spTgt spid="83972">
                                            <p:txEl>
                                              <p:pRg st="3" end="3"/>
                                            </p:txEl>
                                          </p:spTgt>
                                        </p:tgtEl>
                                        <p:attrNameLst>
                                          <p:attrName>ppt_x</p:attrName>
                                        </p:attrNameLst>
                                      </p:cBhvr>
                                      <p:tavLst>
                                        <p:tav tm="0">
                                          <p:val>
                                            <p:fltVal val="-1"/>
                                          </p:val>
                                        </p:tav>
                                        <p:tav tm="50000">
                                          <p:val>
                                            <p:fltVal val="0.95"/>
                                          </p:val>
                                        </p:tav>
                                        <p:tav tm="100000">
                                          <p:val>
                                            <p:strVal val="#ppt_x"/>
                                          </p:val>
                                        </p:tav>
                                      </p:tavLst>
                                    </p:anim>
                                    <p:anim calcmode="lin" valueType="num">
                                      <p:cBhvr>
                                        <p:cTn id="36" dur="500" fill="hold"/>
                                        <p:tgtEl>
                                          <p:spTgt spid="83972">
                                            <p:txEl>
                                              <p:pRg st="3" end="3"/>
                                            </p:txEl>
                                          </p:spTgt>
                                        </p:tgtEl>
                                        <p:attrNameLst>
                                          <p:attrName>ppt_y</p:attrName>
                                        </p:attrNameLst>
                                      </p:cBhvr>
                                      <p:tavLst>
                                        <p:tav tm="0">
                                          <p:val>
                                            <p:strVal val="#ppt_y"/>
                                          </p:val>
                                        </p:tav>
                                        <p:tav tm="100000">
                                          <p:val>
                                            <p:strVal val="#ppt_y"/>
                                          </p:val>
                                        </p:tav>
                                      </p:tavLst>
                                    </p:anim>
                                    <p:animEffect transition="in" filter="fade">
                                      <p:cBhvr>
                                        <p:cTn id="37" dur="500"/>
                                        <p:tgtEl>
                                          <p:spTgt spid="8397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8" presetClass="entr" presetSubtype="0" accel="50000" fill="hold" grpId="0" nodeType="clickEffect">
                                  <p:stCondLst>
                                    <p:cond delay="0"/>
                                  </p:stCondLst>
                                  <p:childTnLst>
                                    <p:set>
                                      <p:cBhvr>
                                        <p:cTn id="41" dur="1" fill="hold">
                                          <p:stCondLst>
                                            <p:cond delay="0"/>
                                          </p:stCondLst>
                                        </p:cTn>
                                        <p:tgtEl>
                                          <p:spTgt spid="83972">
                                            <p:txEl>
                                              <p:pRg st="4" end="4"/>
                                            </p:txEl>
                                          </p:spTgt>
                                        </p:tgtEl>
                                        <p:attrNameLst>
                                          <p:attrName>style.visibility</p:attrName>
                                        </p:attrNameLst>
                                      </p:cBhvr>
                                      <p:to>
                                        <p:strVal val="visible"/>
                                      </p:to>
                                    </p:set>
                                    <p:anim calcmode="lin" valueType="num">
                                      <p:cBhvr>
                                        <p:cTn id="42" dur="500" fill="hold"/>
                                        <p:tgtEl>
                                          <p:spTgt spid="83972">
                                            <p:txEl>
                                              <p:pRg st="4" end="4"/>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3" dur="500" fill="hold"/>
                                        <p:tgtEl>
                                          <p:spTgt spid="83972">
                                            <p:txEl>
                                              <p:pRg st="4" end="4"/>
                                            </p:txEl>
                                          </p:spTgt>
                                        </p:tgtEl>
                                        <p:attrNameLst>
                                          <p:attrName>ppt_x</p:attrName>
                                        </p:attrNameLst>
                                      </p:cBhvr>
                                      <p:tavLst>
                                        <p:tav tm="0">
                                          <p:val>
                                            <p:fltVal val="-1"/>
                                          </p:val>
                                        </p:tav>
                                        <p:tav tm="50000">
                                          <p:val>
                                            <p:fltVal val="0.95"/>
                                          </p:val>
                                        </p:tav>
                                        <p:tav tm="100000">
                                          <p:val>
                                            <p:strVal val="#ppt_x"/>
                                          </p:val>
                                        </p:tav>
                                      </p:tavLst>
                                    </p:anim>
                                    <p:anim calcmode="lin" valueType="num">
                                      <p:cBhvr>
                                        <p:cTn id="44" dur="500" fill="hold"/>
                                        <p:tgtEl>
                                          <p:spTgt spid="83972">
                                            <p:txEl>
                                              <p:pRg st="4" end="4"/>
                                            </p:txEl>
                                          </p:spTgt>
                                        </p:tgtEl>
                                        <p:attrNameLst>
                                          <p:attrName>ppt_y</p:attrName>
                                        </p:attrNameLst>
                                      </p:cBhvr>
                                      <p:tavLst>
                                        <p:tav tm="0">
                                          <p:val>
                                            <p:strVal val="#ppt_y"/>
                                          </p:val>
                                        </p:tav>
                                        <p:tav tm="100000">
                                          <p:val>
                                            <p:strVal val="#ppt_y"/>
                                          </p:val>
                                        </p:tav>
                                      </p:tavLst>
                                    </p:anim>
                                    <p:animEffect transition="in" filter="fade">
                                      <p:cBhvr>
                                        <p:cTn id="45" dur="500"/>
                                        <p:tgtEl>
                                          <p:spTgt spid="83972">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48" presetClass="entr" presetSubtype="0" accel="50000" fill="hold" grpId="0" nodeType="clickEffect">
                                  <p:stCondLst>
                                    <p:cond delay="0"/>
                                  </p:stCondLst>
                                  <p:childTnLst>
                                    <p:set>
                                      <p:cBhvr>
                                        <p:cTn id="49" dur="1" fill="hold">
                                          <p:stCondLst>
                                            <p:cond delay="0"/>
                                          </p:stCondLst>
                                        </p:cTn>
                                        <p:tgtEl>
                                          <p:spTgt spid="83972">
                                            <p:txEl>
                                              <p:pRg st="5" end="5"/>
                                            </p:txEl>
                                          </p:spTgt>
                                        </p:tgtEl>
                                        <p:attrNameLst>
                                          <p:attrName>style.visibility</p:attrName>
                                        </p:attrNameLst>
                                      </p:cBhvr>
                                      <p:to>
                                        <p:strVal val="visible"/>
                                      </p:to>
                                    </p:set>
                                    <p:anim calcmode="lin" valueType="num">
                                      <p:cBhvr>
                                        <p:cTn id="50" dur="500" fill="hold"/>
                                        <p:tgtEl>
                                          <p:spTgt spid="83972">
                                            <p:txEl>
                                              <p:pRg st="5" end="5"/>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1" dur="500" fill="hold"/>
                                        <p:tgtEl>
                                          <p:spTgt spid="83972">
                                            <p:txEl>
                                              <p:pRg st="5" end="5"/>
                                            </p:txEl>
                                          </p:spTgt>
                                        </p:tgtEl>
                                        <p:attrNameLst>
                                          <p:attrName>ppt_x</p:attrName>
                                        </p:attrNameLst>
                                      </p:cBhvr>
                                      <p:tavLst>
                                        <p:tav tm="0">
                                          <p:val>
                                            <p:fltVal val="-1"/>
                                          </p:val>
                                        </p:tav>
                                        <p:tav tm="50000">
                                          <p:val>
                                            <p:fltVal val="0.95"/>
                                          </p:val>
                                        </p:tav>
                                        <p:tav tm="100000">
                                          <p:val>
                                            <p:strVal val="#ppt_x"/>
                                          </p:val>
                                        </p:tav>
                                      </p:tavLst>
                                    </p:anim>
                                    <p:anim calcmode="lin" valueType="num">
                                      <p:cBhvr>
                                        <p:cTn id="52" dur="500" fill="hold"/>
                                        <p:tgtEl>
                                          <p:spTgt spid="83972">
                                            <p:txEl>
                                              <p:pRg st="5" end="5"/>
                                            </p:txEl>
                                          </p:spTgt>
                                        </p:tgtEl>
                                        <p:attrNameLst>
                                          <p:attrName>ppt_y</p:attrName>
                                        </p:attrNameLst>
                                      </p:cBhvr>
                                      <p:tavLst>
                                        <p:tav tm="0">
                                          <p:val>
                                            <p:strVal val="#ppt_y"/>
                                          </p:val>
                                        </p:tav>
                                        <p:tav tm="100000">
                                          <p:val>
                                            <p:strVal val="#ppt_y"/>
                                          </p:val>
                                        </p:tav>
                                      </p:tavLst>
                                    </p:anim>
                                    <p:animEffect transition="in" filter="fade">
                                      <p:cBhvr>
                                        <p:cTn id="53" dur="500"/>
                                        <p:tgtEl>
                                          <p:spTgt spid="8397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animBg="1"/>
      <p:bldP spid="83972" grpId="0" build="p" animBg="1"/>
    </p:bld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4"/>
          <p:cNvSpPr>
            <a:spLocks noGrp="1"/>
          </p:cNvSpPr>
          <p:nvPr>
            <p:ph type="dt" sz="quarter"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30050" name="Rectangle 2"/>
          <p:cNvSpPr>
            <a:spLocks noGrp="1" noChangeArrowheads="1"/>
          </p:cNvSpPr>
          <p:nvPr>
            <p:ph type="title"/>
          </p:nvPr>
        </p:nvSpPr>
        <p:spPr>
          <a:xfrm>
            <a:off x="0" y="228600"/>
            <a:ext cx="8458200" cy="990600"/>
          </a:xfrm>
        </p:spPr>
        <p:txBody>
          <a:bodyPr/>
          <a:lstStyle/>
          <a:p>
            <a:pPr algn="l" eaLnBrk="1" hangingPunct="1">
              <a:defRPr/>
            </a:pPr>
            <a:r>
              <a:rPr lang="en-US" b="1" dirty="0" smtClean="0"/>
              <a:t>Gracias…Thank you!</a:t>
            </a:r>
            <a:endParaRPr lang="en-US" dirty="0" smtClean="0"/>
          </a:p>
        </p:txBody>
      </p:sp>
      <p:sp>
        <p:nvSpPr>
          <p:cNvPr id="130051" name="Rectangle 3"/>
          <p:cNvSpPr>
            <a:spLocks noGrp="1" noChangeArrowheads="1"/>
          </p:cNvSpPr>
          <p:nvPr>
            <p:ph type="body" sz="half" idx="1"/>
          </p:nvPr>
        </p:nvSpPr>
        <p:spPr>
          <a:xfrm>
            <a:off x="-33338" y="2362200"/>
            <a:ext cx="5976938" cy="4267200"/>
          </a:xfrm>
          <a:solidFill>
            <a:schemeClr val="bg1"/>
          </a:solidFill>
        </p:spPr>
        <p:txBody>
          <a:bodyPr/>
          <a:lstStyle/>
          <a:p>
            <a:pPr eaLnBrk="1" hangingPunct="1">
              <a:lnSpc>
                <a:spcPct val="90000"/>
              </a:lnSpc>
              <a:buFont typeface="Monotype Sorts" charset="0"/>
              <a:buNone/>
              <a:defRPr/>
            </a:pPr>
            <a:r>
              <a:rPr lang="en-US" sz="2800" dirty="0" smtClean="0"/>
              <a:t>   UNO appreciates your positive</a:t>
            </a:r>
          </a:p>
          <a:p>
            <a:pPr eaLnBrk="1" hangingPunct="1">
              <a:lnSpc>
                <a:spcPct val="90000"/>
              </a:lnSpc>
              <a:buFont typeface="Monotype Sorts" charset="0"/>
              <a:buNone/>
              <a:defRPr/>
            </a:pPr>
            <a:r>
              <a:rPr lang="en-US" sz="2800" dirty="0" smtClean="0"/>
              <a:t>    and active participation.</a:t>
            </a:r>
          </a:p>
          <a:p>
            <a:pPr eaLnBrk="1" hangingPunct="1">
              <a:lnSpc>
                <a:spcPct val="90000"/>
              </a:lnSpc>
              <a:buFont typeface="Monotype Sorts" charset="0"/>
              <a:buNone/>
              <a:defRPr/>
            </a:pPr>
            <a:endParaRPr lang="en-US" sz="2800" dirty="0" smtClean="0"/>
          </a:p>
          <a:p>
            <a:pPr eaLnBrk="1" hangingPunct="1">
              <a:lnSpc>
                <a:spcPct val="90000"/>
              </a:lnSpc>
              <a:buFont typeface="Monotype Sorts" charset="0"/>
              <a:buNone/>
              <a:defRPr/>
            </a:pPr>
            <a:endParaRPr lang="en-US" sz="2800" dirty="0" smtClean="0"/>
          </a:p>
          <a:p>
            <a:pPr eaLnBrk="1" hangingPunct="1">
              <a:lnSpc>
                <a:spcPct val="90000"/>
              </a:lnSpc>
              <a:buFont typeface="Monotype Sorts" charset="0"/>
              <a:buNone/>
              <a:defRPr/>
            </a:pPr>
            <a:r>
              <a:rPr lang="en-US" sz="2800" dirty="0" smtClean="0"/>
              <a:t>     ELAINE GALLAGHER, Ph.D.</a:t>
            </a:r>
          </a:p>
          <a:p>
            <a:pPr eaLnBrk="1" hangingPunct="1">
              <a:lnSpc>
                <a:spcPct val="90000"/>
              </a:lnSpc>
              <a:buFont typeface="Monotype Sorts" charset="0"/>
              <a:buNone/>
              <a:defRPr/>
            </a:pPr>
            <a:r>
              <a:rPr lang="en-US" sz="2800" dirty="0" err="1" smtClean="0"/>
              <a:t>elaine.gallagher@sistemauno.com</a:t>
            </a:r>
            <a:endParaRPr lang="en-US" sz="2800" dirty="0" smtClean="0"/>
          </a:p>
          <a:p>
            <a:pPr eaLnBrk="1" hangingPunct="1">
              <a:lnSpc>
                <a:spcPct val="90000"/>
              </a:lnSpc>
              <a:buFont typeface="Monotype Sorts" charset="0"/>
              <a:buNone/>
              <a:defRPr/>
            </a:pPr>
            <a:r>
              <a:rPr lang="en-US" sz="2800" dirty="0" smtClean="0"/>
              <a:t>     </a:t>
            </a:r>
          </a:p>
          <a:p>
            <a:pPr eaLnBrk="1" hangingPunct="1">
              <a:lnSpc>
                <a:spcPct val="90000"/>
              </a:lnSpc>
              <a:buFont typeface="Monotype Sorts" charset="0"/>
              <a:buNone/>
              <a:defRPr/>
            </a:pPr>
            <a:endParaRPr lang="en-US" sz="2800" dirty="0" smtClean="0"/>
          </a:p>
        </p:txBody>
      </p:sp>
      <p:pic>
        <p:nvPicPr>
          <p:cNvPr id="130052" name="Picture 4"/>
          <p:cNvPicPr>
            <a:picLocks noGrp="1" noChangeAspect="1" noChangeArrowheads="1"/>
          </p:cNvPicPr>
          <p:nvPr>
            <p:ph type="clipArt" sz="half" idx="2"/>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5715000" y="0"/>
            <a:ext cx="3200400" cy="6858000"/>
          </a:xfrm>
        </p:spPr>
      </p:pic>
      <p:pic>
        <p:nvPicPr>
          <p:cNvPr id="7" name="Picture 6"/>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5562600"/>
            <a:ext cx="5334000" cy="1468755"/>
          </a:xfrm>
          <a:prstGeom prst="rect">
            <a:avLst/>
          </a:prstGeom>
          <a:noFill/>
          <a:ln>
            <a:noFill/>
          </a:ln>
          <a:extLst/>
        </p:spPr>
      </p:pic>
    </p:spTree>
    <p:custDataLst>
      <p:tags r:id="rId1"/>
    </p:custDataLst>
  </p:cSld>
  <p:clrMapOvr>
    <a:masterClrMapping/>
  </p:clrMapOvr>
  <p:transition spd="slow">
    <p:sndAc>
      <p:stSnd>
        <p:snd r:embed="rId4" name="Explosion"/>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0050">
                                            <p:txEl>
                                              <p:pRg st="0" end="0"/>
                                            </p:txEl>
                                          </p:spTgt>
                                        </p:tgtEl>
                                        <p:attrNameLst>
                                          <p:attrName>style.visibility</p:attrName>
                                        </p:attrNameLst>
                                      </p:cBhvr>
                                      <p:to>
                                        <p:strVal val="visible"/>
                                      </p:to>
                                    </p:set>
                                    <p:anim calcmode="lin" valueType="num">
                                      <p:cBhvr additive="base">
                                        <p:cTn id="7" dur="500" fill="hold"/>
                                        <p:tgtEl>
                                          <p:spTgt spid="13005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00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0051">
                                            <p:txEl>
                                              <p:pRg st="0" end="0"/>
                                            </p:txEl>
                                          </p:spTgt>
                                        </p:tgtEl>
                                        <p:attrNameLst>
                                          <p:attrName>style.visibility</p:attrName>
                                        </p:attrNameLst>
                                      </p:cBhvr>
                                      <p:to>
                                        <p:strVal val="visible"/>
                                      </p:to>
                                    </p:set>
                                    <p:anim calcmode="lin" valueType="num">
                                      <p:cBhvr additive="base">
                                        <p:cTn id="13" dur="500" fill="hold"/>
                                        <p:tgtEl>
                                          <p:spTgt spid="130051">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00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0051">
                                            <p:txEl>
                                              <p:pRg st="1" end="1"/>
                                            </p:txEl>
                                          </p:spTgt>
                                        </p:tgtEl>
                                        <p:attrNameLst>
                                          <p:attrName>style.visibility</p:attrName>
                                        </p:attrNameLst>
                                      </p:cBhvr>
                                      <p:to>
                                        <p:strVal val="visible"/>
                                      </p:to>
                                    </p:set>
                                    <p:anim calcmode="lin" valueType="num">
                                      <p:cBhvr additive="base">
                                        <p:cTn id="19" dur="500" fill="hold"/>
                                        <p:tgtEl>
                                          <p:spTgt spid="13005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00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0051">
                                            <p:txEl>
                                              <p:pRg st="4" end="4"/>
                                            </p:txEl>
                                          </p:spTgt>
                                        </p:tgtEl>
                                        <p:attrNameLst>
                                          <p:attrName>style.visibility</p:attrName>
                                        </p:attrNameLst>
                                      </p:cBhvr>
                                      <p:to>
                                        <p:strVal val="visible"/>
                                      </p:to>
                                    </p:set>
                                    <p:anim calcmode="lin" valueType="num">
                                      <p:cBhvr additive="base">
                                        <p:cTn id="25" dur="500" fill="hold"/>
                                        <p:tgtEl>
                                          <p:spTgt spid="130051">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00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0051">
                                            <p:txEl>
                                              <p:pRg st="5" end="5"/>
                                            </p:txEl>
                                          </p:spTgt>
                                        </p:tgtEl>
                                        <p:attrNameLst>
                                          <p:attrName>style.visibility</p:attrName>
                                        </p:attrNameLst>
                                      </p:cBhvr>
                                      <p:to>
                                        <p:strVal val="visible"/>
                                      </p:to>
                                    </p:set>
                                    <p:anim calcmode="lin" valueType="num">
                                      <p:cBhvr additive="base">
                                        <p:cTn id="31" dur="500" fill="hold"/>
                                        <p:tgtEl>
                                          <p:spTgt spid="130051">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005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0051">
                                            <p:txEl>
                                              <p:pRg st="6" end="6"/>
                                            </p:txEl>
                                          </p:spTgt>
                                        </p:tgtEl>
                                        <p:attrNameLst>
                                          <p:attrName>style.visibility</p:attrName>
                                        </p:attrNameLst>
                                      </p:cBhvr>
                                      <p:to>
                                        <p:strVal val="visible"/>
                                      </p:to>
                                    </p:set>
                                    <p:anim calcmode="lin" valueType="num">
                                      <p:cBhvr additive="base">
                                        <p:cTn id="37" dur="500" fill="hold"/>
                                        <p:tgtEl>
                                          <p:spTgt spid="130051">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005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130052"/>
                                        </p:tgtEl>
                                        <p:attrNameLst>
                                          <p:attrName>style.visibility</p:attrName>
                                        </p:attrNameLst>
                                      </p:cBhvr>
                                      <p:to>
                                        <p:strVal val="visible"/>
                                      </p:to>
                                    </p:set>
                                    <p:anim calcmode="lin" valueType="num">
                                      <p:cBhvr additive="base">
                                        <p:cTn id="43" dur="500" fill="hold"/>
                                        <p:tgtEl>
                                          <p:spTgt spid="130052"/>
                                        </p:tgtEl>
                                        <p:attrNameLst>
                                          <p:attrName>ppt_x</p:attrName>
                                        </p:attrNameLst>
                                      </p:cBhvr>
                                      <p:tavLst>
                                        <p:tav tm="0">
                                          <p:val>
                                            <p:strVal val="0-#ppt_w/2"/>
                                          </p:val>
                                        </p:tav>
                                        <p:tav tm="100000">
                                          <p:val>
                                            <p:strVal val="#ppt_x"/>
                                          </p:val>
                                        </p:tav>
                                      </p:tavLst>
                                    </p:anim>
                                    <p:anim calcmode="lin" valueType="num">
                                      <p:cBhvr additive="base">
                                        <p:cTn id="44" dur="500" fill="hold"/>
                                        <p:tgtEl>
                                          <p:spTgt spid="130052"/>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51" presetClass="entr" presetSubtype="0" fill="hold" nodeType="clickEffect">
                                  <p:stCondLst>
                                    <p:cond delay="0"/>
                                  </p:stCondLst>
                                  <p:childTnLst>
                                    <p:set>
                                      <p:cBhvr>
                                        <p:cTn id="48" dur="1" fill="hold">
                                          <p:stCondLst>
                                            <p:cond delay="0"/>
                                          </p:stCondLst>
                                        </p:cTn>
                                        <p:tgtEl>
                                          <p:spTgt spid="130052"/>
                                        </p:tgtEl>
                                        <p:attrNameLst>
                                          <p:attrName>style.visibility</p:attrName>
                                        </p:attrNameLst>
                                      </p:cBhvr>
                                      <p:to>
                                        <p:strVal val="visible"/>
                                      </p:to>
                                    </p:set>
                                    <p:animEffect transition="in" filter="fade">
                                      <p:cBhvr>
                                        <p:cTn id="49" dur="770" decel="100000"/>
                                        <p:tgtEl>
                                          <p:spTgt spid="130052"/>
                                        </p:tgtEl>
                                      </p:cBhvr>
                                    </p:animEffect>
                                    <p:animScale>
                                      <p:cBhvr>
                                        <p:cTn id="50" dur="770" decel="100000"/>
                                        <p:tgtEl>
                                          <p:spTgt spid="130052"/>
                                        </p:tgtEl>
                                      </p:cBhvr>
                                      <p:from x="10000" y="10000"/>
                                      <p:to x="200000" y="450000"/>
                                    </p:animScale>
                                    <p:animScale>
                                      <p:cBhvr>
                                        <p:cTn id="51" dur="1230" accel="100000" fill="hold">
                                          <p:stCondLst>
                                            <p:cond delay="770"/>
                                          </p:stCondLst>
                                        </p:cTn>
                                        <p:tgtEl>
                                          <p:spTgt spid="130052"/>
                                        </p:tgtEl>
                                      </p:cBhvr>
                                      <p:from x="200000" y="450000"/>
                                      <p:to x="100000" y="100000"/>
                                    </p:animScale>
                                    <p:set>
                                      <p:cBhvr>
                                        <p:cTn id="52" dur="770" fill="hold"/>
                                        <p:tgtEl>
                                          <p:spTgt spid="130052"/>
                                        </p:tgtEl>
                                        <p:attrNameLst>
                                          <p:attrName>ppt_x</p:attrName>
                                        </p:attrNameLst>
                                      </p:cBhvr>
                                      <p:to>
                                        <p:strVal val="(0.5)"/>
                                      </p:to>
                                    </p:set>
                                    <p:anim from="(0.5)" to="(#ppt_x)" calcmode="lin" valueType="num">
                                      <p:cBhvr>
                                        <p:cTn id="53" dur="1230" accel="100000" fill="hold">
                                          <p:stCondLst>
                                            <p:cond delay="770"/>
                                          </p:stCondLst>
                                        </p:cTn>
                                        <p:tgtEl>
                                          <p:spTgt spid="130052"/>
                                        </p:tgtEl>
                                        <p:attrNameLst>
                                          <p:attrName>ppt_x</p:attrName>
                                        </p:attrNameLst>
                                      </p:cBhvr>
                                    </p:anim>
                                    <p:set>
                                      <p:cBhvr>
                                        <p:cTn id="54" dur="770" fill="hold"/>
                                        <p:tgtEl>
                                          <p:spTgt spid="130052"/>
                                        </p:tgtEl>
                                        <p:attrNameLst>
                                          <p:attrName>ppt_y</p:attrName>
                                        </p:attrNameLst>
                                      </p:cBhvr>
                                      <p:to>
                                        <p:strVal val="(#ppt_y+0.4)"/>
                                      </p:to>
                                    </p:set>
                                    <p:anim from="(#ppt_y+0.4)" to="(#ppt_y)" calcmode="lin" valueType="num">
                                      <p:cBhvr>
                                        <p:cTn id="55" dur="1230" accel="100000" fill="hold">
                                          <p:stCondLst>
                                            <p:cond delay="770"/>
                                          </p:stCondLst>
                                        </p:cTn>
                                        <p:tgtEl>
                                          <p:spTgt spid="13005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build="p" autoUpdateAnimBg="0"/>
      <p:bldP spid="130051" grpId="0" build="p" autoUpdateAnimBg="0"/>
    </p:bld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0" y="0"/>
            <a:ext cx="9144000" cy="1371600"/>
          </a:xfrm>
          <a:prstGeom prst="rect">
            <a:avLst/>
          </a:prstGeom>
          <a:solidFill>
            <a:srgbClr val="004990"/>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lgn="ctr">
              <a:defRPr/>
            </a:pPr>
            <a:r>
              <a:rPr lang="es-MX" sz="4000" b="1">
                <a:solidFill>
                  <a:schemeClr val="bg1"/>
                </a:solidFill>
                <a:effectLst>
                  <a:outerShdw blurRad="38100" dist="38100" dir="2700000" algn="tl">
                    <a:srgbClr val="000000"/>
                  </a:outerShdw>
                </a:effectLst>
                <a:latin typeface="Century Gothic" charset="0"/>
                <a:ea typeface="ＭＳ Ｐゴシック" charset="0"/>
                <a:cs typeface="ＭＳ Ｐゴシック" charset="0"/>
              </a:rPr>
              <a:t>                </a:t>
            </a:r>
            <a:endParaRPr lang="en-US" sz="4000">
              <a:solidFill>
                <a:schemeClr val="tx2"/>
              </a:solidFill>
              <a:effectLst>
                <a:outerShdw blurRad="38100" dist="38100" dir="2700000" algn="tl">
                  <a:srgbClr val="FFFFFF"/>
                </a:outerShdw>
              </a:effectLst>
              <a:ea typeface="ＭＳ Ｐゴシック" charset="0"/>
              <a:cs typeface="ＭＳ Ｐゴシック" charset="0"/>
            </a:endParaRPr>
          </a:p>
        </p:txBody>
      </p:sp>
      <p:sp>
        <p:nvSpPr>
          <p:cNvPr id="158722" name="Rectangle 3"/>
          <p:cNvSpPr>
            <a:spLocks noGrp="1" noChangeArrowheads="1"/>
          </p:cNvSpPr>
          <p:nvPr>
            <p:ph type="title"/>
          </p:nvPr>
        </p:nvSpPr>
        <p:spPr>
          <a:xfrm>
            <a:off x="990600" y="358775"/>
            <a:ext cx="7772400" cy="708025"/>
          </a:xfrm>
        </p:spPr>
        <p:txBody>
          <a:bodyPr/>
          <a:lstStyle/>
          <a:p>
            <a:pPr eaLnBrk="1" hangingPunct="1"/>
            <a:r>
              <a:rPr lang="en-US" b="1" dirty="0" smtClean="0">
                <a:solidFill>
                  <a:schemeClr val="bg1"/>
                </a:solidFill>
                <a:latin typeface="Arial" charset="0"/>
                <a:ea typeface="ヒラギノ角ゴ Pro W3" charset="0"/>
                <a:cs typeface="ヒラギノ角ゴ Pro W3" charset="0"/>
              </a:rPr>
              <a:t>Bibliography </a:t>
            </a:r>
            <a:endParaRPr lang="es-ES_tradnl" b="1" dirty="0">
              <a:solidFill>
                <a:schemeClr val="bg1"/>
              </a:solidFill>
              <a:latin typeface="Arial" charset="0"/>
              <a:ea typeface="ヒラギノ角ゴ Pro W3" charset="0"/>
              <a:cs typeface="ヒラギノ角ゴ Pro W3" charset="0"/>
            </a:endParaRPr>
          </a:p>
        </p:txBody>
      </p:sp>
      <p:sp>
        <p:nvSpPr>
          <p:cNvPr id="158723" name="Rectangle 4"/>
          <p:cNvSpPr>
            <a:spLocks noGrp="1" noChangeArrowheads="1"/>
          </p:cNvSpPr>
          <p:nvPr>
            <p:ph type="body" sz="half" idx="1"/>
          </p:nvPr>
        </p:nvSpPr>
        <p:spPr>
          <a:xfrm>
            <a:off x="0" y="1524000"/>
            <a:ext cx="9144000" cy="5181600"/>
          </a:xfrm>
        </p:spPr>
        <p:txBody>
          <a:bodyPr/>
          <a:lstStyle/>
          <a:p>
            <a:pPr eaLnBrk="1" hangingPunct="1"/>
            <a:r>
              <a:rPr lang="en-US" sz="1400" b="1" dirty="0">
                <a:latin typeface="Arial" charset="0"/>
                <a:ea typeface="ヒラギノ角ゴ Pro W3" charset="0"/>
                <a:cs typeface="ヒラギノ角ゴ Pro W3" charset="0"/>
              </a:rPr>
              <a:t>Bloom, Benjamin S. (1980).  </a:t>
            </a:r>
            <a:r>
              <a:rPr lang="en-US" sz="1400" b="1" i="1" dirty="0">
                <a:latin typeface="Arial" charset="0"/>
                <a:ea typeface="ヒラギノ角ゴ Pro W3" charset="0"/>
                <a:cs typeface="ヒラギノ角ゴ Pro W3" charset="0"/>
              </a:rPr>
              <a:t>All Our Children Learning</a:t>
            </a:r>
            <a:r>
              <a:rPr lang="en-US" sz="1400" b="1" dirty="0">
                <a:latin typeface="Arial" charset="0"/>
                <a:ea typeface="ヒラギノ角ゴ Pro W3" charset="0"/>
                <a:cs typeface="ヒラギノ角ゴ Pro W3" charset="0"/>
              </a:rPr>
              <a:t>. New York: McGraw-Hill.</a:t>
            </a:r>
          </a:p>
          <a:p>
            <a:pPr eaLnBrk="1" hangingPunct="1">
              <a:buFontTx/>
              <a:buNone/>
            </a:pPr>
            <a:endParaRPr lang="en-US" sz="1400" b="1" dirty="0">
              <a:latin typeface="Arial" charset="0"/>
              <a:ea typeface="ヒラギノ角ゴ Pro W3" charset="0"/>
              <a:cs typeface="ヒラギノ角ゴ Pro W3" charset="0"/>
            </a:endParaRPr>
          </a:p>
          <a:p>
            <a:pPr eaLnBrk="1" hangingPunct="1"/>
            <a:r>
              <a:rPr lang="en-GB" sz="1400" b="1" dirty="0" err="1">
                <a:latin typeface="Arial" charset="0"/>
                <a:ea typeface="ヒラギノ角ゴ Pro W3" charset="0"/>
                <a:cs typeface="ヒラギノ角ゴ Pro W3" charset="0"/>
              </a:rPr>
              <a:t>Buzan</a:t>
            </a:r>
            <a:r>
              <a:rPr lang="en-GB" sz="1400" b="1" dirty="0">
                <a:latin typeface="Arial" charset="0"/>
                <a:ea typeface="ヒラギノ角ゴ Pro W3" charset="0"/>
                <a:cs typeface="ヒラギノ角ゴ Pro W3" charset="0"/>
              </a:rPr>
              <a:t>, Tony</a:t>
            </a:r>
            <a:r>
              <a:rPr lang="en-US" sz="1400" b="1" dirty="0">
                <a:latin typeface="Arial" charset="0"/>
                <a:ea typeface="ヒラギノ角ゴ Pro W3" charset="0"/>
                <a:cs typeface="ヒラギノ角ゴ Pro W3" charset="0"/>
              </a:rPr>
              <a:t> . (2003). </a:t>
            </a:r>
            <a:r>
              <a:rPr lang="en-US" sz="1400" b="1" i="1" dirty="0">
                <a:latin typeface="Arial" charset="0"/>
                <a:ea typeface="ヒラギノ角ゴ Pro W3" charset="0"/>
                <a:cs typeface="ヒラギノ角ゴ Pro W3" charset="0"/>
              </a:rPr>
              <a:t>Mind Maps for Kids: An Introduction</a:t>
            </a:r>
            <a:r>
              <a:rPr lang="en-US" sz="1400" b="1" dirty="0">
                <a:latin typeface="Arial" charset="0"/>
                <a:ea typeface="ヒラギノ角ゴ Pro W3" charset="0"/>
                <a:cs typeface="ヒラギノ角ゴ Pro W3" charset="0"/>
              </a:rPr>
              <a:t>. </a:t>
            </a:r>
            <a:r>
              <a:rPr lang="en-US" sz="1400" b="1" dirty="0" err="1">
                <a:latin typeface="Arial" charset="0"/>
                <a:ea typeface="ヒラギノ角ゴ Pro W3" charset="0"/>
                <a:cs typeface="ヒラギノ角ゴ Pro W3" charset="0"/>
              </a:rPr>
              <a:t>Thorsons</a:t>
            </a:r>
            <a:r>
              <a:rPr lang="en-US" sz="1400" b="1" dirty="0">
                <a:latin typeface="Times New Roman" charset="0"/>
                <a:ea typeface="ヒラギノ角ゴ Pro W3" charset="0"/>
                <a:cs typeface="ヒラギノ角ゴ Pro W3" charset="0"/>
              </a:rPr>
              <a:t>.</a:t>
            </a:r>
          </a:p>
          <a:p>
            <a:pPr eaLnBrk="1" hangingPunct="1"/>
            <a:endParaRPr lang="en-US" sz="1400" b="1" dirty="0">
              <a:solidFill>
                <a:srgbClr val="000000"/>
              </a:solidFill>
              <a:latin typeface="Arial" charset="0"/>
              <a:ea typeface="ヒラギノ角ゴ Pro W3" charset="0"/>
              <a:cs typeface="ヒラギノ角ゴ Pro W3" charset="0"/>
            </a:endParaRPr>
          </a:p>
          <a:p>
            <a:pPr eaLnBrk="1" hangingPunct="1"/>
            <a:r>
              <a:rPr lang="en-US" sz="1400" b="1" dirty="0">
                <a:solidFill>
                  <a:srgbClr val="000000"/>
                </a:solidFill>
                <a:latin typeface="Arial" charset="0"/>
                <a:ea typeface="ヒラギノ角ゴ Pro W3" charset="0"/>
                <a:cs typeface="ヒラギノ角ゴ Pro W3" charset="0"/>
              </a:rPr>
              <a:t>Gallagher, Elaine &amp; Garcia, Cristina. (2009). "</a:t>
            </a:r>
            <a:r>
              <a:rPr lang="en-US" sz="1400" b="1" i="1" dirty="0">
                <a:solidFill>
                  <a:srgbClr val="000000"/>
                </a:solidFill>
                <a:latin typeface="Arial" charset="0"/>
                <a:ea typeface="ヒラギノ角ゴ Pro W3" charset="0"/>
                <a:cs typeface="ヒラギノ角ゴ Pro W3" charset="0"/>
              </a:rPr>
              <a:t>A New CLIL Method", (</a:t>
            </a:r>
            <a:r>
              <a:rPr lang="en-US" sz="1400" b="1" dirty="0">
                <a:solidFill>
                  <a:srgbClr val="000000"/>
                </a:solidFill>
                <a:latin typeface="Arial" charset="0"/>
                <a:ea typeface="ヒラギノ角ゴ Pro W3" charset="0"/>
                <a:cs typeface="ヒラギノ角ゴ Pro W3" charset="0"/>
              </a:rPr>
              <a:t>Chapter 7). </a:t>
            </a:r>
          </a:p>
          <a:p>
            <a:pPr eaLnBrk="1" hangingPunct="1">
              <a:buFontTx/>
              <a:buNone/>
            </a:pPr>
            <a:r>
              <a:rPr lang="en-US" sz="1400" b="1" i="1" dirty="0">
                <a:solidFill>
                  <a:srgbClr val="000000"/>
                </a:solidFill>
                <a:latin typeface="Arial" charset="0"/>
                <a:ea typeface="ヒラギノ角ゴ Pro W3" charset="0"/>
                <a:cs typeface="ヒラギノ角ゴ Pro W3" charset="0"/>
              </a:rPr>
              <a:t>       </a:t>
            </a:r>
            <a:r>
              <a:rPr lang="en-US" sz="1400" b="1" i="1" dirty="0" err="1">
                <a:solidFill>
                  <a:srgbClr val="000000"/>
                </a:solidFill>
                <a:latin typeface="Arial" charset="0"/>
                <a:ea typeface="ヒラギノ角ゴ Pro W3" charset="0"/>
                <a:cs typeface="ヒラギノ角ゴ Pro W3" charset="0"/>
              </a:rPr>
              <a:t>Aplicaciones</a:t>
            </a:r>
            <a:r>
              <a:rPr lang="en-US" sz="1400" b="1" i="1" dirty="0">
                <a:solidFill>
                  <a:srgbClr val="000000"/>
                </a:solidFill>
                <a:latin typeface="Arial" charset="0"/>
                <a:ea typeface="ヒラギノ角ゴ Pro W3" charset="0"/>
                <a:cs typeface="ヒラギノ角ゴ Pro W3" charset="0"/>
              </a:rPr>
              <a:t> </a:t>
            </a:r>
            <a:r>
              <a:rPr lang="en-US" sz="1400" b="1" i="1" dirty="0" err="1">
                <a:solidFill>
                  <a:srgbClr val="000000"/>
                </a:solidFill>
                <a:latin typeface="Arial" charset="0"/>
                <a:ea typeface="ヒラギノ角ゴ Pro W3" charset="0"/>
                <a:cs typeface="ヒラギノ角ゴ Pro W3" charset="0"/>
              </a:rPr>
              <a:t>Didácticas</a:t>
            </a:r>
            <a:r>
              <a:rPr lang="en-US" sz="1400" b="1" dirty="0">
                <a:solidFill>
                  <a:srgbClr val="000000"/>
                </a:solidFill>
                <a:latin typeface="Arial" charset="0"/>
                <a:ea typeface="ヒラギノ角ゴ Pro W3" charset="0"/>
                <a:cs typeface="ヒラギノ角ゴ Pro W3" charset="0"/>
              </a:rPr>
              <a:t>: </a:t>
            </a:r>
            <a:r>
              <a:rPr lang="en-US" sz="1400" b="1" dirty="0" err="1">
                <a:solidFill>
                  <a:srgbClr val="000000"/>
                </a:solidFill>
                <a:latin typeface="Arial" charset="0"/>
                <a:ea typeface="ヒラギノ角ゴ Pro W3" charset="0"/>
                <a:cs typeface="ヒラギノ角ゴ Pro W3" charset="0"/>
              </a:rPr>
              <a:t>Consejería</a:t>
            </a:r>
            <a:r>
              <a:rPr lang="en-US" sz="1400" b="1" dirty="0">
                <a:solidFill>
                  <a:srgbClr val="000000"/>
                </a:solidFill>
                <a:latin typeface="Arial" charset="0"/>
                <a:ea typeface="ヒラギノ角ゴ Pro W3" charset="0"/>
                <a:cs typeface="ヒラギノ角ゴ Pro W3" charset="0"/>
              </a:rPr>
              <a:t> de </a:t>
            </a:r>
            <a:r>
              <a:rPr lang="en-US" sz="1400" b="1" dirty="0" err="1">
                <a:solidFill>
                  <a:srgbClr val="000000"/>
                </a:solidFill>
                <a:latin typeface="Arial" charset="0"/>
                <a:ea typeface="ヒラギノ角ゴ Pro W3" charset="0"/>
                <a:cs typeface="ヒラギノ角ゴ Pro W3" charset="0"/>
              </a:rPr>
              <a:t>Educación</a:t>
            </a:r>
            <a:r>
              <a:rPr lang="en-US" sz="1400" b="1" dirty="0">
                <a:solidFill>
                  <a:srgbClr val="000000"/>
                </a:solidFill>
                <a:latin typeface="Arial" charset="0"/>
                <a:ea typeface="ヒラギノ角ゴ Pro W3" charset="0"/>
                <a:cs typeface="ヒラギノ角ゴ Pro W3" charset="0"/>
              </a:rPr>
              <a:t>, Junta de Andalucía, CETA,     	</a:t>
            </a:r>
          </a:p>
          <a:p>
            <a:pPr eaLnBrk="1" hangingPunct="1">
              <a:buFontTx/>
              <a:buNone/>
            </a:pPr>
            <a:r>
              <a:rPr lang="en-US" sz="1400" b="1" dirty="0">
                <a:solidFill>
                  <a:srgbClr val="000000"/>
                </a:solidFill>
                <a:latin typeface="Arial" charset="0"/>
                <a:ea typeface="ヒラギノ角ゴ Pro W3" charset="0"/>
                <a:cs typeface="ヒラギノ角ゴ Pro W3" charset="0"/>
              </a:rPr>
              <a:t>        Universidad de </a:t>
            </a:r>
            <a:r>
              <a:rPr lang="en-US" sz="1400" b="1" dirty="0" smtClean="0">
                <a:solidFill>
                  <a:srgbClr val="000000"/>
                </a:solidFill>
                <a:latin typeface="Arial" charset="0"/>
                <a:ea typeface="ヒラギノ角ゴ Pro W3" charset="0"/>
                <a:cs typeface="ヒラギノ角ゴ Pro W3" charset="0"/>
              </a:rPr>
              <a:t>Córdoba, SPAIN. </a:t>
            </a:r>
            <a:endParaRPr lang="en-US" sz="1400" b="1" dirty="0">
              <a:latin typeface="Arial" charset="0"/>
              <a:ea typeface="ヒラギノ角ゴ Pro W3" charset="0"/>
              <a:cs typeface="ヒラギノ角ゴ Pro W3" charset="0"/>
            </a:endParaRPr>
          </a:p>
          <a:p>
            <a:pPr eaLnBrk="1" hangingPunct="1"/>
            <a:endParaRPr lang="en-US" sz="1400" b="1" dirty="0">
              <a:latin typeface="Arial" charset="0"/>
              <a:ea typeface="ヒラギノ角ゴ Pro W3" charset="0"/>
              <a:cs typeface="ヒラギノ角ゴ Pro W3" charset="0"/>
            </a:endParaRPr>
          </a:p>
          <a:p>
            <a:pPr eaLnBrk="1" hangingPunct="1"/>
            <a:r>
              <a:rPr lang="en-US" sz="1400" b="1" dirty="0">
                <a:latin typeface="Arial" charset="0"/>
                <a:ea typeface="ヒラギノ角ゴ Pro W3" charset="0"/>
                <a:cs typeface="ヒラギノ角ゴ Pro W3" charset="0"/>
              </a:rPr>
              <a:t>Gardner, Howard, (1985). </a:t>
            </a:r>
            <a:r>
              <a:rPr lang="en-US" sz="1400" b="1" i="1" dirty="0">
                <a:latin typeface="Arial" charset="0"/>
                <a:ea typeface="ヒラギノ角ゴ Pro W3" charset="0"/>
                <a:cs typeface="ヒラギノ角ゴ Pro W3" charset="0"/>
              </a:rPr>
              <a:t>Frames of Mind</a:t>
            </a:r>
            <a:r>
              <a:rPr lang="en-US" sz="1400" b="1" dirty="0">
                <a:latin typeface="Arial" charset="0"/>
                <a:ea typeface="ヒラギノ角ゴ Pro W3" charset="0"/>
                <a:cs typeface="ヒラギノ角ゴ Pro W3" charset="0"/>
              </a:rPr>
              <a:t>. Harper Collins.</a:t>
            </a:r>
          </a:p>
          <a:p>
            <a:pPr eaLnBrk="1" hangingPunct="1">
              <a:buFontTx/>
              <a:buNone/>
            </a:pPr>
            <a:endParaRPr lang="en-US" sz="1400" b="1" dirty="0">
              <a:latin typeface="Arial" charset="0"/>
              <a:ea typeface="ヒラギノ角ゴ Pro W3" charset="0"/>
              <a:cs typeface="ヒラギノ角ゴ Pro W3" charset="0"/>
            </a:endParaRPr>
          </a:p>
          <a:p>
            <a:pPr eaLnBrk="1" hangingPunct="1"/>
            <a:r>
              <a:rPr lang="en-US" sz="1400" b="1" dirty="0">
                <a:latin typeface="Times New Roman" charset="0"/>
                <a:ea typeface="ヒラギノ角ゴ Pro W3" charset="0"/>
                <a:cs typeface="ヒラギノ角ゴ Pro W3" charset="0"/>
              </a:rPr>
              <a:t> </a:t>
            </a:r>
            <a:r>
              <a:rPr lang="en-US" sz="1400" b="1" dirty="0" err="1">
                <a:latin typeface="Arial" charset="0"/>
                <a:ea typeface="ヒラギノ角ゴ Pro W3" charset="0"/>
                <a:cs typeface="ヒラギノ角ゴ Pro W3" charset="0"/>
              </a:rPr>
              <a:t>Goalman</a:t>
            </a:r>
            <a:r>
              <a:rPr lang="en-US" sz="1400" b="1" dirty="0">
                <a:latin typeface="Arial" charset="0"/>
                <a:ea typeface="ヒラギノ角ゴ Pro W3" charset="0"/>
                <a:cs typeface="ヒラギノ角ゴ Pro W3" charset="0"/>
              </a:rPr>
              <a:t>, Daniel. (1995). </a:t>
            </a:r>
            <a:r>
              <a:rPr lang="en-US" sz="1400" b="1" i="1" dirty="0">
                <a:latin typeface="Arial" charset="0"/>
                <a:ea typeface="ヒラギノ角ゴ Pro W3" charset="0"/>
                <a:cs typeface="ヒラギノ角ゴ Pro W3" charset="0"/>
              </a:rPr>
              <a:t>E.Q. Emotional Intelligence</a:t>
            </a:r>
            <a:r>
              <a:rPr lang="en-US" sz="1400" b="1" dirty="0">
                <a:latin typeface="Arial" charset="0"/>
                <a:ea typeface="ヒラギノ角ゴ Pro W3" charset="0"/>
                <a:cs typeface="ヒラギノ角ゴ Pro W3" charset="0"/>
              </a:rPr>
              <a:t>. Bantam Books.</a:t>
            </a:r>
          </a:p>
          <a:p>
            <a:pPr eaLnBrk="1" hangingPunct="1">
              <a:buFontTx/>
              <a:buNone/>
            </a:pPr>
            <a:endParaRPr lang="en-US" sz="1400" b="1" dirty="0">
              <a:latin typeface="Arial" charset="0"/>
              <a:ea typeface="ヒラギノ角ゴ Pro W3" charset="0"/>
              <a:cs typeface="ヒラギノ角ゴ Pro W3" charset="0"/>
            </a:endParaRPr>
          </a:p>
          <a:p>
            <a:pPr algn="just" eaLnBrk="1" hangingPunct="1">
              <a:spcAft>
                <a:spcPts val="600"/>
              </a:spcAft>
            </a:pPr>
            <a:r>
              <a:rPr lang="en-US" sz="1400" b="1" dirty="0">
                <a:latin typeface="Times New Roman" charset="0"/>
                <a:ea typeface="ヒラギノ角ゴ Pro W3" charset="0"/>
                <a:cs typeface="ヒラギノ角ゴ Pro W3" charset="0"/>
              </a:rPr>
              <a:t> </a:t>
            </a:r>
            <a:r>
              <a:rPr lang="en-US" sz="1400" b="1" dirty="0" err="1">
                <a:latin typeface="Arial" charset="0"/>
                <a:ea typeface="ヒラギノ角ゴ Pro W3" charset="0"/>
                <a:cs typeface="ヒラギノ角ゴ Pro W3" charset="0"/>
              </a:rPr>
              <a:t>Herrell</a:t>
            </a:r>
            <a:r>
              <a:rPr lang="en-US" sz="1400" b="1" dirty="0">
                <a:latin typeface="Arial" charset="0"/>
                <a:ea typeface="ヒラギノ角ゴ Pro W3" charset="0"/>
                <a:cs typeface="ヒラギノ角ゴ Pro W3" charset="0"/>
              </a:rPr>
              <a:t>, A.L.(,2000). </a:t>
            </a:r>
            <a:r>
              <a:rPr lang="en-US" sz="1400" b="1" i="1" dirty="0">
                <a:latin typeface="Arial" charset="0"/>
                <a:ea typeface="ヒラギノ角ゴ Pro W3" charset="0"/>
                <a:cs typeface="ヒラギノ角ゴ Pro W3" charset="0"/>
              </a:rPr>
              <a:t>Fifty Strategies for Teaching ELL</a:t>
            </a:r>
            <a:r>
              <a:rPr lang="en-US" sz="1400" b="1" dirty="0">
                <a:latin typeface="Arial" charset="0"/>
                <a:ea typeface="ヒラギノ角ゴ Pro W3" charset="0"/>
                <a:cs typeface="ヒラギノ角ゴ Pro W3" charset="0"/>
              </a:rPr>
              <a:t>, Prentice  Hall. </a:t>
            </a:r>
          </a:p>
          <a:p>
            <a:pPr eaLnBrk="1" hangingPunct="1">
              <a:spcBef>
                <a:spcPts val="500"/>
              </a:spcBef>
              <a:spcAft>
                <a:spcPts val="500"/>
              </a:spcAft>
            </a:pPr>
            <a:r>
              <a:rPr lang="en-US" sz="1400" b="1" dirty="0">
                <a:latin typeface="Arial" charset="0"/>
                <a:ea typeface="ヒラギノ角ゴ Pro W3" charset="0"/>
                <a:cs typeface="ヒラギノ角ゴ Pro W3" charset="0"/>
              </a:rPr>
              <a:t> </a:t>
            </a:r>
            <a:r>
              <a:rPr lang="en-US" sz="1400" b="1" dirty="0" err="1">
                <a:latin typeface="Arial" charset="0"/>
                <a:ea typeface="ヒラギノ角ゴ Pro W3" charset="0"/>
                <a:cs typeface="ヒラギノ角ゴ Pro W3" charset="0"/>
              </a:rPr>
              <a:t>Kagan</a:t>
            </a:r>
            <a:r>
              <a:rPr lang="en-US" sz="1400" b="1" dirty="0">
                <a:latin typeface="Arial" charset="0"/>
                <a:ea typeface="ヒラギノ角ゴ Pro W3" charset="0"/>
                <a:cs typeface="ヒラギノ角ゴ Pro W3" charset="0"/>
              </a:rPr>
              <a:t>, S. (1992). </a:t>
            </a:r>
            <a:r>
              <a:rPr lang="en-US" sz="1400" b="1" i="1" dirty="0">
                <a:latin typeface="Arial" charset="0"/>
                <a:ea typeface="ヒラギノ角ゴ Pro W3" charset="0"/>
                <a:cs typeface="ヒラギノ角ゴ Pro W3" charset="0"/>
              </a:rPr>
              <a:t>Cooperative </a:t>
            </a:r>
            <a:r>
              <a:rPr lang="en-US" sz="1400" b="1" i="1" dirty="0" err="1">
                <a:latin typeface="Arial" charset="0"/>
                <a:ea typeface="ヒラギノ角ゴ Pro W3" charset="0"/>
                <a:cs typeface="ヒラギノ角ゴ Pro W3" charset="0"/>
              </a:rPr>
              <a:t>Learning</a:t>
            </a:r>
            <a:r>
              <a:rPr lang="en-US" sz="1400" b="1" dirty="0" err="1">
                <a:latin typeface="Arial" charset="0"/>
                <a:ea typeface="ヒラギノ角ゴ Pro W3" charset="0"/>
                <a:cs typeface="ヒラギノ角ゴ Pro W3" charset="0"/>
              </a:rPr>
              <a:t>.San</a:t>
            </a:r>
            <a:r>
              <a:rPr lang="en-US" sz="1400" b="1" dirty="0">
                <a:latin typeface="Arial" charset="0"/>
                <a:ea typeface="ヒラギノ角ゴ Pro W3" charset="0"/>
                <a:cs typeface="ヒラギノ角ゴ Pro W3" charset="0"/>
              </a:rPr>
              <a:t> Juan Capistrano, CA: Resources for  Teachers, Inc. 		     .</a:t>
            </a:r>
          </a:p>
          <a:p>
            <a:pPr eaLnBrk="1" hangingPunct="1">
              <a:spcBef>
                <a:spcPts val="500"/>
              </a:spcBef>
              <a:spcAft>
                <a:spcPts val="500"/>
              </a:spcAft>
            </a:pPr>
            <a:r>
              <a:rPr lang="en-US" sz="1400" b="1" dirty="0" err="1">
                <a:latin typeface="Arial" charset="0"/>
                <a:ea typeface="ヒラギノ角ゴ Pro W3" charset="0"/>
                <a:cs typeface="ヒラギノ角ゴ Pro W3" charset="0"/>
              </a:rPr>
              <a:t>Marzano</a:t>
            </a:r>
            <a:r>
              <a:rPr lang="en-US" sz="1400" b="1" dirty="0">
                <a:latin typeface="Arial" charset="0"/>
                <a:ea typeface="ヒラギノ角ゴ Pro W3" charset="0"/>
                <a:cs typeface="ヒラギノ角ゴ Pro W3" charset="0"/>
              </a:rPr>
              <a:t>, Robert. (2003) </a:t>
            </a:r>
            <a:r>
              <a:rPr lang="en-US" sz="1400" b="1" i="1" dirty="0">
                <a:latin typeface="Arial" charset="0"/>
                <a:ea typeface="ヒラギノ角ゴ Pro W3" charset="0"/>
                <a:cs typeface="ヒラギノ角ゴ Pro W3" charset="0"/>
              </a:rPr>
              <a:t>Nine Essential Elements to Classroom Success</a:t>
            </a:r>
            <a:r>
              <a:rPr lang="en-US" sz="1400" b="1" dirty="0">
                <a:latin typeface="Arial" charset="0"/>
                <a:ea typeface="ヒラギノ角ゴ Pro W3" charset="0"/>
                <a:cs typeface="ヒラギノ角ゴ Pro W3" charset="0"/>
              </a:rPr>
              <a:t>, Association of Supervision and Curriculum Development, ASCD Press.</a:t>
            </a:r>
            <a:endParaRPr lang="en-US" sz="1400" b="1" u="sng" dirty="0">
              <a:latin typeface="Arial" charset="0"/>
              <a:ea typeface="ヒラギノ角ゴ Pro W3" charset="0"/>
              <a:cs typeface="ヒラギノ角ゴ Pro W3" charset="0"/>
            </a:endParaRPr>
          </a:p>
          <a:p>
            <a:pPr eaLnBrk="1" hangingPunct="1">
              <a:spcBef>
                <a:spcPts val="500"/>
              </a:spcBef>
              <a:spcAft>
                <a:spcPts val="500"/>
              </a:spcAft>
            </a:pPr>
            <a:r>
              <a:rPr lang="en-US" sz="1400" b="1" dirty="0" err="1">
                <a:solidFill>
                  <a:srgbClr val="5335FF"/>
                </a:solidFill>
                <a:latin typeface="Arial" charset="0"/>
                <a:ea typeface="ヒラギノ角ゴ Pro W3" charset="0"/>
                <a:cs typeface="ヒラギノ角ゴ Pro W3" charset="0"/>
              </a:rPr>
              <a:t>www,kidzclub.com</a:t>
            </a:r>
            <a:r>
              <a:rPr lang="en-US" sz="1400" b="1" dirty="0">
                <a:solidFill>
                  <a:srgbClr val="5335FF"/>
                </a:solidFill>
                <a:latin typeface="Arial" charset="0"/>
                <a:ea typeface="ヒラギノ角ゴ Pro W3" charset="0"/>
                <a:cs typeface="ヒラギノ角ゴ Pro W3" charset="0"/>
              </a:rPr>
              <a:t>			</a:t>
            </a:r>
            <a:r>
              <a:rPr lang="en-US" sz="1400" b="1" dirty="0" err="1">
                <a:solidFill>
                  <a:srgbClr val="5335FF"/>
                </a:solidFill>
                <a:latin typeface="Arial" charset="0"/>
                <a:ea typeface="ヒラギノ角ゴ Pro W3" charset="0"/>
                <a:cs typeface="ヒラギノ角ゴ Pro W3" charset="0"/>
              </a:rPr>
              <a:t>www.graphic.org</a:t>
            </a:r>
            <a:endParaRPr lang="en-US" sz="1400" b="1" dirty="0">
              <a:solidFill>
                <a:srgbClr val="5335FF"/>
              </a:solidFill>
              <a:latin typeface="Arial" charset="0"/>
              <a:ea typeface="ヒラギノ角ゴ Pro W3" charset="0"/>
              <a:cs typeface="ヒラギノ角ゴ Pro W3" charset="0"/>
            </a:endParaRPr>
          </a:p>
          <a:p>
            <a:pPr eaLnBrk="1" hangingPunct="1">
              <a:spcBef>
                <a:spcPts val="500"/>
              </a:spcBef>
              <a:spcAft>
                <a:spcPts val="500"/>
              </a:spcAft>
            </a:pPr>
            <a:r>
              <a:rPr lang="en-US" sz="1400" b="1" dirty="0" err="1">
                <a:solidFill>
                  <a:srgbClr val="5335FF"/>
                </a:solidFill>
                <a:latin typeface="Arial" charset="0"/>
                <a:ea typeface="ヒラギノ角ゴ Pro W3" charset="0"/>
                <a:cs typeface="ヒラギノ角ゴ Pro W3" charset="0"/>
              </a:rPr>
              <a:t>www.enchantedlearning.com</a:t>
            </a:r>
            <a:r>
              <a:rPr lang="en-US" sz="1400" b="1" dirty="0">
                <a:solidFill>
                  <a:srgbClr val="5335FF"/>
                </a:solidFill>
                <a:latin typeface="Arial" charset="0"/>
                <a:ea typeface="ヒラギノ角ゴ Pro W3" charset="0"/>
                <a:cs typeface="ヒラギノ角ゴ Pro W3" charset="0"/>
              </a:rPr>
              <a:t>		</a:t>
            </a:r>
            <a:r>
              <a:rPr lang="en-US" sz="1400" b="1" dirty="0" err="1">
                <a:solidFill>
                  <a:srgbClr val="5335FF"/>
                </a:solidFill>
                <a:latin typeface="Arial" charset="0"/>
                <a:ea typeface="ヒラギノ角ゴ Pro W3" charset="0"/>
                <a:cs typeface="ヒラギノ角ゴ Pro W3" charset="0"/>
              </a:rPr>
              <a:t>www.brainpop.com</a:t>
            </a:r>
            <a:endParaRPr lang="en-US" sz="1400" b="1" dirty="0">
              <a:solidFill>
                <a:srgbClr val="5335FF"/>
              </a:solidFill>
              <a:latin typeface="Arial" charset="0"/>
              <a:ea typeface="ヒラギノ角ゴ Pro W3" charset="0"/>
              <a:cs typeface="ヒラギノ角ゴ Pro W3" charset="0"/>
            </a:endParaRPr>
          </a:p>
          <a:p>
            <a:pPr eaLnBrk="1" hangingPunct="1">
              <a:spcBef>
                <a:spcPts val="500"/>
              </a:spcBef>
              <a:spcAft>
                <a:spcPts val="500"/>
              </a:spcAft>
            </a:pPr>
            <a:endParaRPr lang="en-US" sz="1400" b="1" dirty="0">
              <a:solidFill>
                <a:srgbClr val="5335FF"/>
              </a:solidFill>
              <a:latin typeface="Arial" charset="0"/>
              <a:ea typeface="ヒラギノ角ゴ Pro W3" charset="0"/>
              <a:cs typeface="ヒラギノ角ゴ Pro W3" charset="0"/>
            </a:endParaRPr>
          </a:p>
          <a:p>
            <a:pPr eaLnBrk="1" hangingPunct="1">
              <a:spcBef>
                <a:spcPts val="500"/>
              </a:spcBef>
              <a:spcAft>
                <a:spcPts val="500"/>
              </a:spcAft>
              <a:buFontTx/>
              <a:buNone/>
            </a:pPr>
            <a:endParaRPr lang="en-US" sz="1000" b="1" dirty="0">
              <a:solidFill>
                <a:srgbClr val="5335FF"/>
              </a:solidFill>
              <a:latin typeface="Arial" charset="0"/>
              <a:ea typeface="ヒラギノ角ゴ Pro W3" charset="0"/>
              <a:cs typeface="ヒラギノ角ゴ Pro W3" charset="0"/>
            </a:endParaRPr>
          </a:p>
          <a:p>
            <a:pPr eaLnBrk="1" hangingPunct="1"/>
            <a:endParaRPr lang="es-ES_tradnl" sz="800" dirty="0">
              <a:latin typeface="Arial" charset="0"/>
              <a:ea typeface="ヒラギノ角ゴ Pro W3" charset="0"/>
              <a:cs typeface="ヒラギノ角ゴ Pro W3" charset="0"/>
            </a:endParaRPr>
          </a:p>
        </p:txBody>
      </p:sp>
      <p:pic>
        <p:nvPicPr>
          <p:cNvPr id="158724" name="Picture 5" descr="casitalapiz"/>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91400" y="609600"/>
            <a:ext cx="1411288" cy="10271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 name="Picture 5"/>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0" y="5842816"/>
            <a:ext cx="1267460" cy="1011555"/>
          </a:xfrm>
          <a:prstGeom prst="rect">
            <a:avLst/>
          </a:prstGeom>
          <a:noFill/>
          <a:ln>
            <a:noFill/>
          </a:ln>
          <a:extLst/>
        </p:spPr>
      </p:pic>
    </p:spTree>
  </p:cSld>
  <p:clrMapOvr>
    <a:masterClrMapping/>
  </p:clrMapOvr>
  <p:transition spd="slow">
    <p:sndAc>
      <p:stSnd>
        <p:snd r:embed="rId2" name="Explosion"/>
      </p:stSnd>
    </p:sndAc>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0" y="0"/>
            <a:ext cx="9144000" cy="1196975"/>
          </a:xfrm>
          <a:prstGeom prst="rect">
            <a:avLst/>
          </a:prstGeom>
          <a:solidFill>
            <a:srgbClr val="000000"/>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s-ES" sz="4000" b="1">
              <a:solidFill>
                <a:schemeClr val="bg1"/>
              </a:solidFill>
              <a:latin typeface="Times New Roman" charset="0"/>
            </a:endParaRPr>
          </a:p>
        </p:txBody>
      </p:sp>
      <p:sp>
        <p:nvSpPr>
          <p:cNvPr id="113667" name="Text Box 3"/>
          <p:cNvSpPr txBox="1">
            <a:spLocks noChangeArrowheads="1"/>
          </p:cNvSpPr>
          <p:nvPr/>
        </p:nvSpPr>
        <p:spPr bwMode="auto">
          <a:xfrm>
            <a:off x="323850" y="333375"/>
            <a:ext cx="8281988" cy="366713"/>
          </a:xfrm>
          <a:prstGeom prst="rect">
            <a:avLst/>
          </a:prstGeom>
          <a:solidFill>
            <a:srgbClr val="000000"/>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endParaRPr lang="es-ES" sz="1800"/>
          </a:p>
        </p:txBody>
      </p:sp>
      <p:sp>
        <p:nvSpPr>
          <p:cNvPr id="116739" name="Rectangle 4"/>
          <p:cNvSpPr>
            <a:spLocks noGrp="1" noChangeArrowheads="1"/>
          </p:cNvSpPr>
          <p:nvPr>
            <p:ph type="title"/>
          </p:nvPr>
        </p:nvSpPr>
        <p:spPr>
          <a:xfrm>
            <a:off x="685800" y="0"/>
            <a:ext cx="7772400" cy="1143000"/>
          </a:xfrm>
        </p:spPr>
        <p:txBody>
          <a:bodyPr/>
          <a:lstStyle/>
          <a:p>
            <a:pPr eaLnBrk="1" hangingPunct="1"/>
            <a:r>
              <a:rPr lang="es-ES" sz="4000">
                <a:solidFill>
                  <a:schemeClr val="bg1"/>
                </a:solidFill>
                <a:latin typeface="Arial" charset="0"/>
                <a:ea typeface="ヒラギノ角ゴ Pro W3" charset="0"/>
                <a:cs typeface="ヒラギノ角ゴ Pro W3" charset="0"/>
              </a:rPr>
              <a:t>Referencias</a:t>
            </a:r>
            <a:endParaRPr lang="es-ES" sz="4000">
              <a:latin typeface="Arial" charset="0"/>
              <a:ea typeface="ヒラギノ角ゴ Pro W3" charset="0"/>
              <a:cs typeface="ヒラギノ角ゴ Pro W3" charset="0"/>
            </a:endParaRPr>
          </a:p>
        </p:txBody>
      </p:sp>
      <p:sp>
        <p:nvSpPr>
          <p:cNvPr id="116740" name="Rectangle 5"/>
          <p:cNvSpPr>
            <a:spLocks noGrp="1" noChangeArrowheads="1"/>
          </p:cNvSpPr>
          <p:nvPr>
            <p:ph type="body" idx="1"/>
          </p:nvPr>
        </p:nvSpPr>
        <p:spPr>
          <a:xfrm>
            <a:off x="0" y="1524000"/>
            <a:ext cx="9144000" cy="5029200"/>
          </a:xfrm>
        </p:spPr>
        <p:txBody>
          <a:bodyPr/>
          <a:lstStyle/>
          <a:p>
            <a:pPr marL="357188" indent="-357188" eaLnBrk="1" hangingPunct="1">
              <a:lnSpc>
                <a:spcPct val="90000"/>
              </a:lnSpc>
            </a:pPr>
            <a:r>
              <a:rPr lang="es-ES" sz="2400" b="1" dirty="0">
                <a:latin typeface="Arial" charset="0"/>
                <a:ea typeface="ヒラギノ角ゴ Pro W3" charset="0"/>
                <a:cs typeface="ヒラギノ角ゴ Pro W3" charset="0"/>
              </a:rPr>
              <a:t>Baker, C. (1993)</a:t>
            </a:r>
            <a:r>
              <a:rPr lang="es-ES" sz="2400" dirty="0">
                <a:latin typeface="Arial" charset="0"/>
                <a:ea typeface="ヒラギノ角ゴ Pro W3" charset="0"/>
                <a:cs typeface="ヒラギノ角ゴ Pro W3" charset="0"/>
              </a:rPr>
              <a:t> </a:t>
            </a:r>
            <a:r>
              <a:rPr lang="es-ES" sz="2400" i="1" dirty="0">
                <a:latin typeface="Arial" charset="0"/>
                <a:ea typeface="ヒラギノ角ゴ Pro W3" charset="0"/>
                <a:cs typeface="ヒラギノ角ゴ Pro W3" charset="0"/>
              </a:rPr>
              <a:t>Fundamentos de educación bilingüe y bilingüismo.</a:t>
            </a:r>
            <a:r>
              <a:rPr lang="es-ES" sz="2400" dirty="0">
                <a:latin typeface="Arial" charset="0"/>
                <a:ea typeface="ヒラギノ角ゴ Pro W3" charset="0"/>
                <a:cs typeface="ヒラギノ角ゴ Pro W3" charset="0"/>
              </a:rPr>
              <a:t> Madrid: Cátedra, 1997. </a:t>
            </a:r>
            <a:endParaRPr lang="es-ES" sz="2400" dirty="0" smtClean="0">
              <a:latin typeface="Arial" charset="0"/>
              <a:ea typeface="ヒラギノ角ゴ Pro W3" charset="0"/>
              <a:cs typeface="ヒラギノ角ゴ Pro W3" charset="0"/>
            </a:endParaRPr>
          </a:p>
          <a:p>
            <a:pPr marL="357188" indent="-357188" eaLnBrk="1" hangingPunct="1">
              <a:lnSpc>
                <a:spcPct val="90000"/>
              </a:lnSpc>
            </a:pPr>
            <a:endParaRPr lang="es-ES" sz="2400" dirty="0">
              <a:latin typeface="Arial" charset="0"/>
              <a:ea typeface="ヒラギノ角ゴ Pro W3" charset="0"/>
              <a:cs typeface="ヒラギノ角ゴ Pro W3" charset="0"/>
            </a:endParaRPr>
          </a:p>
          <a:p>
            <a:pPr marL="357188" indent="-357188" eaLnBrk="1" hangingPunct="1">
              <a:lnSpc>
                <a:spcPct val="90000"/>
              </a:lnSpc>
            </a:pPr>
            <a:r>
              <a:rPr lang="es-ES" sz="2400" b="1" dirty="0" err="1">
                <a:latin typeface="Arial" charset="0"/>
                <a:ea typeface="ヒラギノ角ゴ Pro W3" charset="0"/>
                <a:cs typeface="ヒラギノ角ゴ Pro W3" charset="0"/>
              </a:rPr>
              <a:t>Cummins</a:t>
            </a:r>
            <a:r>
              <a:rPr lang="es-ES" sz="2400" b="1" dirty="0">
                <a:latin typeface="Arial" charset="0"/>
                <a:ea typeface="ヒラギノ角ゴ Pro W3" charset="0"/>
                <a:cs typeface="ヒラギノ角ゴ Pro W3" charset="0"/>
              </a:rPr>
              <a:t>, J. &amp; </a:t>
            </a:r>
            <a:r>
              <a:rPr lang="es-ES" sz="2400" b="1" dirty="0" err="1">
                <a:latin typeface="Arial" charset="0"/>
                <a:ea typeface="ヒラギノ角ゴ Pro W3" charset="0"/>
                <a:cs typeface="ヒラギノ角ゴ Pro W3" charset="0"/>
              </a:rPr>
              <a:t>Swain</a:t>
            </a:r>
            <a:r>
              <a:rPr lang="es-ES" sz="2400" b="1" dirty="0">
                <a:latin typeface="Arial" charset="0"/>
                <a:ea typeface="ヒラギノ角ゴ Pro W3" charset="0"/>
                <a:cs typeface="ヒラギノ角ゴ Pro W3" charset="0"/>
              </a:rPr>
              <a:t>, M. (1986)</a:t>
            </a:r>
            <a:r>
              <a:rPr lang="es-ES" sz="2400" dirty="0">
                <a:latin typeface="Arial" charset="0"/>
                <a:ea typeface="ヒラギノ角ゴ Pro W3" charset="0"/>
                <a:cs typeface="ヒラギノ角ゴ Pro W3" charset="0"/>
              </a:rPr>
              <a:t> </a:t>
            </a:r>
            <a:r>
              <a:rPr lang="es-ES" sz="2400" i="1" dirty="0" err="1">
                <a:latin typeface="Arial" charset="0"/>
                <a:ea typeface="ヒラギノ角ゴ Pro W3" charset="0"/>
                <a:cs typeface="ヒラギノ角ゴ Pro W3" charset="0"/>
              </a:rPr>
              <a:t>Bilingualism</a:t>
            </a:r>
            <a:r>
              <a:rPr lang="es-ES" sz="2400" i="1" dirty="0">
                <a:latin typeface="Arial" charset="0"/>
                <a:ea typeface="ヒラギノ角ゴ Pro W3" charset="0"/>
                <a:cs typeface="ヒラギノ角ゴ Pro W3" charset="0"/>
              </a:rPr>
              <a:t> in </a:t>
            </a:r>
            <a:r>
              <a:rPr lang="es-ES" sz="2400" i="1" dirty="0" err="1">
                <a:latin typeface="Arial" charset="0"/>
                <a:ea typeface="ヒラギノ角ゴ Pro W3" charset="0"/>
                <a:cs typeface="ヒラギノ角ゴ Pro W3" charset="0"/>
              </a:rPr>
              <a:t>Education</a:t>
            </a:r>
            <a:r>
              <a:rPr lang="es-ES" sz="2400" i="1" dirty="0">
                <a:latin typeface="Arial" charset="0"/>
                <a:ea typeface="ヒラギノ角ゴ Pro W3" charset="0"/>
                <a:cs typeface="ヒラギノ角ゴ Pro W3" charset="0"/>
              </a:rPr>
              <a:t>.</a:t>
            </a:r>
            <a:r>
              <a:rPr lang="es-ES" sz="2400" dirty="0">
                <a:latin typeface="Arial" charset="0"/>
                <a:ea typeface="ヒラギノ角ゴ Pro W3" charset="0"/>
                <a:cs typeface="ヒラギノ角ゴ Pro W3" charset="0"/>
              </a:rPr>
              <a:t> New York: </a:t>
            </a:r>
            <a:r>
              <a:rPr lang="es-ES" sz="2400" dirty="0" err="1">
                <a:latin typeface="Arial" charset="0"/>
                <a:ea typeface="ヒラギノ角ゴ Pro W3" charset="0"/>
                <a:cs typeface="ヒラギノ角ゴ Pro W3" charset="0"/>
              </a:rPr>
              <a:t>Longman</a:t>
            </a:r>
            <a:r>
              <a:rPr lang="es-ES" sz="2400" dirty="0" smtClean="0">
                <a:latin typeface="Arial" charset="0"/>
                <a:ea typeface="ヒラギノ角ゴ Pro W3" charset="0"/>
                <a:cs typeface="ヒラギノ角ゴ Pro W3" charset="0"/>
              </a:rPr>
              <a:t>.</a:t>
            </a:r>
          </a:p>
          <a:p>
            <a:pPr marL="357188" indent="-357188" eaLnBrk="1" hangingPunct="1">
              <a:lnSpc>
                <a:spcPct val="90000"/>
              </a:lnSpc>
            </a:pPr>
            <a:endParaRPr lang="es-ES" sz="2400" dirty="0">
              <a:latin typeface="Arial" charset="0"/>
              <a:ea typeface="ヒラギノ角ゴ Pro W3" charset="0"/>
              <a:cs typeface="ヒラギノ角ゴ Pro W3" charset="0"/>
            </a:endParaRPr>
          </a:p>
          <a:p>
            <a:pPr marL="357188" indent="-357188" eaLnBrk="1" hangingPunct="1">
              <a:lnSpc>
                <a:spcPct val="90000"/>
              </a:lnSpc>
            </a:pPr>
            <a:r>
              <a:rPr lang="es-ES" sz="2400" b="1" dirty="0" err="1">
                <a:latin typeface="Arial" charset="0"/>
                <a:ea typeface="ヒラギノ角ゴ Pro W3" charset="0"/>
                <a:cs typeface="ヒラギノ角ゴ Pro W3" charset="0"/>
              </a:rPr>
              <a:t>Krashen</a:t>
            </a:r>
            <a:r>
              <a:rPr lang="es-ES" sz="2400" b="1" dirty="0">
                <a:latin typeface="Arial" charset="0"/>
                <a:ea typeface="ヒラギノ角ゴ Pro W3" charset="0"/>
                <a:cs typeface="ヒラギノ角ゴ Pro W3" charset="0"/>
              </a:rPr>
              <a:t>, S. (1982)</a:t>
            </a:r>
            <a:r>
              <a:rPr lang="es-ES" sz="2400" dirty="0">
                <a:latin typeface="Arial" charset="0"/>
                <a:ea typeface="ヒラギノ角ゴ Pro W3" charset="0"/>
                <a:cs typeface="ヒラギノ角ゴ Pro W3" charset="0"/>
              </a:rPr>
              <a:t> </a:t>
            </a:r>
            <a:r>
              <a:rPr lang="es-ES" sz="2400" i="1" dirty="0" err="1">
                <a:latin typeface="Arial" charset="0"/>
                <a:ea typeface="ヒラギノ角ゴ Pro W3" charset="0"/>
                <a:cs typeface="ヒラギノ角ゴ Pro W3" charset="0"/>
              </a:rPr>
              <a:t>Principles</a:t>
            </a:r>
            <a:r>
              <a:rPr lang="es-ES" sz="2400" i="1" dirty="0">
                <a:latin typeface="Arial" charset="0"/>
                <a:ea typeface="ヒラギノ角ゴ Pro W3" charset="0"/>
                <a:cs typeface="ヒラギノ角ゴ Pro W3" charset="0"/>
              </a:rPr>
              <a:t> and </a:t>
            </a:r>
            <a:r>
              <a:rPr lang="es-ES" sz="2400" i="1" dirty="0" err="1">
                <a:latin typeface="Arial" charset="0"/>
                <a:ea typeface="ヒラギノ角ゴ Pro W3" charset="0"/>
                <a:cs typeface="ヒラギノ角ゴ Pro W3" charset="0"/>
              </a:rPr>
              <a:t>Practice</a:t>
            </a:r>
            <a:r>
              <a:rPr lang="es-ES" sz="2400" i="1" dirty="0">
                <a:latin typeface="Arial" charset="0"/>
                <a:ea typeface="ヒラギノ角ゴ Pro W3" charset="0"/>
                <a:cs typeface="ヒラギノ角ゴ Pro W3" charset="0"/>
              </a:rPr>
              <a:t> in </a:t>
            </a:r>
            <a:r>
              <a:rPr lang="es-ES" sz="2400" i="1" dirty="0" err="1">
                <a:latin typeface="Arial" charset="0"/>
                <a:ea typeface="ヒラギノ角ゴ Pro W3" charset="0"/>
                <a:cs typeface="ヒラギノ角ゴ Pro W3" charset="0"/>
              </a:rPr>
              <a:t>Second</a:t>
            </a:r>
            <a:r>
              <a:rPr lang="es-ES" sz="2400" i="1" dirty="0">
                <a:latin typeface="Arial" charset="0"/>
                <a:ea typeface="ヒラギノ角ゴ Pro W3" charset="0"/>
                <a:cs typeface="ヒラギノ角ゴ Pro W3" charset="0"/>
              </a:rPr>
              <a:t> </a:t>
            </a:r>
            <a:r>
              <a:rPr lang="es-ES" sz="2400" i="1" dirty="0" err="1">
                <a:latin typeface="Arial" charset="0"/>
                <a:ea typeface="ヒラギノ角ゴ Pro W3" charset="0"/>
                <a:cs typeface="ヒラギノ角ゴ Pro W3" charset="0"/>
              </a:rPr>
              <a:t>Language</a:t>
            </a:r>
            <a:r>
              <a:rPr lang="es-ES" sz="2400" i="1" dirty="0">
                <a:latin typeface="Arial" charset="0"/>
                <a:ea typeface="ヒラギノ角ゴ Pro W3" charset="0"/>
                <a:cs typeface="ヒラギノ角ゴ Pro W3" charset="0"/>
              </a:rPr>
              <a:t> </a:t>
            </a:r>
            <a:r>
              <a:rPr lang="es-ES" sz="2400" i="1" dirty="0" err="1">
                <a:latin typeface="Arial" charset="0"/>
                <a:ea typeface="ヒラギノ角ゴ Pro W3" charset="0"/>
                <a:cs typeface="ヒラギノ角ゴ Pro W3" charset="0"/>
              </a:rPr>
              <a:t>Acquisition</a:t>
            </a:r>
            <a:r>
              <a:rPr lang="es-ES" sz="2400" dirty="0">
                <a:latin typeface="Arial" charset="0"/>
                <a:ea typeface="ヒラギノ角ゴ Pro W3" charset="0"/>
                <a:cs typeface="ヒラギノ角ゴ Pro W3" charset="0"/>
              </a:rPr>
              <a:t>. Oxford: </a:t>
            </a:r>
            <a:r>
              <a:rPr lang="es-ES" sz="2400" dirty="0" err="1">
                <a:latin typeface="Arial" charset="0"/>
                <a:ea typeface="ヒラギノ角ゴ Pro W3" charset="0"/>
                <a:cs typeface="ヒラギノ角ゴ Pro W3" charset="0"/>
              </a:rPr>
              <a:t>Pergamon</a:t>
            </a:r>
            <a:r>
              <a:rPr lang="es-ES" sz="2400" dirty="0" smtClean="0">
                <a:latin typeface="Arial" charset="0"/>
                <a:ea typeface="ヒラギノ角ゴ Pro W3" charset="0"/>
                <a:cs typeface="ヒラギノ角ゴ Pro W3" charset="0"/>
              </a:rPr>
              <a:t>.</a:t>
            </a:r>
          </a:p>
          <a:p>
            <a:pPr marL="357188" indent="-357188" eaLnBrk="1" hangingPunct="1">
              <a:lnSpc>
                <a:spcPct val="90000"/>
              </a:lnSpc>
            </a:pPr>
            <a:endParaRPr lang="es-ES" sz="2400" dirty="0">
              <a:latin typeface="Arial" charset="0"/>
              <a:ea typeface="ヒラギノ角ゴ Pro W3" charset="0"/>
              <a:cs typeface="ヒラギノ角ゴ Pro W3" charset="0"/>
            </a:endParaRPr>
          </a:p>
          <a:p>
            <a:pPr marL="357188" indent="-357188" eaLnBrk="1" hangingPunct="1">
              <a:lnSpc>
                <a:spcPct val="90000"/>
              </a:lnSpc>
            </a:pPr>
            <a:r>
              <a:rPr lang="es-ES" sz="2400" b="1" dirty="0" err="1">
                <a:latin typeface="Arial" charset="0"/>
                <a:ea typeface="ヒラギノ角ゴ Pro W3" charset="0"/>
                <a:cs typeface="ヒラギノ角ゴ Pro W3" charset="0"/>
              </a:rPr>
              <a:t>Siguan</a:t>
            </a:r>
            <a:r>
              <a:rPr lang="es-ES" sz="2400" b="1" dirty="0">
                <a:latin typeface="Arial" charset="0"/>
                <a:ea typeface="ヒラギノ角ゴ Pro W3" charset="0"/>
                <a:cs typeface="ヒラギノ角ゴ Pro W3" charset="0"/>
              </a:rPr>
              <a:t>, M. y </a:t>
            </a:r>
            <a:r>
              <a:rPr lang="es-ES" sz="2400" b="1" dirty="0" err="1">
                <a:latin typeface="Arial" charset="0"/>
                <a:ea typeface="ヒラギノ角ゴ Pro W3" charset="0"/>
                <a:cs typeface="ヒラギノ角ゴ Pro W3" charset="0"/>
              </a:rPr>
              <a:t>Mackey</a:t>
            </a:r>
            <a:r>
              <a:rPr lang="es-ES" sz="2400" b="1" dirty="0">
                <a:latin typeface="Arial" charset="0"/>
                <a:ea typeface="ヒラギノ角ゴ Pro W3" charset="0"/>
                <a:cs typeface="ヒラギノ角ゴ Pro W3" charset="0"/>
              </a:rPr>
              <a:t>, W. F.</a:t>
            </a:r>
            <a:r>
              <a:rPr lang="es-ES" sz="2400" dirty="0">
                <a:latin typeface="Arial" charset="0"/>
                <a:ea typeface="ヒラギノ角ゴ Pro W3" charset="0"/>
                <a:cs typeface="ヒラギノ角ゴ Pro W3" charset="0"/>
              </a:rPr>
              <a:t>  </a:t>
            </a:r>
            <a:r>
              <a:rPr lang="es-ES" sz="2400" b="1" dirty="0">
                <a:latin typeface="Arial" charset="0"/>
                <a:ea typeface="ヒラギノ角ゴ Pro W3" charset="0"/>
                <a:cs typeface="ヒラギノ角ゴ Pro W3" charset="0"/>
              </a:rPr>
              <a:t>(1986)</a:t>
            </a:r>
            <a:r>
              <a:rPr lang="es-ES" sz="2400" dirty="0">
                <a:latin typeface="Arial" charset="0"/>
                <a:ea typeface="ヒラギノ角ゴ Pro W3" charset="0"/>
                <a:cs typeface="ヒラギノ角ゴ Pro W3" charset="0"/>
              </a:rPr>
              <a:t> </a:t>
            </a:r>
            <a:r>
              <a:rPr lang="es-ES" sz="2400" i="1" dirty="0">
                <a:latin typeface="Arial" charset="0"/>
                <a:ea typeface="ヒラギノ角ゴ Pro W3" charset="0"/>
                <a:cs typeface="ヒラギノ角ゴ Pro W3" charset="0"/>
              </a:rPr>
              <a:t>Educación y </a:t>
            </a:r>
            <a:r>
              <a:rPr lang="es-ES" sz="2400" i="1" dirty="0" err="1">
                <a:latin typeface="Arial" charset="0"/>
                <a:ea typeface="ヒラギノ角ゴ Pro W3" charset="0"/>
                <a:cs typeface="ヒラギノ角ゴ Pro W3" charset="0"/>
              </a:rPr>
              <a:t>Bilinguismo</a:t>
            </a:r>
            <a:r>
              <a:rPr lang="es-ES" sz="2400" i="1" dirty="0">
                <a:latin typeface="Arial" charset="0"/>
                <a:ea typeface="ヒラギノ角ゴ Pro W3" charset="0"/>
                <a:cs typeface="ヒラギノ角ゴ Pro W3" charset="0"/>
              </a:rPr>
              <a:t>.</a:t>
            </a:r>
            <a:r>
              <a:rPr lang="es-ES" sz="2400" dirty="0">
                <a:latin typeface="Arial" charset="0"/>
                <a:ea typeface="ヒラギノ角ゴ Pro W3" charset="0"/>
                <a:cs typeface="ヒラギノ角ゴ Pro W3" charset="0"/>
              </a:rPr>
              <a:t> Madrid: Santillana/Unesco</a:t>
            </a:r>
            <a:r>
              <a:rPr lang="es-ES" sz="2400" dirty="0" smtClean="0">
                <a:latin typeface="Arial" charset="0"/>
                <a:ea typeface="ヒラギノ角ゴ Pro W3" charset="0"/>
                <a:cs typeface="ヒラギノ角ゴ Pro W3" charset="0"/>
              </a:rPr>
              <a:t>.</a:t>
            </a:r>
          </a:p>
          <a:p>
            <a:pPr marL="357188" indent="-357188" eaLnBrk="1" hangingPunct="1">
              <a:lnSpc>
                <a:spcPct val="90000"/>
              </a:lnSpc>
            </a:pPr>
            <a:endParaRPr lang="es-ES" sz="2400" dirty="0">
              <a:latin typeface="Arial" charset="0"/>
              <a:ea typeface="ヒラギノ角ゴ Pro W3" charset="0"/>
              <a:cs typeface="ヒラギノ角ゴ Pro W3" charset="0"/>
            </a:endParaRPr>
          </a:p>
          <a:p>
            <a:pPr marL="357188" indent="-357188" eaLnBrk="1" hangingPunct="1">
              <a:lnSpc>
                <a:spcPct val="90000"/>
              </a:lnSpc>
            </a:pPr>
            <a:r>
              <a:rPr lang="es-ES" sz="2400" b="1" dirty="0" err="1">
                <a:latin typeface="Arial" charset="0"/>
                <a:ea typeface="ヒラギノ角ゴ Pro W3" charset="0"/>
                <a:cs typeface="ヒラギノ角ゴ Pro W3" charset="0"/>
              </a:rPr>
              <a:t>Weinreich</a:t>
            </a:r>
            <a:r>
              <a:rPr lang="es-ES" sz="2400" b="1" dirty="0">
                <a:latin typeface="Arial" charset="0"/>
                <a:ea typeface="ヒラギノ角ゴ Pro W3" charset="0"/>
                <a:cs typeface="ヒラギノ角ゴ Pro W3" charset="0"/>
              </a:rPr>
              <a:t>, U. (1952)</a:t>
            </a:r>
            <a:r>
              <a:rPr lang="es-ES" sz="2400" dirty="0">
                <a:latin typeface="Arial" charset="0"/>
                <a:ea typeface="ヒラギノ角ゴ Pro W3" charset="0"/>
                <a:cs typeface="ヒラギノ角ゴ Pro W3" charset="0"/>
              </a:rPr>
              <a:t> </a:t>
            </a:r>
            <a:r>
              <a:rPr lang="es-ES" sz="2400" i="1" dirty="0">
                <a:latin typeface="Arial" charset="0"/>
                <a:ea typeface="ヒラギノ角ゴ Pro W3" charset="0"/>
                <a:cs typeface="ヒラギノ角ゴ Pro W3" charset="0"/>
              </a:rPr>
              <a:t>Lenguas en contacto.</a:t>
            </a:r>
            <a:r>
              <a:rPr lang="es-ES" sz="2400" dirty="0">
                <a:latin typeface="Arial" charset="0"/>
                <a:ea typeface="ヒラギノ角ゴ Pro W3" charset="0"/>
                <a:cs typeface="ヒラギノ角ゴ Pro W3" charset="0"/>
              </a:rPr>
              <a:t> Caracas: Universidad Central de Venezuela, 1974. </a:t>
            </a:r>
          </a:p>
          <a:p>
            <a:pPr marL="357188" indent="-357188" eaLnBrk="1" hangingPunct="1">
              <a:lnSpc>
                <a:spcPct val="90000"/>
              </a:lnSpc>
            </a:pPr>
            <a:endParaRPr lang="es-ES" sz="2800" dirty="0">
              <a:latin typeface="Arial" charset="0"/>
              <a:ea typeface="ヒラギノ角ゴ Pro W3" charset="0"/>
              <a:cs typeface="ヒラギノ角ゴ Pro W3" charset="0"/>
            </a:endParaRPr>
          </a:p>
        </p:txBody>
      </p:sp>
      <p:pic>
        <p:nvPicPr>
          <p:cNvPr id="6" name="Picture 5"/>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810159"/>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0789957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solidFill>
            <a:srgbClr val="FF9FFB"/>
          </a:solidFill>
        </p:spPr>
        <p:txBody>
          <a:bodyPr/>
          <a:lstStyle/>
          <a:p>
            <a:pPr eaLnBrk="1" hangingPunct="1"/>
            <a:r>
              <a:rPr lang="es-ES" b="1">
                <a:latin typeface="Arial" charset="0"/>
                <a:ea typeface="ヒラギノ角ゴ Pro W3" charset="0"/>
                <a:cs typeface="ヒラギノ角ゴ Pro W3" charset="0"/>
              </a:rPr>
              <a:t>Some interesting links:</a:t>
            </a:r>
            <a:endParaRPr lang="es-ES">
              <a:latin typeface="Arial" charset="0"/>
              <a:ea typeface="ヒラギノ角ゴ Pro W3" charset="0"/>
              <a:cs typeface="ヒラギノ角ゴ Pro W3" charset="0"/>
            </a:endParaRPr>
          </a:p>
        </p:txBody>
      </p:sp>
      <p:sp>
        <p:nvSpPr>
          <p:cNvPr id="60419" name="Rectangle 3"/>
          <p:cNvSpPr>
            <a:spLocks noGrp="1" noChangeArrowheads="1"/>
          </p:cNvSpPr>
          <p:nvPr>
            <p:ph type="body" idx="1"/>
          </p:nvPr>
        </p:nvSpPr>
        <p:spPr>
          <a:xfrm>
            <a:off x="609600" y="2286000"/>
            <a:ext cx="7848600" cy="4191000"/>
          </a:xfrm>
          <a:solidFill>
            <a:srgbClr val="FDCBFF"/>
          </a:solidFill>
        </p:spPr>
        <p:txBody>
          <a:bodyPr/>
          <a:lstStyle/>
          <a:p>
            <a:pPr eaLnBrk="1" hangingPunct="1"/>
            <a:r>
              <a:rPr lang="es-ES" sz="3600" dirty="0">
                <a:latin typeface="Arial" charset="0"/>
                <a:ea typeface="ヒラギノ角ゴ Pro W3" charset="0"/>
                <a:cs typeface="ヒラギノ角ゴ Pro W3" charset="0"/>
                <a:hlinkClick r:id="rId3"/>
              </a:rPr>
              <a:t>http://www.onestopclil.com/</a:t>
            </a:r>
            <a:endParaRPr lang="es-ES" sz="3600" dirty="0">
              <a:latin typeface="Arial" charset="0"/>
              <a:ea typeface="ヒラギノ角ゴ Pro W3" charset="0"/>
              <a:cs typeface="ヒラギノ角ゴ Pro W3" charset="0"/>
            </a:endParaRPr>
          </a:p>
          <a:p>
            <a:pPr eaLnBrk="1" hangingPunct="1"/>
            <a:r>
              <a:rPr lang="es-ES" sz="3600" dirty="0">
                <a:latin typeface="Arial" charset="0"/>
                <a:ea typeface="ヒラギノ角ゴ Pro W3" charset="0"/>
                <a:cs typeface="ヒラギノ角ゴ Pro W3" charset="0"/>
                <a:hlinkClick r:id="rId4"/>
              </a:rPr>
              <a:t>http://www.teachingenglish.org.uk/</a:t>
            </a:r>
            <a:endParaRPr lang="es-ES" sz="3600" dirty="0">
              <a:latin typeface="Arial" charset="0"/>
              <a:ea typeface="ヒラギノ角ゴ Pro W3" charset="0"/>
              <a:cs typeface="ヒラギノ角ゴ Pro W3" charset="0"/>
            </a:endParaRPr>
          </a:p>
          <a:p>
            <a:pPr eaLnBrk="1" hangingPunct="1"/>
            <a:r>
              <a:rPr lang="es-ES" sz="3600" dirty="0">
                <a:latin typeface="Arial" charset="0"/>
                <a:ea typeface="ヒラギノ角ゴ Pro W3" charset="0"/>
                <a:cs typeface="ヒラギノ角ゴ Pro W3" charset="0"/>
                <a:hlinkClick r:id="rId5"/>
              </a:rPr>
              <a:t>http://robseville.blogspot.com/</a:t>
            </a:r>
            <a:endParaRPr lang="es-ES" sz="3600" dirty="0">
              <a:latin typeface="Arial" charset="0"/>
              <a:ea typeface="ヒラギノ角ゴ Pro W3" charset="0"/>
              <a:cs typeface="ヒラギノ角ゴ Pro W3" charset="0"/>
            </a:endParaRPr>
          </a:p>
          <a:p>
            <a:pPr eaLnBrk="1" hangingPunct="1"/>
            <a:r>
              <a:rPr lang="es-ES" sz="3600" dirty="0">
                <a:latin typeface="Arial" charset="0"/>
                <a:ea typeface="ヒラギノ角ゴ Pro W3" charset="0"/>
                <a:cs typeface="ヒラギノ角ゴ Pro W3" charset="0"/>
                <a:hlinkClick r:id="rId6"/>
              </a:rPr>
              <a:t>http://www.isabelperez.com/</a:t>
            </a:r>
            <a:endParaRPr lang="es-ES" sz="3600" dirty="0">
              <a:latin typeface="Arial" charset="0"/>
              <a:ea typeface="ヒラギノ角ゴ Pro W3" charset="0"/>
              <a:cs typeface="ヒラギノ角ゴ Pro W3" charset="0"/>
            </a:endParaRPr>
          </a:p>
          <a:p>
            <a:pPr eaLnBrk="1" hangingPunct="1"/>
            <a:r>
              <a:rPr lang="es-ES" sz="3600" dirty="0">
                <a:latin typeface="Arial" charset="0"/>
                <a:ea typeface="ヒラギノ角ゴ Pro W3" charset="0"/>
                <a:cs typeface="ヒラギノ角ゴ Pro W3" charset="0"/>
                <a:hlinkClick r:id="rId7"/>
              </a:rPr>
              <a:t>http://www.euroclic.net/</a:t>
            </a:r>
            <a:endParaRPr lang="es-ES" sz="3600" dirty="0">
              <a:latin typeface="Arial" charset="0"/>
              <a:ea typeface="ヒラギノ角ゴ Pro W3" charset="0"/>
              <a:cs typeface="ヒラギノ角ゴ Pro W3" charset="0"/>
            </a:endParaRPr>
          </a:p>
          <a:p>
            <a:pPr eaLnBrk="1" hangingPunct="1"/>
            <a:r>
              <a:rPr lang="es-ES" sz="3600" dirty="0" err="1">
                <a:latin typeface="Arial" charset="0"/>
                <a:ea typeface="ヒラギノ角ゴ Pro W3" charset="0"/>
                <a:cs typeface="ヒラギノ角ゴ Pro W3" charset="0"/>
              </a:rPr>
              <a:t>enchantedlearning.com</a:t>
            </a:r>
            <a:endParaRPr lang="es-ES" sz="3600" dirty="0">
              <a:latin typeface="Arial" charset="0"/>
              <a:ea typeface="ヒラギノ角ゴ Pro W3" charset="0"/>
              <a:cs typeface="ヒラギノ角ゴ Pro W3" charset="0"/>
            </a:endParaRPr>
          </a:p>
          <a:p>
            <a:pPr eaLnBrk="1" hangingPunct="1">
              <a:buFontTx/>
              <a:buNone/>
            </a:pPr>
            <a:endParaRPr lang="es-ES" sz="3600" dirty="0">
              <a:latin typeface="Arial" charset="0"/>
              <a:ea typeface="ヒラギノ角ゴ Pro W3" charset="0"/>
              <a:cs typeface="ヒラギノ角ゴ Pro W3" charset="0"/>
            </a:endParaRPr>
          </a:p>
        </p:txBody>
      </p:sp>
      <p:pic>
        <p:nvPicPr>
          <p:cNvPr id="4" name="Picture 3"/>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86600" y="5334000"/>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98366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p:cTn id="7" dur="5000" fill="hold"/>
                                        <p:tgtEl>
                                          <p:spTgt spid="60418"/>
                                        </p:tgtEl>
                                        <p:attrNameLst>
                                          <p:attrName>ppt_w</p:attrName>
                                        </p:attrNameLst>
                                      </p:cBhvr>
                                      <p:tavLst>
                                        <p:tav tm="0" fmla="#ppt_w*sin(2.5*pi*$)">
                                          <p:val>
                                            <p:fltVal val="0"/>
                                          </p:val>
                                        </p:tav>
                                        <p:tav tm="100000">
                                          <p:val>
                                            <p:fltVal val="1"/>
                                          </p:val>
                                        </p:tav>
                                      </p:tavLst>
                                    </p:anim>
                                    <p:anim calcmode="lin" valueType="num">
                                      <p:cBhvr>
                                        <p:cTn id="8" dur="5000" fill="hold"/>
                                        <p:tgtEl>
                                          <p:spTgt spid="60418"/>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4" presetClass="entr" presetSubtype="0" accel="100000" fill="hold" grpId="0" nodeType="clickEffect">
                                  <p:stCondLst>
                                    <p:cond delay="0"/>
                                  </p:stCondLst>
                                  <p:childTnLst>
                                    <p:set>
                                      <p:cBhvr>
                                        <p:cTn id="12" dur="1" fill="hold">
                                          <p:stCondLst>
                                            <p:cond delay="0"/>
                                          </p:stCondLst>
                                        </p:cTn>
                                        <p:tgtEl>
                                          <p:spTgt spid="60419">
                                            <p:bg/>
                                          </p:spTgt>
                                        </p:tgtEl>
                                        <p:attrNameLst>
                                          <p:attrName>style.visibility</p:attrName>
                                        </p:attrNameLst>
                                      </p:cBhvr>
                                      <p:to>
                                        <p:strVal val="visible"/>
                                      </p:to>
                                    </p:set>
                                    <p:anim calcmode="lin" valueType="num">
                                      <p:cBhvr>
                                        <p:cTn id="13" dur="500" fill="hold"/>
                                        <p:tgtEl>
                                          <p:spTgt spid="60419">
                                            <p:bg/>
                                          </p:spTgt>
                                        </p:tgtEl>
                                        <p:attrNameLst>
                                          <p:attrName>ppt_w</p:attrName>
                                        </p:attrNameLst>
                                      </p:cBhvr>
                                      <p:tavLst>
                                        <p:tav tm="0">
                                          <p:val>
                                            <p:strVal val="#ppt_w*0.05"/>
                                          </p:val>
                                        </p:tav>
                                        <p:tav tm="100000">
                                          <p:val>
                                            <p:strVal val="#ppt_w"/>
                                          </p:val>
                                        </p:tav>
                                      </p:tavLst>
                                    </p:anim>
                                    <p:anim calcmode="lin" valueType="num">
                                      <p:cBhvr>
                                        <p:cTn id="14" dur="500" fill="hold"/>
                                        <p:tgtEl>
                                          <p:spTgt spid="60419">
                                            <p:bg/>
                                          </p:spTgt>
                                        </p:tgtEl>
                                        <p:attrNameLst>
                                          <p:attrName>ppt_h</p:attrName>
                                        </p:attrNameLst>
                                      </p:cBhvr>
                                      <p:tavLst>
                                        <p:tav tm="0">
                                          <p:val>
                                            <p:strVal val="#ppt_h"/>
                                          </p:val>
                                        </p:tav>
                                        <p:tav tm="100000">
                                          <p:val>
                                            <p:strVal val="#ppt_h"/>
                                          </p:val>
                                        </p:tav>
                                      </p:tavLst>
                                    </p:anim>
                                    <p:anim calcmode="lin" valueType="num">
                                      <p:cBhvr>
                                        <p:cTn id="15" dur="500" fill="hold"/>
                                        <p:tgtEl>
                                          <p:spTgt spid="60419">
                                            <p:bg/>
                                          </p:spTgt>
                                        </p:tgtEl>
                                        <p:attrNameLst>
                                          <p:attrName>ppt_x</p:attrName>
                                        </p:attrNameLst>
                                      </p:cBhvr>
                                      <p:tavLst>
                                        <p:tav tm="0">
                                          <p:val>
                                            <p:strVal val="#ppt_x-.2"/>
                                          </p:val>
                                        </p:tav>
                                        <p:tav tm="100000">
                                          <p:val>
                                            <p:strVal val="#ppt_x"/>
                                          </p:val>
                                        </p:tav>
                                      </p:tavLst>
                                    </p:anim>
                                    <p:anim calcmode="lin" valueType="num">
                                      <p:cBhvr>
                                        <p:cTn id="16" dur="500" fill="hold"/>
                                        <p:tgtEl>
                                          <p:spTgt spid="60419">
                                            <p:bg/>
                                          </p:spTgt>
                                        </p:tgtEl>
                                        <p:attrNameLst>
                                          <p:attrName>ppt_y</p:attrName>
                                        </p:attrNameLst>
                                      </p:cBhvr>
                                      <p:tavLst>
                                        <p:tav tm="0">
                                          <p:val>
                                            <p:strVal val="#ppt_y"/>
                                          </p:val>
                                        </p:tav>
                                        <p:tav tm="100000">
                                          <p:val>
                                            <p:strVal val="#ppt_y"/>
                                          </p:val>
                                        </p:tav>
                                      </p:tavLst>
                                    </p:anim>
                                    <p:animEffect transition="in" filter="fade">
                                      <p:cBhvr>
                                        <p:cTn id="17" dur="500"/>
                                        <p:tgtEl>
                                          <p:spTgt spid="60419">
                                            <p:bg/>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4" presetClass="entr" presetSubtype="0" accel="100000" fill="hold" grpId="0" nodeType="clickEffect">
                                  <p:stCondLst>
                                    <p:cond delay="0"/>
                                  </p:stCondLst>
                                  <p:childTnLst>
                                    <p:set>
                                      <p:cBhvr>
                                        <p:cTn id="21" dur="1" fill="hold">
                                          <p:stCondLst>
                                            <p:cond delay="0"/>
                                          </p:stCondLst>
                                        </p:cTn>
                                        <p:tgtEl>
                                          <p:spTgt spid="60419">
                                            <p:txEl>
                                              <p:pRg st="0" end="0"/>
                                            </p:txEl>
                                          </p:spTgt>
                                        </p:tgtEl>
                                        <p:attrNameLst>
                                          <p:attrName>style.visibility</p:attrName>
                                        </p:attrNameLst>
                                      </p:cBhvr>
                                      <p:to>
                                        <p:strVal val="visible"/>
                                      </p:to>
                                    </p:set>
                                    <p:anim calcmode="lin" valueType="num">
                                      <p:cBhvr>
                                        <p:cTn id="22" dur="500" fill="hold"/>
                                        <p:tgtEl>
                                          <p:spTgt spid="60419">
                                            <p:txEl>
                                              <p:pRg st="0" end="0"/>
                                            </p:txEl>
                                          </p:spTgt>
                                        </p:tgtEl>
                                        <p:attrNameLst>
                                          <p:attrName>ppt_w</p:attrName>
                                        </p:attrNameLst>
                                      </p:cBhvr>
                                      <p:tavLst>
                                        <p:tav tm="0">
                                          <p:val>
                                            <p:strVal val="#ppt_w*0.05"/>
                                          </p:val>
                                        </p:tav>
                                        <p:tav tm="100000">
                                          <p:val>
                                            <p:strVal val="#ppt_w"/>
                                          </p:val>
                                        </p:tav>
                                      </p:tavLst>
                                    </p:anim>
                                    <p:anim calcmode="lin" valueType="num">
                                      <p:cBhvr>
                                        <p:cTn id="23" dur="500" fill="hold"/>
                                        <p:tgtEl>
                                          <p:spTgt spid="60419">
                                            <p:txEl>
                                              <p:pRg st="0" end="0"/>
                                            </p:txEl>
                                          </p:spTgt>
                                        </p:tgtEl>
                                        <p:attrNameLst>
                                          <p:attrName>ppt_h</p:attrName>
                                        </p:attrNameLst>
                                      </p:cBhvr>
                                      <p:tavLst>
                                        <p:tav tm="0">
                                          <p:val>
                                            <p:strVal val="#ppt_h"/>
                                          </p:val>
                                        </p:tav>
                                        <p:tav tm="100000">
                                          <p:val>
                                            <p:strVal val="#ppt_h"/>
                                          </p:val>
                                        </p:tav>
                                      </p:tavLst>
                                    </p:anim>
                                    <p:anim calcmode="lin" valueType="num">
                                      <p:cBhvr>
                                        <p:cTn id="24" dur="500" fill="hold"/>
                                        <p:tgtEl>
                                          <p:spTgt spid="60419">
                                            <p:txEl>
                                              <p:pRg st="0" end="0"/>
                                            </p:txEl>
                                          </p:spTgt>
                                        </p:tgtEl>
                                        <p:attrNameLst>
                                          <p:attrName>ppt_x</p:attrName>
                                        </p:attrNameLst>
                                      </p:cBhvr>
                                      <p:tavLst>
                                        <p:tav tm="0">
                                          <p:val>
                                            <p:strVal val="#ppt_x-.2"/>
                                          </p:val>
                                        </p:tav>
                                        <p:tav tm="100000">
                                          <p:val>
                                            <p:strVal val="#ppt_x"/>
                                          </p:val>
                                        </p:tav>
                                      </p:tavLst>
                                    </p:anim>
                                    <p:anim calcmode="lin" valueType="num">
                                      <p:cBhvr>
                                        <p:cTn id="25" dur="500" fill="hold"/>
                                        <p:tgtEl>
                                          <p:spTgt spid="60419">
                                            <p:txEl>
                                              <p:pRg st="0" end="0"/>
                                            </p:txEl>
                                          </p:spTgt>
                                        </p:tgtEl>
                                        <p:attrNameLst>
                                          <p:attrName>ppt_y</p:attrName>
                                        </p:attrNameLst>
                                      </p:cBhvr>
                                      <p:tavLst>
                                        <p:tav tm="0">
                                          <p:val>
                                            <p:strVal val="#ppt_y"/>
                                          </p:val>
                                        </p:tav>
                                        <p:tav tm="100000">
                                          <p:val>
                                            <p:strVal val="#ppt_y"/>
                                          </p:val>
                                        </p:tav>
                                      </p:tavLst>
                                    </p:anim>
                                    <p:animEffect transition="in" filter="fade">
                                      <p:cBhvr>
                                        <p:cTn id="26" dur="500"/>
                                        <p:tgtEl>
                                          <p:spTgt spid="60419">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4" presetClass="entr" presetSubtype="0" accel="100000" fill="hold" grpId="0" nodeType="clickEffect">
                                  <p:stCondLst>
                                    <p:cond delay="0"/>
                                  </p:stCondLst>
                                  <p:childTnLst>
                                    <p:set>
                                      <p:cBhvr>
                                        <p:cTn id="30" dur="1" fill="hold">
                                          <p:stCondLst>
                                            <p:cond delay="0"/>
                                          </p:stCondLst>
                                        </p:cTn>
                                        <p:tgtEl>
                                          <p:spTgt spid="60419">
                                            <p:txEl>
                                              <p:pRg st="1" end="1"/>
                                            </p:txEl>
                                          </p:spTgt>
                                        </p:tgtEl>
                                        <p:attrNameLst>
                                          <p:attrName>style.visibility</p:attrName>
                                        </p:attrNameLst>
                                      </p:cBhvr>
                                      <p:to>
                                        <p:strVal val="visible"/>
                                      </p:to>
                                    </p:set>
                                    <p:anim calcmode="lin" valueType="num">
                                      <p:cBhvr>
                                        <p:cTn id="31" dur="500" fill="hold"/>
                                        <p:tgtEl>
                                          <p:spTgt spid="60419">
                                            <p:txEl>
                                              <p:pRg st="1" end="1"/>
                                            </p:txEl>
                                          </p:spTgt>
                                        </p:tgtEl>
                                        <p:attrNameLst>
                                          <p:attrName>ppt_w</p:attrName>
                                        </p:attrNameLst>
                                      </p:cBhvr>
                                      <p:tavLst>
                                        <p:tav tm="0">
                                          <p:val>
                                            <p:strVal val="#ppt_w*0.05"/>
                                          </p:val>
                                        </p:tav>
                                        <p:tav tm="100000">
                                          <p:val>
                                            <p:strVal val="#ppt_w"/>
                                          </p:val>
                                        </p:tav>
                                      </p:tavLst>
                                    </p:anim>
                                    <p:anim calcmode="lin" valueType="num">
                                      <p:cBhvr>
                                        <p:cTn id="32" dur="500" fill="hold"/>
                                        <p:tgtEl>
                                          <p:spTgt spid="60419">
                                            <p:txEl>
                                              <p:pRg st="1" end="1"/>
                                            </p:txEl>
                                          </p:spTgt>
                                        </p:tgtEl>
                                        <p:attrNameLst>
                                          <p:attrName>ppt_h</p:attrName>
                                        </p:attrNameLst>
                                      </p:cBhvr>
                                      <p:tavLst>
                                        <p:tav tm="0">
                                          <p:val>
                                            <p:strVal val="#ppt_h"/>
                                          </p:val>
                                        </p:tav>
                                        <p:tav tm="100000">
                                          <p:val>
                                            <p:strVal val="#ppt_h"/>
                                          </p:val>
                                        </p:tav>
                                      </p:tavLst>
                                    </p:anim>
                                    <p:anim calcmode="lin" valueType="num">
                                      <p:cBhvr>
                                        <p:cTn id="33" dur="500" fill="hold"/>
                                        <p:tgtEl>
                                          <p:spTgt spid="60419">
                                            <p:txEl>
                                              <p:pRg st="1" end="1"/>
                                            </p:txEl>
                                          </p:spTgt>
                                        </p:tgtEl>
                                        <p:attrNameLst>
                                          <p:attrName>ppt_x</p:attrName>
                                        </p:attrNameLst>
                                      </p:cBhvr>
                                      <p:tavLst>
                                        <p:tav tm="0">
                                          <p:val>
                                            <p:strVal val="#ppt_x-.2"/>
                                          </p:val>
                                        </p:tav>
                                        <p:tav tm="100000">
                                          <p:val>
                                            <p:strVal val="#ppt_x"/>
                                          </p:val>
                                        </p:tav>
                                      </p:tavLst>
                                    </p:anim>
                                    <p:anim calcmode="lin" valueType="num">
                                      <p:cBhvr>
                                        <p:cTn id="34" dur="500" fill="hold"/>
                                        <p:tgtEl>
                                          <p:spTgt spid="60419">
                                            <p:txEl>
                                              <p:pRg st="1" end="1"/>
                                            </p:txEl>
                                          </p:spTgt>
                                        </p:tgtEl>
                                        <p:attrNameLst>
                                          <p:attrName>ppt_y</p:attrName>
                                        </p:attrNameLst>
                                      </p:cBhvr>
                                      <p:tavLst>
                                        <p:tav tm="0">
                                          <p:val>
                                            <p:strVal val="#ppt_y"/>
                                          </p:val>
                                        </p:tav>
                                        <p:tav tm="100000">
                                          <p:val>
                                            <p:strVal val="#ppt_y"/>
                                          </p:val>
                                        </p:tav>
                                      </p:tavLst>
                                    </p:anim>
                                    <p:animEffect transition="in" filter="fade">
                                      <p:cBhvr>
                                        <p:cTn id="35" dur="500"/>
                                        <p:tgtEl>
                                          <p:spTgt spid="60419">
                                            <p:txEl>
                                              <p:pRg st="1" end="1"/>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4" presetClass="entr" presetSubtype="0" accel="100000" fill="hold" grpId="0" nodeType="clickEffect">
                                  <p:stCondLst>
                                    <p:cond delay="0"/>
                                  </p:stCondLst>
                                  <p:childTnLst>
                                    <p:set>
                                      <p:cBhvr>
                                        <p:cTn id="39" dur="1" fill="hold">
                                          <p:stCondLst>
                                            <p:cond delay="0"/>
                                          </p:stCondLst>
                                        </p:cTn>
                                        <p:tgtEl>
                                          <p:spTgt spid="60419">
                                            <p:txEl>
                                              <p:pRg st="2" end="2"/>
                                            </p:txEl>
                                          </p:spTgt>
                                        </p:tgtEl>
                                        <p:attrNameLst>
                                          <p:attrName>style.visibility</p:attrName>
                                        </p:attrNameLst>
                                      </p:cBhvr>
                                      <p:to>
                                        <p:strVal val="visible"/>
                                      </p:to>
                                    </p:set>
                                    <p:anim calcmode="lin" valueType="num">
                                      <p:cBhvr>
                                        <p:cTn id="40" dur="500" fill="hold"/>
                                        <p:tgtEl>
                                          <p:spTgt spid="60419">
                                            <p:txEl>
                                              <p:pRg st="2" end="2"/>
                                            </p:txEl>
                                          </p:spTgt>
                                        </p:tgtEl>
                                        <p:attrNameLst>
                                          <p:attrName>ppt_w</p:attrName>
                                        </p:attrNameLst>
                                      </p:cBhvr>
                                      <p:tavLst>
                                        <p:tav tm="0">
                                          <p:val>
                                            <p:strVal val="#ppt_w*0.05"/>
                                          </p:val>
                                        </p:tav>
                                        <p:tav tm="100000">
                                          <p:val>
                                            <p:strVal val="#ppt_w"/>
                                          </p:val>
                                        </p:tav>
                                      </p:tavLst>
                                    </p:anim>
                                    <p:anim calcmode="lin" valueType="num">
                                      <p:cBhvr>
                                        <p:cTn id="41" dur="500" fill="hold"/>
                                        <p:tgtEl>
                                          <p:spTgt spid="60419">
                                            <p:txEl>
                                              <p:pRg st="2" end="2"/>
                                            </p:txEl>
                                          </p:spTgt>
                                        </p:tgtEl>
                                        <p:attrNameLst>
                                          <p:attrName>ppt_h</p:attrName>
                                        </p:attrNameLst>
                                      </p:cBhvr>
                                      <p:tavLst>
                                        <p:tav tm="0">
                                          <p:val>
                                            <p:strVal val="#ppt_h"/>
                                          </p:val>
                                        </p:tav>
                                        <p:tav tm="100000">
                                          <p:val>
                                            <p:strVal val="#ppt_h"/>
                                          </p:val>
                                        </p:tav>
                                      </p:tavLst>
                                    </p:anim>
                                    <p:anim calcmode="lin" valueType="num">
                                      <p:cBhvr>
                                        <p:cTn id="42" dur="500" fill="hold"/>
                                        <p:tgtEl>
                                          <p:spTgt spid="60419">
                                            <p:txEl>
                                              <p:pRg st="2" end="2"/>
                                            </p:txEl>
                                          </p:spTgt>
                                        </p:tgtEl>
                                        <p:attrNameLst>
                                          <p:attrName>ppt_x</p:attrName>
                                        </p:attrNameLst>
                                      </p:cBhvr>
                                      <p:tavLst>
                                        <p:tav tm="0">
                                          <p:val>
                                            <p:strVal val="#ppt_x-.2"/>
                                          </p:val>
                                        </p:tav>
                                        <p:tav tm="100000">
                                          <p:val>
                                            <p:strVal val="#ppt_x"/>
                                          </p:val>
                                        </p:tav>
                                      </p:tavLst>
                                    </p:anim>
                                    <p:anim calcmode="lin" valueType="num">
                                      <p:cBhvr>
                                        <p:cTn id="43" dur="500" fill="hold"/>
                                        <p:tgtEl>
                                          <p:spTgt spid="60419">
                                            <p:txEl>
                                              <p:pRg st="2" end="2"/>
                                            </p:txEl>
                                          </p:spTgt>
                                        </p:tgtEl>
                                        <p:attrNameLst>
                                          <p:attrName>ppt_y</p:attrName>
                                        </p:attrNameLst>
                                      </p:cBhvr>
                                      <p:tavLst>
                                        <p:tav tm="0">
                                          <p:val>
                                            <p:strVal val="#ppt_y"/>
                                          </p:val>
                                        </p:tav>
                                        <p:tav tm="100000">
                                          <p:val>
                                            <p:strVal val="#ppt_y"/>
                                          </p:val>
                                        </p:tav>
                                      </p:tavLst>
                                    </p:anim>
                                    <p:animEffect transition="in" filter="fade">
                                      <p:cBhvr>
                                        <p:cTn id="44" dur="500"/>
                                        <p:tgtEl>
                                          <p:spTgt spid="60419">
                                            <p:txEl>
                                              <p:pRg st="2" end="2"/>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4" presetClass="entr" presetSubtype="0" accel="100000" fill="hold" grpId="0" nodeType="clickEffect">
                                  <p:stCondLst>
                                    <p:cond delay="0"/>
                                  </p:stCondLst>
                                  <p:childTnLst>
                                    <p:set>
                                      <p:cBhvr>
                                        <p:cTn id="48" dur="1" fill="hold">
                                          <p:stCondLst>
                                            <p:cond delay="0"/>
                                          </p:stCondLst>
                                        </p:cTn>
                                        <p:tgtEl>
                                          <p:spTgt spid="60419">
                                            <p:txEl>
                                              <p:pRg st="3" end="3"/>
                                            </p:txEl>
                                          </p:spTgt>
                                        </p:tgtEl>
                                        <p:attrNameLst>
                                          <p:attrName>style.visibility</p:attrName>
                                        </p:attrNameLst>
                                      </p:cBhvr>
                                      <p:to>
                                        <p:strVal val="visible"/>
                                      </p:to>
                                    </p:set>
                                    <p:anim calcmode="lin" valueType="num">
                                      <p:cBhvr>
                                        <p:cTn id="49" dur="500" fill="hold"/>
                                        <p:tgtEl>
                                          <p:spTgt spid="60419">
                                            <p:txEl>
                                              <p:pRg st="3" end="3"/>
                                            </p:txEl>
                                          </p:spTgt>
                                        </p:tgtEl>
                                        <p:attrNameLst>
                                          <p:attrName>ppt_w</p:attrName>
                                        </p:attrNameLst>
                                      </p:cBhvr>
                                      <p:tavLst>
                                        <p:tav tm="0">
                                          <p:val>
                                            <p:strVal val="#ppt_w*0.05"/>
                                          </p:val>
                                        </p:tav>
                                        <p:tav tm="100000">
                                          <p:val>
                                            <p:strVal val="#ppt_w"/>
                                          </p:val>
                                        </p:tav>
                                      </p:tavLst>
                                    </p:anim>
                                    <p:anim calcmode="lin" valueType="num">
                                      <p:cBhvr>
                                        <p:cTn id="50" dur="500" fill="hold"/>
                                        <p:tgtEl>
                                          <p:spTgt spid="60419">
                                            <p:txEl>
                                              <p:pRg st="3" end="3"/>
                                            </p:txEl>
                                          </p:spTgt>
                                        </p:tgtEl>
                                        <p:attrNameLst>
                                          <p:attrName>ppt_h</p:attrName>
                                        </p:attrNameLst>
                                      </p:cBhvr>
                                      <p:tavLst>
                                        <p:tav tm="0">
                                          <p:val>
                                            <p:strVal val="#ppt_h"/>
                                          </p:val>
                                        </p:tav>
                                        <p:tav tm="100000">
                                          <p:val>
                                            <p:strVal val="#ppt_h"/>
                                          </p:val>
                                        </p:tav>
                                      </p:tavLst>
                                    </p:anim>
                                    <p:anim calcmode="lin" valueType="num">
                                      <p:cBhvr>
                                        <p:cTn id="51" dur="500" fill="hold"/>
                                        <p:tgtEl>
                                          <p:spTgt spid="60419">
                                            <p:txEl>
                                              <p:pRg st="3" end="3"/>
                                            </p:txEl>
                                          </p:spTgt>
                                        </p:tgtEl>
                                        <p:attrNameLst>
                                          <p:attrName>ppt_x</p:attrName>
                                        </p:attrNameLst>
                                      </p:cBhvr>
                                      <p:tavLst>
                                        <p:tav tm="0">
                                          <p:val>
                                            <p:strVal val="#ppt_x-.2"/>
                                          </p:val>
                                        </p:tav>
                                        <p:tav tm="100000">
                                          <p:val>
                                            <p:strVal val="#ppt_x"/>
                                          </p:val>
                                        </p:tav>
                                      </p:tavLst>
                                    </p:anim>
                                    <p:anim calcmode="lin" valueType="num">
                                      <p:cBhvr>
                                        <p:cTn id="52" dur="500" fill="hold"/>
                                        <p:tgtEl>
                                          <p:spTgt spid="60419">
                                            <p:txEl>
                                              <p:pRg st="3" end="3"/>
                                            </p:txEl>
                                          </p:spTgt>
                                        </p:tgtEl>
                                        <p:attrNameLst>
                                          <p:attrName>ppt_y</p:attrName>
                                        </p:attrNameLst>
                                      </p:cBhvr>
                                      <p:tavLst>
                                        <p:tav tm="0">
                                          <p:val>
                                            <p:strVal val="#ppt_y"/>
                                          </p:val>
                                        </p:tav>
                                        <p:tav tm="100000">
                                          <p:val>
                                            <p:strVal val="#ppt_y"/>
                                          </p:val>
                                        </p:tav>
                                      </p:tavLst>
                                    </p:anim>
                                    <p:animEffect transition="in" filter="fade">
                                      <p:cBhvr>
                                        <p:cTn id="53" dur="500"/>
                                        <p:tgtEl>
                                          <p:spTgt spid="60419">
                                            <p:txEl>
                                              <p:pRg st="3" end="3"/>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4" presetClass="entr" presetSubtype="0" accel="100000" fill="hold" grpId="0" nodeType="clickEffect">
                                  <p:stCondLst>
                                    <p:cond delay="0"/>
                                  </p:stCondLst>
                                  <p:childTnLst>
                                    <p:set>
                                      <p:cBhvr>
                                        <p:cTn id="57" dur="1" fill="hold">
                                          <p:stCondLst>
                                            <p:cond delay="0"/>
                                          </p:stCondLst>
                                        </p:cTn>
                                        <p:tgtEl>
                                          <p:spTgt spid="60419">
                                            <p:txEl>
                                              <p:pRg st="4" end="4"/>
                                            </p:txEl>
                                          </p:spTgt>
                                        </p:tgtEl>
                                        <p:attrNameLst>
                                          <p:attrName>style.visibility</p:attrName>
                                        </p:attrNameLst>
                                      </p:cBhvr>
                                      <p:to>
                                        <p:strVal val="visible"/>
                                      </p:to>
                                    </p:set>
                                    <p:anim calcmode="lin" valueType="num">
                                      <p:cBhvr>
                                        <p:cTn id="58" dur="500" fill="hold"/>
                                        <p:tgtEl>
                                          <p:spTgt spid="60419">
                                            <p:txEl>
                                              <p:pRg st="4" end="4"/>
                                            </p:txEl>
                                          </p:spTgt>
                                        </p:tgtEl>
                                        <p:attrNameLst>
                                          <p:attrName>ppt_w</p:attrName>
                                        </p:attrNameLst>
                                      </p:cBhvr>
                                      <p:tavLst>
                                        <p:tav tm="0">
                                          <p:val>
                                            <p:strVal val="#ppt_w*0.05"/>
                                          </p:val>
                                        </p:tav>
                                        <p:tav tm="100000">
                                          <p:val>
                                            <p:strVal val="#ppt_w"/>
                                          </p:val>
                                        </p:tav>
                                      </p:tavLst>
                                    </p:anim>
                                    <p:anim calcmode="lin" valueType="num">
                                      <p:cBhvr>
                                        <p:cTn id="59" dur="500" fill="hold"/>
                                        <p:tgtEl>
                                          <p:spTgt spid="60419">
                                            <p:txEl>
                                              <p:pRg st="4" end="4"/>
                                            </p:txEl>
                                          </p:spTgt>
                                        </p:tgtEl>
                                        <p:attrNameLst>
                                          <p:attrName>ppt_h</p:attrName>
                                        </p:attrNameLst>
                                      </p:cBhvr>
                                      <p:tavLst>
                                        <p:tav tm="0">
                                          <p:val>
                                            <p:strVal val="#ppt_h"/>
                                          </p:val>
                                        </p:tav>
                                        <p:tav tm="100000">
                                          <p:val>
                                            <p:strVal val="#ppt_h"/>
                                          </p:val>
                                        </p:tav>
                                      </p:tavLst>
                                    </p:anim>
                                    <p:anim calcmode="lin" valueType="num">
                                      <p:cBhvr>
                                        <p:cTn id="60" dur="500" fill="hold"/>
                                        <p:tgtEl>
                                          <p:spTgt spid="60419">
                                            <p:txEl>
                                              <p:pRg st="4" end="4"/>
                                            </p:txEl>
                                          </p:spTgt>
                                        </p:tgtEl>
                                        <p:attrNameLst>
                                          <p:attrName>ppt_x</p:attrName>
                                        </p:attrNameLst>
                                      </p:cBhvr>
                                      <p:tavLst>
                                        <p:tav tm="0">
                                          <p:val>
                                            <p:strVal val="#ppt_x-.2"/>
                                          </p:val>
                                        </p:tav>
                                        <p:tav tm="100000">
                                          <p:val>
                                            <p:strVal val="#ppt_x"/>
                                          </p:val>
                                        </p:tav>
                                      </p:tavLst>
                                    </p:anim>
                                    <p:anim calcmode="lin" valueType="num">
                                      <p:cBhvr>
                                        <p:cTn id="61" dur="500" fill="hold"/>
                                        <p:tgtEl>
                                          <p:spTgt spid="60419">
                                            <p:txEl>
                                              <p:pRg st="4" end="4"/>
                                            </p:txEl>
                                          </p:spTgt>
                                        </p:tgtEl>
                                        <p:attrNameLst>
                                          <p:attrName>ppt_y</p:attrName>
                                        </p:attrNameLst>
                                      </p:cBhvr>
                                      <p:tavLst>
                                        <p:tav tm="0">
                                          <p:val>
                                            <p:strVal val="#ppt_y"/>
                                          </p:val>
                                        </p:tav>
                                        <p:tav tm="100000">
                                          <p:val>
                                            <p:strVal val="#ppt_y"/>
                                          </p:val>
                                        </p:tav>
                                      </p:tavLst>
                                    </p:anim>
                                    <p:animEffect transition="in" filter="fade">
                                      <p:cBhvr>
                                        <p:cTn id="62" dur="500"/>
                                        <p:tgtEl>
                                          <p:spTgt spid="60419">
                                            <p:txEl>
                                              <p:pRg st="4" end="4"/>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4" presetClass="entr" presetSubtype="0" accel="100000" fill="hold" grpId="0" nodeType="clickEffect">
                                  <p:stCondLst>
                                    <p:cond delay="0"/>
                                  </p:stCondLst>
                                  <p:childTnLst>
                                    <p:set>
                                      <p:cBhvr>
                                        <p:cTn id="66" dur="1" fill="hold">
                                          <p:stCondLst>
                                            <p:cond delay="0"/>
                                          </p:stCondLst>
                                        </p:cTn>
                                        <p:tgtEl>
                                          <p:spTgt spid="60419">
                                            <p:txEl>
                                              <p:pRg st="5" end="5"/>
                                            </p:txEl>
                                          </p:spTgt>
                                        </p:tgtEl>
                                        <p:attrNameLst>
                                          <p:attrName>style.visibility</p:attrName>
                                        </p:attrNameLst>
                                      </p:cBhvr>
                                      <p:to>
                                        <p:strVal val="visible"/>
                                      </p:to>
                                    </p:set>
                                    <p:anim calcmode="lin" valueType="num">
                                      <p:cBhvr>
                                        <p:cTn id="67" dur="500" fill="hold"/>
                                        <p:tgtEl>
                                          <p:spTgt spid="60419">
                                            <p:txEl>
                                              <p:pRg st="5" end="5"/>
                                            </p:txEl>
                                          </p:spTgt>
                                        </p:tgtEl>
                                        <p:attrNameLst>
                                          <p:attrName>ppt_w</p:attrName>
                                        </p:attrNameLst>
                                      </p:cBhvr>
                                      <p:tavLst>
                                        <p:tav tm="0">
                                          <p:val>
                                            <p:strVal val="#ppt_w*0.05"/>
                                          </p:val>
                                        </p:tav>
                                        <p:tav tm="100000">
                                          <p:val>
                                            <p:strVal val="#ppt_w"/>
                                          </p:val>
                                        </p:tav>
                                      </p:tavLst>
                                    </p:anim>
                                    <p:anim calcmode="lin" valueType="num">
                                      <p:cBhvr>
                                        <p:cTn id="68" dur="500" fill="hold"/>
                                        <p:tgtEl>
                                          <p:spTgt spid="60419">
                                            <p:txEl>
                                              <p:pRg st="5" end="5"/>
                                            </p:txEl>
                                          </p:spTgt>
                                        </p:tgtEl>
                                        <p:attrNameLst>
                                          <p:attrName>ppt_h</p:attrName>
                                        </p:attrNameLst>
                                      </p:cBhvr>
                                      <p:tavLst>
                                        <p:tav tm="0">
                                          <p:val>
                                            <p:strVal val="#ppt_h"/>
                                          </p:val>
                                        </p:tav>
                                        <p:tav tm="100000">
                                          <p:val>
                                            <p:strVal val="#ppt_h"/>
                                          </p:val>
                                        </p:tav>
                                      </p:tavLst>
                                    </p:anim>
                                    <p:anim calcmode="lin" valueType="num">
                                      <p:cBhvr>
                                        <p:cTn id="69" dur="500" fill="hold"/>
                                        <p:tgtEl>
                                          <p:spTgt spid="60419">
                                            <p:txEl>
                                              <p:pRg st="5" end="5"/>
                                            </p:txEl>
                                          </p:spTgt>
                                        </p:tgtEl>
                                        <p:attrNameLst>
                                          <p:attrName>ppt_x</p:attrName>
                                        </p:attrNameLst>
                                      </p:cBhvr>
                                      <p:tavLst>
                                        <p:tav tm="0">
                                          <p:val>
                                            <p:strVal val="#ppt_x-.2"/>
                                          </p:val>
                                        </p:tav>
                                        <p:tav tm="100000">
                                          <p:val>
                                            <p:strVal val="#ppt_x"/>
                                          </p:val>
                                        </p:tav>
                                      </p:tavLst>
                                    </p:anim>
                                    <p:anim calcmode="lin" valueType="num">
                                      <p:cBhvr>
                                        <p:cTn id="70" dur="500" fill="hold"/>
                                        <p:tgtEl>
                                          <p:spTgt spid="60419">
                                            <p:txEl>
                                              <p:pRg st="5" end="5"/>
                                            </p:txEl>
                                          </p:spTgt>
                                        </p:tgtEl>
                                        <p:attrNameLst>
                                          <p:attrName>ppt_y</p:attrName>
                                        </p:attrNameLst>
                                      </p:cBhvr>
                                      <p:tavLst>
                                        <p:tav tm="0">
                                          <p:val>
                                            <p:strVal val="#ppt_y"/>
                                          </p:val>
                                        </p:tav>
                                        <p:tav tm="100000">
                                          <p:val>
                                            <p:strVal val="#ppt_y"/>
                                          </p:val>
                                        </p:tav>
                                      </p:tavLst>
                                    </p:anim>
                                    <p:animEffect transition="in" filter="fade">
                                      <p:cBhvr>
                                        <p:cTn id="71" dur="500"/>
                                        <p:tgtEl>
                                          <p:spTgt spid="604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animBg="1"/>
      <p:bldP spid="60419" grpId="0" build="p"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00"/>
        </a:solidFill>
        <a:effectLst/>
      </p:bgPr>
    </p:bg>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0" y="0"/>
            <a:ext cx="9144000" cy="1196975"/>
          </a:xfrm>
          <a:prstGeom prst="rect">
            <a:avLst/>
          </a:prstGeom>
          <a:solidFill>
            <a:srgbClr val="000000"/>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sz="4000" b="1">
              <a:solidFill>
                <a:schemeClr val="bg1"/>
              </a:solidFill>
              <a:latin typeface="Times New Roman" charset="0"/>
            </a:endParaRPr>
          </a:p>
        </p:txBody>
      </p:sp>
      <p:sp>
        <p:nvSpPr>
          <p:cNvPr id="135171" name="Text Box 3"/>
          <p:cNvSpPr txBox="1">
            <a:spLocks noChangeArrowheads="1"/>
          </p:cNvSpPr>
          <p:nvPr/>
        </p:nvSpPr>
        <p:spPr bwMode="auto">
          <a:xfrm>
            <a:off x="323850" y="333375"/>
            <a:ext cx="8281988" cy="3667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endParaRPr lang="en-US" sz="1800"/>
          </a:p>
        </p:txBody>
      </p:sp>
      <p:sp>
        <p:nvSpPr>
          <p:cNvPr id="135172" name="Rectangle 4"/>
          <p:cNvSpPr>
            <a:spLocks noGrp="1" noChangeArrowheads="1"/>
          </p:cNvSpPr>
          <p:nvPr>
            <p:ph type="title"/>
          </p:nvPr>
        </p:nvSpPr>
        <p:spPr>
          <a:xfrm>
            <a:off x="685800" y="0"/>
            <a:ext cx="7772400" cy="1143000"/>
          </a:xfrm>
        </p:spPr>
        <p:txBody>
          <a:bodyPr/>
          <a:lstStyle/>
          <a:p>
            <a:r>
              <a:rPr lang="es-ES_tradnl" sz="4000" b="1" dirty="0">
                <a:solidFill>
                  <a:schemeClr val="bg1"/>
                </a:solidFill>
              </a:rPr>
              <a:t>Mitos sobre el bilingüismo</a:t>
            </a:r>
            <a:endParaRPr lang="es-ES" sz="4000" b="1" dirty="0"/>
          </a:p>
        </p:txBody>
      </p:sp>
      <p:sp>
        <p:nvSpPr>
          <p:cNvPr id="135173" name="Rectangle 5"/>
          <p:cNvSpPr>
            <a:spLocks noGrp="1" noChangeArrowheads="1"/>
          </p:cNvSpPr>
          <p:nvPr>
            <p:ph type="body" sz="half" idx="1"/>
          </p:nvPr>
        </p:nvSpPr>
        <p:spPr>
          <a:xfrm>
            <a:off x="228600" y="2438400"/>
            <a:ext cx="4648200" cy="3687763"/>
          </a:xfrm>
        </p:spPr>
        <p:txBody>
          <a:bodyPr/>
          <a:lstStyle/>
          <a:p>
            <a:r>
              <a:rPr lang="es-ES_tradnl" dirty="0"/>
              <a:t>Necesita profesor “nativo”</a:t>
            </a:r>
          </a:p>
          <a:p>
            <a:r>
              <a:rPr lang="es-ES_tradnl" dirty="0"/>
              <a:t>Primero L1</a:t>
            </a:r>
          </a:p>
          <a:p>
            <a:r>
              <a:rPr lang="es-ES_tradnl" dirty="0"/>
              <a:t>Confunde a los niños</a:t>
            </a:r>
          </a:p>
          <a:p>
            <a:r>
              <a:rPr lang="es-ES_tradnl" dirty="0"/>
              <a:t>Traducen</a:t>
            </a:r>
          </a:p>
          <a:p>
            <a:r>
              <a:rPr lang="es-ES_tradnl" dirty="0"/>
              <a:t>Esfuerzo extra</a:t>
            </a:r>
          </a:p>
          <a:p>
            <a:r>
              <a:rPr lang="es-ES_tradnl" dirty="0"/>
              <a:t>Los adultos no aprenden.</a:t>
            </a:r>
          </a:p>
          <a:p>
            <a:pPr>
              <a:buFontTx/>
              <a:buNone/>
            </a:pPr>
            <a:r>
              <a:rPr lang="es-ES_tradnl" dirty="0"/>
              <a:t> </a:t>
            </a:r>
          </a:p>
          <a:p>
            <a:pPr>
              <a:buFontTx/>
              <a:buNone/>
            </a:pPr>
            <a:r>
              <a:rPr lang="es-ES_tradnl" dirty="0"/>
              <a:t>       </a:t>
            </a:r>
          </a:p>
          <a:p>
            <a:endParaRPr lang="es-ES_tradnl" dirty="0"/>
          </a:p>
          <a:p>
            <a:endParaRPr lang="es-ES" dirty="0"/>
          </a:p>
        </p:txBody>
      </p:sp>
      <p:sp>
        <p:nvSpPr>
          <p:cNvPr id="135174" name="Rectangle 6"/>
          <p:cNvSpPr>
            <a:spLocks noGrp="1" noChangeArrowheads="1"/>
          </p:cNvSpPr>
          <p:nvPr>
            <p:ph type="body" sz="half" idx="2"/>
          </p:nvPr>
        </p:nvSpPr>
        <p:spPr>
          <a:xfrm>
            <a:off x="4572000" y="1628775"/>
            <a:ext cx="4038600" cy="4525963"/>
          </a:xfrm>
        </p:spPr>
        <p:txBody>
          <a:bodyPr/>
          <a:lstStyle/>
          <a:p>
            <a:pPr lvl="2"/>
            <a:endParaRPr lang="es-ES"/>
          </a:p>
          <a:p>
            <a:endParaRPr lang="es-ES"/>
          </a:p>
        </p:txBody>
      </p:sp>
      <p:pic>
        <p:nvPicPr>
          <p:cNvPr id="135175" name="Picture 7" descr="1807490953_3292bdfb2a"/>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24400" y="1143000"/>
            <a:ext cx="4419600" cy="5715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35176" name="Text Box 8"/>
          <p:cNvSpPr txBox="1">
            <a:spLocks noChangeArrowheads="1"/>
          </p:cNvSpPr>
          <p:nvPr/>
        </p:nvSpPr>
        <p:spPr bwMode="auto">
          <a:xfrm flipV="1">
            <a:off x="3492500" y="6850063"/>
            <a:ext cx="4391025" cy="5794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A5002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rot="10800000">
            <a:spAutoFit/>
          </a:bodyPr>
          <a:lstStyle/>
          <a:p>
            <a:pPr algn="ctr" eaLnBrk="1" hangingPunct="1">
              <a:spcBef>
                <a:spcPct val="50000"/>
              </a:spcBef>
            </a:pPr>
            <a:endParaRPr lang="en-GB" sz="3200" b="1">
              <a:solidFill>
                <a:srgbClr val="CC3300"/>
              </a:solidFill>
              <a:latin typeface="Verdana" charset="0"/>
            </a:endParaRPr>
          </a:p>
        </p:txBody>
      </p:sp>
      <p:pic>
        <p:nvPicPr>
          <p:cNvPr id="9" name="Picture 8"/>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05200" y="5846445"/>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69102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35175"/>
                                        </p:tgtEl>
                                        <p:attrNameLst>
                                          <p:attrName>style.visibility</p:attrName>
                                        </p:attrNameLst>
                                      </p:cBhvr>
                                      <p:to>
                                        <p:strVal val="visible"/>
                                      </p:to>
                                    </p:set>
                                    <p:animEffect transition="in" filter="fade">
                                      <p:cBhvr>
                                        <p:cTn id="7" dur="770" decel="100000"/>
                                        <p:tgtEl>
                                          <p:spTgt spid="135175"/>
                                        </p:tgtEl>
                                      </p:cBhvr>
                                    </p:animEffect>
                                    <p:animScale>
                                      <p:cBhvr>
                                        <p:cTn id="8" dur="770" decel="100000"/>
                                        <p:tgtEl>
                                          <p:spTgt spid="135175"/>
                                        </p:tgtEl>
                                      </p:cBhvr>
                                      <p:from x="10000" y="10000"/>
                                      <p:to x="200000" y="450000"/>
                                    </p:animScale>
                                    <p:animScale>
                                      <p:cBhvr>
                                        <p:cTn id="9" dur="1230" accel="100000" fill="hold">
                                          <p:stCondLst>
                                            <p:cond delay="770"/>
                                          </p:stCondLst>
                                        </p:cTn>
                                        <p:tgtEl>
                                          <p:spTgt spid="135175"/>
                                        </p:tgtEl>
                                      </p:cBhvr>
                                      <p:from x="200000" y="450000"/>
                                      <p:to x="100000" y="100000"/>
                                    </p:animScale>
                                    <p:set>
                                      <p:cBhvr>
                                        <p:cTn id="10" dur="770" fill="hold"/>
                                        <p:tgtEl>
                                          <p:spTgt spid="135175"/>
                                        </p:tgtEl>
                                        <p:attrNameLst>
                                          <p:attrName>ppt_x</p:attrName>
                                        </p:attrNameLst>
                                      </p:cBhvr>
                                      <p:to>
                                        <p:strVal val="(0.5)"/>
                                      </p:to>
                                    </p:set>
                                    <p:anim from="(0.5)" to="(#ppt_x)" calcmode="lin" valueType="num">
                                      <p:cBhvr>
                                        <p:cTn id="11" dur="1230" accel="100000" fill="hold">
                                          <p:stCondLst>
                                            <p:cond delay="770"/>
                                          </p:stCondLst>
                                        </p:cTn>
                                        <p:tgtEl>
                                          <p:spTgt spid="135175"/>
                                        </p:tgtEl>
                                        <p:attrNameLst>
                                          <p:attrName>ppt_x</p:attrName>
                                        </p:attrNameLst>
                                      </p:cBhvr>
                                    </p:anim>
                                    <p:set>
                                      <p:cBhvr>
                                        <p:cTn id="12" dur="770" fill="hold"/>
                                        <p:tgtEl>
                                          <p:spTgt spid="135175"/>
                                        </p:tgtEl>
                                        <p:attrNameLst>
                                          <p:attrName>ppt_y</p:attrName>
                                        </p:attrNameLst>
                                      </p:cBhvr>
                                      <p:to>
                                        <p:strVal val="(#ppt_y+0.4)"/>
                                      </p:to>
                                    </p:set>
                                    <p:anim from="(#ppt_y+0.4)" to="(#ppt_y)" calcmode="lin" valueType="num">
                                      <p:cBhvr>
                                        <p:cTn id="13" dur="1230" accel="100000" fill="hold">
                                          <p:stCondLst>
                                            <p:cond delay="770"/>
                                          </p:stCondLst>
                                        </p:cTn>
                                        <p:tgtEl>
                                          <p:spTgt spid="13517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135172"/>
                                        </p:tgtEl>
                                        <p:attrNameLst>
                                          <p:attrName>style.visibility</p:attrName>
                                        </p:attrNameLst>
                                      </p:cBhvr>
                                      <p:to>
                                        <p:strVal val="visible"/>
                                      </p:to>
                                    </p:set>
                                    <p:animEffect transition="in" filter="wipe(down)">
                                      <p:cBhvr>
                                        <p:cTn id="18" dur="290">
                                          <p:stCondLst>
                                            <p:cond delay="0"/>
                                          </p:stCondLst>
                                        </p:cTn>
                                        <p:tgtEl>
                                          <p:spTgt spid="135172"/>
                                        </p:tgtEl>
                                      </p:cBhvr>
                                    </p:animEffect>
                                    <p:anim calcmode="lin" valueType="num">
                                      <p:cBhvr>
                                        <p:cTn id="19" dur="911" tmFilter="0,0; 0.14,0.36; 0.43,0.73; 0.71,0.91; 1.0,1.0">
                                          <p:stCondLst>
                                            <p:cond delay="0"/>
                                          </p:stCondLst>
                                        </p:cTn>
                                        <p:tgtEl>
                                          <p:spTgt spid="135172"/>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135172"/>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135172"/>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135172"/>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135172"/>
                                        </p:tgtEl>
                                        <p:attrNameLst>
                                          <p:attrName>ppt_y</p:attrName>
                                        </p:attrNameLst>
                                      </p:cBhvr>
                                      <p:tavLst>
                                        <p:tav tm="0" fmla="#ppt_y-sin(pi*$)/81">
                                          <p:val>
                                            <p:fltVal val="0"/>
                                          </p:val>
                                        </p:tav>
                                        <p:tav tm="100000">
                                          <p:val>
                                            <p:fltVal val="1"/>
                                          </p:val>
                                        </p:tav>
                                      </p:tavLst>
                                    </p:anim>
                                    <p:animScale>
                                      <p:cBhvr>
                                        <p:cTn id="24" dur="13">
                                          <p:stCondLst>
                                            <p:cond delay="325"/>
                                          </p:stCondLst>
                                        </p:cTn>
                                        <p:tgtEl>
                                          <p:spTgt spid="135172"/>
                                        </p:tgtEl>
                                      </p:cBhvr>
                                      <p:to x="100000" y="60000"/>
                                    </p:animScale>
                                    <p:animScale>
                                      <p:cBhvr>
                                        <p:cTn id="25" dur="83" decel="50000">
                                          <p:stCondLst>
                                            <p:cond delay="338"/>
                                          </p:stCondLst>
                                        </p:cTn>
                                        <p:tgtEl>
                                          <p:spTgt spid="135172"/>
                                        </p:tgtEl>
                                      </p:cBhvr>
                                      <p:to x="100000" y="100000"/>
                                    </p:animScale>
                                    <p:animScale>
                                      <p:cBhvr>
                                        <p:cTn id="26" dur="13">
                                          <p:stCondLst>
                                            <p:cond delay="656"/>
                                          </p:stCondLst>
                                        </p:cTn>
                                        <p:tgtEl>
                                          <p:spTgt spid="135172"/>
                                        </p:tgtEl>
                                      </p:cBhvr>
                                      <p:to x="100000" y="80000"/>
                                    </p:animScale>
                                    <p:animScale>
                                      <p:cBhvr>
                                        <p:cTn id="27" dur="83" decel="50000">
                                          <p:stCondLst>
                                            <p:cond delay="669"/>
                                          </p:stCondLst>
                                        </p:cTn>
                                        <p:tgtEl>
                                          <p:spTgt spid="135172"/>
                                        </p:tgtEl>
                                      </p:cBhvr>
                                      <p:to x="100000" y="100000"/>
                                    </p:animScale>
                                    <p:animScale>
                                      <p:cBhvr>
                                        <p:cTn id="28" dur="13">
                                          <p:stCondLst>
                                            <p:cond delay="821"/>
                                          </p:stCondLst>
                                        </p:cTn>
                                        <p:tgtEl>
                                          <p:spTgt spid="135172"/>
                                        </p:tgtEl>
                                      </p:cBhvr>
                                      <p:to x="100000" y="90000"/>
                                    </p:animScale>
                                    <p:animScale>
                                      <p:cBhvr>
                                        <p:cTn id="29" dur="83" decel="50000">
                                          <p:stCondLst>
                                            <p:cond delay="834"/>
                                          </p:stCondLst>
                                        </p:cTn>
                                        <p:tgtEl>
                                          <p:spTgt spid="135172"/>
                                        </p:tgtEl>
                                      </p:cBhvr>
                                      <p:to x="100000" y="100000"/>
                                    </p:animScale>
                                    <p:animScale>
                                      <p:cBhvr>
                                        <p:cTn id="30" dur="13">
                                          <p:stCondLst>
                                            <p:cond delay="904"/>
                                          </p:stCondLst>
                                        </p:cTn>
                                        <p:tgtEl>
                                          <p:spTgt spid="135172"/>
                                        </p:tgtEl>
                                      </p:cBhvr>
                                      <p:to x="100000" y="95000"/>
                                    </p:animScale>
                                    <p:animScale>
                                      <p:cBhvr>
                                        <p:cTn id="31" dur="83" decel="50000">
                                          <p:stCondLst>
                                            <p:cond delay="917"/>
                                          </p:stCondLst>
                                        </p:cTn>
                                        <p:tgtEl>
                                          <p:spTgt spid="135172"/>
                                        </p:tgtEl>
                                      </p:cBhvr>
                                      <p:to x="100000" y="100000"/>
                                    </p:animScale>
                                  </p:childTnLst>
                                </p:cTn>
                              </p:par>
                            </p:childTnLst>
                          </p:cTn>
                        </p:par>
                      </p:childTnLst>
                    </p:cTn>
                  </p:par>
                  <p:par>
                    <p:cTn id="32" fill="hold" nodeType="clickPar">
                      <p:stCondLst>
                        <p:cond delay="indefinite"/>
                      </p:stCondLst>
                      <p:childTnLst>
                        <p:par>
                          <p:cTn id="33" fill="hold" nodeType="withGroup">
                            <p:stCondLst>
                              <p:cond delay="0"/>
                            </p:stCondLst>
                            <p:childTnLst>
                              <p:par>
                                <p:cTn id="34" presetID="54" presetClass="entr" presetSubtype="0" accel="100000" fill="hold" grpId="0" nodeType="clickEffect">
                                  <p:stCondLst>
                                    <p:cond delay="0"/>
                                  </p:stCondLst>
                                  <p:childTnLst>
                                    <p:set>
                                      <p:cBhvr>
                                        <p:cTn id="35" dur="1" fill="hold">
                                          <p:stCondLst>
                                            <p:cond delay="0"/>
                                          </p:stCondLst>
                                        </p:cTn>
                                        <p:tgtEl>
                                          <p:spTgt spid="135173">
                                            <p:txEl>
                                              <p:pRg st="0" end="0"/>
                                            </p:txEl>
                                          </p:spTgt>
                                        </p:tgtEl>
                                        <p:attrNameLst>
                                          <p:attrName>style.visibility</p:attrName>
                                        </p:attrNameLst>
                                      </p:cBhvr>
                                      <p:to>
                                        <p:strVal val="visible"/>
                                      </p:to>
                                    </p:set>
                                    <p:anim calcmode="lin" valueType="num">
                                      <p:cBhvr>
                                        <p:cTn id="36" dur="500" fill="hold"/>
                                        <p:tgtEl>
                                          <p:spTgt spid="135173">
                                            <p:txEl>
                                              <p:pRg st="0" end="0"/>
                                            </p:txEl>
                                          </p:spTgt>
                                        </p:tgtEl>
                                        <p:attrNameLst>
                                          <p:attrName>ppt_w</p:attrName>
                                        </p:attrNameLst>
                                      </p:cBhvr>
                                      <p:tavLst>
                                        <p:tav tm="0">
                                          <p:val>
                                            <p:strVal val="#ppt_w*0.05"/>
                                          </p:val>
                                        </p:tav>
                                        <p:tav tm="100000">
                                          <p:val>
                                            <p:strVal val="#ppt_w"/>
                                          </p:val>
                                        </p:tav>
                                      </p:tavLst>
                                    </p:anim>
                                    <p:anim calcmode="lin" valueType="num">
                                      <p:cBhvr>
                                        <p:cTn id="37" dur="500" fill="hold"/>
                                        <p:tgtEl>
                                          <p:spTgt spid="135173">
                                            <p:txEl>
                                              <p:pRg st="0" end="0"/>
                                            </p:txEl>
                                          </p:spTgt>
                                        </p:tgtEl>
                                        <p:attrNameLst>
                                          <p:attrName>ppt_h</p:attrName>
                                        </p:attrNameLst>
                                      </p:cBhvr>
                                      <p:tavLst>
                                        <p:tav tm="0">
                                          <p:val>
                                            <p:strVal val="#ppt_h"/>
                                          </p:val>
                                        </p:tav>
                                        <p:tav tm="100000">
                                          <p:val>
                                            <p:strVal val="#ppt_h"/>
                                          </p:val>
                                        </p:tav>
                                      </p:tavLst>
                                    </p:anim>
                                    <p:anim calcmode="lin" valueType="num">
                                      <p:cBhvr>
                                        <p:cTn id="38" dur="500" fill="hold"/>
                                        <p:tgtEl>
                                          <p:spTgt spid="135173">
                                            <p:txEl>
                                              <p:pRg st="0" end="0"/>
                                            </p:txEl>
                                          </p:spTgt>
                                        </p:tgtEl>
                                        <p:attrNameLst>
                                          <p:attrName>ppt_x</p:attrName>
                                        </p:attrNameLst>
                                      </p:cBhvr>
                                      <p:tavLst>
                                        <p:tav tm="0">
                                          <p:val>
                                            <p:strVal val="#ppt_x-.2"/>
                                          </p:val>
                                        </p:tav>
                                        <p:tav tm="100000">
                                          <p:val>
                                            <p:strVal val="#ppt_x"/>
                                          </p:val>
                                        </p:tav>
                                      </p:tavLst>
                                    </p:anim>
                                    <p:anim calcmode="lin" valueType="num">
                                      <p:cBhvr>
                                        <p:cTn id="39" dur="500" fill="hold"/>
                                        <p:tgtEl>
                                          <p:spTgt spid="135173">
                                            <p:txEl>
                                              <p:pRg st="0" end="0"/>
                                            </p:txEl>
                                          </p:spTgt>
                                        </p:tgtEl>
                                        <p:attrNameLst>
                                          <p:attrName>ppt_y</p:attrName>
                                        </p:attrNameLst>
                                      </p:cBhvr>
                                      <p:tavLst>
                                        <p:tav tm="0">
                                          <p:val>
                                            <p:strVal val="#ppt_y"/>
                                          </p:val>
                                        </p:tav>
                                        <p:tav tm="100000">
                                          <p:val>
                                            <p:strVal val="#ppt_y"/>
                                          </p:val>
                                        </p:tav>
                                      </p:tavLst>
                                    </p:anim>
                                    <p:animEffect transition="in" filter="fade">
                                      <p:cBhvr>
                                        <p:cTn id="40" dur="500"/>
                                        <p:tgtEl>
                                          <p:spTgt spid="135173">
                                            <p:txEl>
                                              <p:pRg st="0" end="0"/>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4" presetClass="entr" presetSubtype="0" accel="100000" fill="hold" grpId="0" nodeType="clickEffect">
                                  <p:stCondLst>
                                    <p:cond delay="0"/>
                                  </p:stCondLst>
                                  <p:childTnLst>
                                    <p:set>
                                      <p:cBhvr>
                                        <p:cTn id="44" dur="1" fill="hold">
                                          <p:stCondLst>
                                            <p:cond delay="0"/>
                                          </p:stCondLst>
                                        </p:cTn>
                                        <p:tgtEl>
                                          <p:spTgt spid="135173">
                                            <p:txEl>
                                              <p:pRg st="1" end="1"/>
                                            </p:txEl>
                                          </p:spTgt>
                                        </p:tgtEl>
                                        <p:attrNameLst>
                                          <p:attrName>style.visibility</p:attrName>
                                        </p:attrNameLst>
                                      </p:cBhvr>
                                      <p:to>
                                        <p:strVal val="visible"/>
                                      </p:to>
                                    </p:set>
                                    <p:anim calcmode="lin" valueType="num">
                                      <p:cBhvr>
                                        <p:cTn id="45" dur="500" fill="hold"/>
                                        <p:tgtEl>
                                          <p:spTgt spid="135173">
                                            <p:txEl>
                                              <p:pRg st="1" end="1"/>
                                            </p:txEl>
                                          </p:spTgt>
                                        </p:tgtEl>
                                        <p:attrNameLst>
                                          <p:attrName>ppt_w</p:attrName>
                                        </p:attrNameLst>
                                      </p:cBhvr>
                                      <p:tavLst>
                                        <p:tav tm="0">
                                          <p:val>
                                            <p:strVal val="#ppt_w*0.05"/>
                                          </p:val>
                                        </p:tav>
                                        <p:tav tm="100000">
                                          <p:val>
                                            <p:strVal val="#ppt_w"/>
                                          </p:val>
                                        </p:tav>
                                      </p:tavLst>
                                    </p:anim>
                                    <p:anim calcmode="lin" valueType="num">
                                      <p:cBhvr>
                                        <p:cTn id="46" dur="500" fill="hold"/>
                                        <p:tgtEl>
                                          <p:spTgt spid="135173">
                                            <p:txEl>
                                              <p:pRg st="1" end="1"/>
                                            </p:txEl>
                                          </p:spTgt>
                                        </p:tgtEl>
                                        <p:attrNameLst>
                                          <p:attrName>ppt_h</p:attrName>
                                        </p:attrNameLst>
                                      </p:cBhvr>
                                      <p:tavLst>
                                        <p:tav tm="0">
                                          <p:val>
                                            <p:strVal val="#ppt_h"/>
                                          </p:val>
                                        </p:tav>
                                        <p:tav tm="100000">
                                          <p:val>
                                            <p:strVal val="#ppt_h"/>
                                          </p:val>
                                        </p:tav>
                                      </p:tavLst>
                                    </p:anim>
                                    <p:anim calcmode="lin" valueType="num">
                                      <p:cBhvr>
                                        <p:cTn id="47" dur="500" fill="hold"/>
                                        <p:tgtEl>
                                          <p:spTgt spid="135173">
                                            <p:txEl>
                                              <p:pRg st="1" end="1"/>
                                            </p:txEl>
                                          </p:spTgt>
                                        </p:tgtEl>
                                        <p:attrNameLst>
                                          <p:attrName>ppt_x</p:attrName>
                                        </p:attrNameLst>
                                      </p:cBhvr>
                                      <p:tavLst>
                                        <p:tav tm="0">
                                          <p:val>
                                            <p:strVal val="#ppt_x-.2"/>
                                          </p:val>
                                        </p:tav>
                                        <p:tav tm="100000">
                                          <p:val>
                                            <p:strVal val="#ppt_x"/>
                                          </p:val>
                                        </p:tav>
                                      </p:tavLst>
                                    </p:anim>
                                    <p:anim calcmode="lin" valueType="num">
                                      <p:cBhvr>
                                        <p:cTn id="48" dur="500" fill="hold"/>
                                        <p:tgtEl>
                                          <p:spTgt spid="135173">
                                            <p:txEl>
                                              <p:pRg st="1" end="1"/>
                                            </p:txEl>
                                          </p:spTgt>
                                        </p:tgtEl>
                                        <p:attrNameLst>
                                          <p:attrName>ppt_y</p:attrName>
                                        </p:attrNameLst>
                                      </p:cBhvr>
                                      <p:tavLst>
                                        <p:tav tm="0">
                                          <p:val>
                                            <p:strVal val="#ppt_y"/>
                                          </p:val>
                                        </p:tav>
                                        <p:tav tm="100000">
                                          <p:val>
                                            <p:strVal val="#ppt_y"/>
                                          </p:val>
                                        </p:tav>
                                      </p:tavLst>
                                    </p:anim>
                                    <p:animEffect transition="in" filter="fade">
                                      <p:cBhvr>
                                        <p:cTn id="49" dur="500"/>
                                        <p:tgtEl>
                                          <p:spTgt spid="135173">
                                            <p:txEl>
                                              <p:pRg st="1" end="1"/>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4" presetClass="entr" presetSubtype="0" accel="100000" fill="hold" grpId="0" nodeType="clickEffect">
                                  <p:stCondLst>
                                    <p:cond delay="0"/>
                                  </p:stCondLst>
                                  <p:childTnLst>
                                    <p:set>
                                      <p:cBhvr>
                                        <p:cTn id="53" dur="1" fill="hold">
                                          <p:stCondLst>
                                            <p:cond delay="0"/>
                                          </p:stCondLst>
                                        </p:cTn>
                                        <p:tgtEl>
                                          <p:spTgt spid="135173">
                                            <p:txEl>
                                              <p:pRg st="2" end="2"/>
                                            </p:txEl>
                                          </p:spTgt>
                                        </p:tgtEl>
                                        <p:attrNameLst>
                                          <p:attrName>style.visibility</p:attrName>
                                        </p:attrNameLst>
                                      </p:cBhvr>
                                      <p:to>
                                        <p:strVal val="visible"/>
                                      </p:to>
                                    </p:set>
                                    <p:anim calcmode="lin" valueType="num">
                                      <p:cBhvr>
                                        <p:cTn id="54" dur="500" fill="hold"/>
                                        <p:tgtEl>
                                          <p:spTgt spid="135173">
                                            <p:txEl>
                                              <p:pRg st="2" end="2"/>
                                            </p:txEl>
                                          </p:spTgt>
                                        </p:tgtEl>
                                        <p:attrNameLst>
                                          <p:attrName>ppt_w</p:attrName>
                                        </p:attrNameLst>
                                      </p:cBhvr>
                                      <p:tavLst>
                                        <p:tav tm="0">
                                          <p:val>
                                            <p:strVal val="#ppt_w*0.05"/>
                                          </p:val>
                                        </p:tav>
                                        <p:tav tm="100000">
                                          <p:val>
                                            <p:strVal val="#ppt_w"/>
                                          </p:val>
                                        </p:tav>
                                      </p:tavLst>
                                    </p:anim>
                                    <p:anim calcmode="lin" valueType="num">
                                      <p:cBhvr>
                                        <p:cTn id="55" dur="500" fill="hold"/>
                                        <p:tgtEl>
                                          <p:spTgt spid="135173">
                                            <p:txEl>
                                              <p:pRg st="2" end="2"/>
                                            </p:txEl>
                                          </p:spTgt>
                                        </p:tgtEl>
                                        <p:attrNameLst>
                                          <p:attrName>ppt_h</p:attrName>
                                        </p:attrNameLst>
                                      </p:cBhvr>
                                      <p:tavLst>
                                        <p:tav tm="0">
                                          <p:val>
                                            <p:strVal val="#ppt_h"/>
                                          </p:val>
                                        </p:tav>
                                        <p:tav tm="100000">
                                          <p:val>
                                            <p:strVal val="#ppt_h"/>
                                          </p:val>
                                        </p:tav>
                                      </p:tavLst>
                                    </p:anim>
                                    <p:anim calcmode="lin" valueType="num">
                                      <p:cBhvr>
                                        <p:cTn id="56" dur="500" fill="hold"/>
                                        <p:tgtEl>
                                          <p:spTgt spid="135173">
                                            <p:txEl>
                                              <p:pRg st="2" end="2"/>
                                            </p:txEl>
                                          </p:spTgt>
                                        </p:tgtEl>
                                        <p:attrNameLst>
                                          <p:attrName>ppt_x</p:attrName>
                                        </p:attrNameLst>
                                      </p:cBhvr>
                                      <p:tavLst>
                                        <p:tav tm="0">
                                          <p:val>
                                            <p:strVal val="#ppt_x-.2"/>
                                          </p:val>
                                        </p:tav>
                                        <p:tav tm="100000">
                                          <p:val>
                                            <p:strVal val="#ppt_x"/>
                                          </p:val>
                                        </p:tav>
                                      </p:tavLst>
                                    </p:anim>
                                    <p:anim calcmode="lin" valueType="num">
                                      <p:cBhvr>
                                        <p:cTn id="57" dur="500" fill="hold"/>
                                        <p:tgtEl>
                                          <p:spTgt spid="135173">
                                            <p:txEl>
                                              <p:pRg st="2" end="2"/>
                                            </p:txEl>
                                          </p:spTgt>
                                        </p:tgtEl>
                                        <p:attrNameLst>
                                          <p:attrName>ppt_y</p:attrName>
                                        </p:attrNameLst>
                                      </p:cBhvr>
                                      <p:tavLst>
                                        <p:tav tm="0">
                                          <p:val>
                                            <p:strVal val="#ppt_y"/>
                                          </p:val>
                                        </p:tav>
                                        <p:tav tm="100000">
                                          <p:val>
                                            <p:strVal val="#ppt_y"/>
                                          </p:val>
                                        </p:tav>
                                      </p:tavLst>
                                    </p:anim>
                                    <p:animEffect transition="in" filter="fade">
                                      <p:cBhvr>
                                        <p:cTn id="58" dur="500"/>
                                        <p:tgtEl>
                                          <p:spTgt spid="135173">
                                            <p:txEl>
                                              <p:pRg st="2" end="2"/>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4" presetClass="entr" presetSubtype="0" accel="100000" fill="hold" grpId="0" nodeType="clickEffect">
                                  <p:stCondLst>
                                    <p:cond delay="0"/>
                                  </p:stCondLst>
                                  <p:childTnLst>
                                    <p:set>
                                      <p:cBhvr>
                                        <p:cTn id="62" dur="1" fill="hold">
                                          <p:stCondLst>
                                            <p:cond delay="0"/>
                                          </p:stCondLst>
                                        </p:cTn>
                                        <p:tgtEl>
                                          <p:spTgt spid="135173">
                                            <p:txEl>
                                              <p:pRg st="3" end="3"/>
                                            </p:txEl>
                                          </p:spTgt>
                                        </p:tgtEl>
                                        <p:attrNameLst>
                                          <p:attrName>style.visibility</p:attrName>
                                        </p:attrNameLst>
                                      </p:cBhvr>
                                      <p:to>
                                        <p:strVal val="visible"/>
                                      </p:to>
                                    </p:set>
                                    <p:anim calcmode="lin" valueType="num">
                                      <p:cBhvr>
                                        <p:cTn id="63" dur="500" fill="hold"/>
                                        <p:tgtEl>
                                          <p:spTgt spid="135173">
                                            <p:txEl>
                                              <p:pRg st="3" end="3"/>
                                            </p:txEl>
                                          </p:spTgt>
                                        </p:tgtEl>
                                        <p:attrNameLst>
                                          <p:attrName>ppt_w</p:attrName>
                                        </p:attrNameLst>
                                      </p:cBhvr>
                                      <p:tavLst>
                                        <p:tav tm="0">
                                          <p:val>
                                            <p:strVal val="#ppt_w*0.05"/>
                                          </p:val>
                                        </p:tav>
                                        <p:tav tm="100000">
                                          <p:val>
                                            <p:strVal val="#ppt_w"/>
                                          </p:val>
                                        </p:tav>
                                      </p:tavLst>
                                    </p:anim>
                                    <p:anim calcmode="lin" valueType="num">
                                      <p:cBhvr>
                                        <p:cTn id="64" dur="500" fill="hold"/>
                                        <p:tgtEl>
                                          <p:spTgt spid="135173">
                                            <p:txEl>
                                              <p:pRg st="3" end="3"/>
                                            </p:txEl>
                                          </p:spTgt>
                                        </p:tgtEl>
                                        <p:attrNameLst>
                                          <p:attrName>ppt_h</p:attrName>
                                        </p:attrNameLst>
                                      </p:cBhvr>
                                      <p:tavLst>
                                        <p:tav tm="0">
                                          <p:val>
                                            <p:strVal val="#ppt_h"/>
                                          </p:val>
                                        </p:tav>
                                        <p:tav tm="100000">
                                          <p:val>
                                            <p:strVal val="#ppt_h"/>
                                          </p:val>
                                        </p:tav>
                                      </p:tavLst>
                                    </p:anim>
                                    <p:anim calcmode="lin" valueType="num">
                                      <p:cBhvr>
                                        <p:cTn id="65" dur="500" fill="hold"/>
                                        <p:tgtEl>
                                          <p:spTgt spid="135173">
                                            <p:txEl>
                                              <p:pRg st="3" end="3"/>
                                            </p:txEl>
                                          </p:spTgt>
                                        </p:tgtEl>
                                        <p:attrNameLst>
                                          <p:attrName>ppt_x</p:attrName>
                                        </p:attrNameLst>
                                      </p:cBhvr>
                                      <p:tavLst>
                                        <p:tav tm="0">
                                          <p:val>
                                            <p:strVal val="#ppt_x-.2"/>
                                          </p:val>
                                        </p:tav>
                                        <p:tav tm="100000">
                                          <p:val>
                                            <p:strVal val="#ppt_x"/>
                                          </p:val>
                                        </p:tav>
                                      </p:tavLst>
                                    </p:anim>
                                    <p:anim calcmode="lin" valueType="num">
                                      <p:cBhvr>
                                        <p:cTn id="66" dur="500" fill="hold"/>
                                        <p:tgtEl>
                                          <p:spTgt spid="135173">
                                            <p:txEl>
                                              <p:pRg st="3" end="3"/>
                                            </p:txEl>
                                          </p:spTgt>
                                        </p:tgtEl>
                                        <p:attrNameLst>
                                          <p:attrName>ppt_y</p:attrName>
                                        </p:attrNameLst>
                                      </p:cBhvr>
                                      <p:tavLst>
                                        <p:tav tm="0">
                                          <p:val>
                                            <p:strVal val="#ppt_y"/>
                                          </p:val>
                                        </p:tav>
                                        <p:tav tm="100000">
                                          <p:val>
                                            <p:strVal val="#ppt_y"/>
                                          </p:val>
                                        </p:tav>
                                      </p:tavLst>
                                    </p:anim>
                                    <p:animEffect transition="in" filter="fade">
                                      <p:cBhvr>
                                        <p:cTn id="67" dur="500"/>
                                        <p:tgtEl>
                                          <p:spTgt spid="135173">
                                            <p:txEl>
                                              <p:pRg st="3" end="3"/>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4" presetClass="entr" presetSubtype="0" accel="100000" fill="hold" grpId="0" nodeType="clickEffect">
                                  <p:stCondLst>
                                    <p:cond delay="0"/>
                                  </p:stCondLst>
                                  <p:childTnLst>
                                    <p:set>
                                      <p:cBhvr>
                                        <p:cTn id="71" dur="1" fill="hold">
                                          <p:stCondLst>
                                            <p:cond delay="0"/>
                                          </p:stCondLst>
                                        </p:cTn>
                                        <p:tgtEl>
                                          <p:spTgt spid="135173">
                                            <p:txEl>
                                              <p:pRg st="4" end="4"/>
                                            </p:txEl>
                                          </p:spTgt>
                                        </p:tgtEl>
                                        <p:attrNameLst>
                                          <p:attrName>style.visibility</p:attrName>
                                        </p:attrNameLst>
                                      </p:cBhvr>
                                      <p:to>
                                        <p:strVal val="visible"/>
                                      </p:to>
                                    </p:set>
                                    <p:anim calcmode="lin" valueType="num">
                                      <p:cBhvr>
                                        <p:cTn id="72" dur="500" fill="hold"/>
                                        <p:tgtEl>
                                          <p:spTgt spid="135173">
                                            <p:txEl>
                                              <p:pRg st="4" end="4"/>
                                            </p:txEl>
                                          </p:spTgt>
                                        </p:tgtEl>
                                        <p:attrNameLst>
                                          <p:attrName>ppt_w</p:attrName>
                                        </p:attrNameLst>
                                      </p:cBhvr>
                                      <p:tavLst>
                                        <p:tav tm="0">
                                          <p:val>
                                            <p:strVal val="#ppt_w*0.05"/>
                                          </p:val>
                                        </p:tav>
                                        <p:tav tm="100000">
                                          <p:val>
                                            <p:strVal val="#ppt_w"/>
                                          </p:val>
                                        </p:tav>
                                      </p:tavLst>
                                    </p:anim>
                                    <p:anim calcmode="lin" valueType="num">
                                      <p:cBhvr>
                                        <p:cTn id="73" dur="500" fill="hold"/>
                                        <p:tgtEl>
                                          <p:spTgt spid="135173">
                                            <p:txEl>
                                              <p:pRg st="4" end="4"/>
                                            </p:txEl>
                                          </p:spTgt>
                                        </p:tgtEl>
                                        <p:attrNameLst>
                                          <p:attrName>ppt_h</p:attrName>
                                        </p:attrNameLst>
                                      </p:cBhvr>
                                      <p:tavLst>
                                        <p:tav tm="0">
                                          <p:val>
                                            <p:strVal val="#ppt_h"/>
                                          </p:val>
                                        </p:tav>
                                        <p:tav tm="100000">
                                          <p:val>
                                            <p:strVal val="#ppt_h"/>
                                          </p:val>
                                        </p:tav>
                                      </p:tavLst>
                                    </p:anim>
                                    <p:anim calcmode="lin" valueType="num">
                                      <p:cBhvr>
                                        <p:cTn id="74" dur="500" fill="hold"/>
                                        <p:tgtEl>
                                          <p:spTgt spid="135173">
                                            <p:txEl>
                                              <p:pRg st="4" end="4"/>
                                            </p:txEl>
                                          </p:spTgt>
                                        </p:tgtEl>
                                        <p:attrNameLst>
                                          <p:attrName>ppt_x</p:attrName>
                                        </p:attrNameLst>
                                      </p:cBhvr>
                                      <p:tavLst>
                                        <p:tav tm="0">
                                          <p:val>
                                            <p:strVal val="#ppt_x-.2"/>
                                          </p:val>
                                        </p:tav>
                                        <p:tav tm="100000">
                                          <p:val>
                                            <p:strVal val="#ppt_x"/>
                                          </p:val>
                                        </p:tav>
                                      </p:tavLst>
                                    </p:anim>
                                    <p:anim calcmode="lin" valueType="num">
                                      <p:cBhvr>
                                        <p:cTn id="75" dur="500" fill="hold"/>
                                        <p:tgtEl>
                                          <p:spTgt spid="135173">
                                            <p:txEl>
                                              <p:pRg st="4" end="4"/>
                                            </p:txEl>
                                          </p:spTgt>
                                        </p:tgtEl>
                                        <p:attrNameLst>
                                          <p:attrName>ppt_y</p:attrName>
                                        </p:attrNameLst>
                                      </p:cBhvr>
                                      <p:tavLst>
                                        <p:tav tm="0">
                                          <p:val>
                                            <p:strVal val="#ppt_y"/>
                                          </p:val>
                                        </p:tav>
                                        <p:tav tm="100000">
                                          <p:val>
                                            <p:strVal val="#ppt_y"/>
                                          </p:val>
                                        </p:tav>
                                      </p:tavLst>
                                    </p:anim>
                                    <p:animEffect transition="in" filter="fade">
                                      <p:cBhvr>
                                        <p:cTn id="76" dur="500"/>
                                        <p:tgtEl>
                                          <p:spTgt spid="135173">
                                            <p:txEl>
                                              <p:pRg st="4" end="4"/>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4" presetClass="entr" presetSubtype="0" accel="100000" fill="hold" grpId="0" nodeType="clickEffect">
                                  <p:stCondLst>
                                    <p:cond delay="0"/>
                                  </p:stCondLst>
                                  <p:childTnLst>
                                    <p:set>
                                      <p:cBhvr>
                                        <p:cTn id="80" dur="1" fill="hold">
                                          <p:stCondLst>
                                            <p:cond delay="0"/>
                                          </p:stCondLst>
                                        </p:cTn>
                                        <p:tgtEl>
                                          <p:spTgt spid="135173">
                                            <p:txEl>
                                              <p:pRg st="5" end="5"/>
                                            </p:txEl>
                                          </p:spTgt>
                                        </p:tgtEl>
                                        <p:attrNameLst>
                                          <p:attrName>style.visibility</p:attrName>
                                        </p:attrNameLst>
                                      </p:cBhvr>
                                      <p:to>
                                        <p:strVal val="visible"/>
                                      </p:to>
                                    </p:set>
                                    <p:anim calcmode="lin" valueType="num">
                                      <p:cBhvr>
                                        <p:cTn id="81" dur="500" fill="hold"/>
                                        <p:tgtEl>
                                          <p:spTgt spid="135173">
                                            <p:txEl>
                                              <p:pRg st="5" end="5"/>
                                            </p:txEl>
                                          </p:spTgt>
                                        </p:tgtEl>
                                        <p:attrNameLst>
                                          <p:attrName>ppt_w</p:attrName>
                                        </p:attrNameLst>
                                      </p:cBhvr>
                                      <p:tavLst>
                                        <p:tav tm="0">
                                          <p:val>
                                            <p:strVal val="#ppt_w*0.05"/>
                                          </p:val>
                                        </p:tav>
                                        <p:tav tm="100000">
                                          <p:val>
                                            <p:strVal val="#ppt_w"/>
                                          </p:val>
                                        </p:tav>
                                      </p:tavLst>
                                    </p:anim>
                                    <p:anim calcmode="lin" valueType="num">
                                      <p:cBhvr>
                                        <p:cTn id="82" dur="500" fill="hold"/>
                                        <p:tgtEl>
                                          <p:spTgt spid="135173">
                                            <p:txEl>
                                              <p:pRg st="5" end="5"/>
                                            </p:txEl>
                                          </p:spTgt>
                                        </p:tgtEl>
                                        <p:attrNameLst>
                                          <p:attrName>ppt_h</p:attrName>
                                        </p:attrNameLst>
                                      </p:cBhvr>
                                      <p:tavLst>
                                        <p:tav tm="0">
                                          <p:val>
                                            <p:strVal val="#ppt_h"/>
                                          </p:val>
                                        </p:tav>
                                        <p:tav tm="100000">
                                          <p:val>
                                            <p:strVal val="#ppt_h"/>
                                          </p:val>
                                        </p:tav>
                                      </p:tavLst>
                                    </p:anim>
                                    <p:anim calcmode="lin" valueType="num">
                                      <p:cBhvr>
                                        <p:cTn id="83" dur="500" fill="hold"/>
                                        <p:tgtEl>
                                          <p:spTgt spid="135173">
                                            <p:txEl>
                                              <p:pRg st="5" end="5"/>
                                            </p:txEl>
                                          </p:spTgt>
                                        </p:tgtEl>
                                        <p:attrNameLst>
                                          <p:attrName>ppt_x</p:attrName>
                                        </p:attrNameLst>
                                      </p:cBhvr>
                                      <p:tavLst>
                                        <p:tav tm="0">
                                          <p:val>
                                            <p:strVal val="#ppt_x-.2"/>
                                          </p:val>
                                        </p:tav>
                                        <p:tav tm="100000">
                                          <p:val>
                                            <p:strVal val="#ppt_x"/>
                                          </p:val>
                                        </p:tav>
                                      </p:tavLst>
                                    </p:anim>
                                    <p:anim calcmode="lin" valueType="num">
                                      <p:cBhvr>
                                        <p:cTn id="84" dur="500" fill="hold"/>
                                        <p:tgtEl>
                                          <p:spTgt spid="135173">
                                            <p:txEl>
                                              <p:pRg st="5" end="5"/>
                                            </p:txEl>
                                          </p:spTgt>
                                        </p:tgtEl>
                                        <p:attrNameLst>
                                          <p:attrName>ppt_y</p:attrName>
                                        </p:attrNameLst>
                                      </p:cBhvr>
                                      <p:tavLst>
                                        <p:tav tm="0">
                                          <p:val>
                                            <p:strVal val="#ppt_y"/>
                                          </p:val>
                                        </p:tav>
                                        <p:tav tm="100000">
                                          <p:val>
                                            <p:strVal val="#ppt_y"/>
                                          </p:val>
                                        </p:tav>
                                      </p:tavLst>
                                    </p:anim>
                                    <p:animEffect transition="in" filter="fade">
                                      <p:cBhvr>
                                        <p:cTn id="85" dur="500"/>
                                        <p:tgtEl>
                                          <p:spTgt spid="135173">
                                            <p:txEl>
                                              <p:pRg st="5" end="5"/>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54" presetClass="entr" presetSubtype="0" accel="100000" fill="hold" grpId="0" nodeType="clickEffect">
                                  <p:stCondLst>
                                    <p:cond delay="0"/>
                                  </p:stCondLst>
                                  <p:childTnLst>
                                    <p:set>
                                      <p:cBhvr>
                                        <p:cTn id="89" dur="1" fill="hold">
                                          <p:stCondLst>
                                            <p:cond delay="0"/>
                                          </p:stCondLst>
                                        </p:cTn>
                                        <p:tgtEl>
                                          <p:spTgt spid="135173">
                                            <p:txEl>
                                              <p:pRg st="6" end="6"/>
                                            </p:txEl>
                                          </p:spTgt>
                                        </p:tgtEl>
                                        <p:attrNameLst>
                                          <p:attrName>style.visibility</p:attrName>
                                        </p:attrNameLst>
                                      </p:cBhvr>
                                      <p:to>
                                        <p:strVal val="visible"/>
                                      </p:to>
                                    </p:set>
                                    <p:anim calcmode="lin" valueType="num">
                                      <p:cBhvr>
                                        <p:cTn id="90" dur="500" fill="hold"/>
                                        <p:tgtEl>
                                          <p:spTgt spid="135173">
                                            <p:txEl>
                                              <p:pRg st="6" end="6"/>
                                            </p:txEl>
                                          </p:spTgt>
                                        </p:tgtEl>
                                        <p:attrNameLst>
                                          <p:attrName>ppt_w</p:attrName>
                                        </p:attrNameLst>
                                      </p:cBhvr>
                                      <p:tavLst>
                                        <p:tav tm="0">
                                          <p:val>
                                            <p:strVal val="#ppt_w*0.05"/>
                                          </p:val>
                                        </p:tav>
                                        <p:tav tm="100000">
                                          <p:val>
                                            <p:strVal val="#ppt_w"/>
                                          </p:val>
                                        </p:tav>
                                      </p:tavLst>
                                    </p:anim>
                                    <p:anim calcmode="lin" valueType="num">
                                      <p:cBhvr>
                                        <p:cTn id="91" dur="500" fill="hold"/>
                                        <p:tgtEl>
                                          <p:spTgt spid="135173">
                                            <p:txEl>
                                              <p:pRg st="6" end="6"/>
                                            </p:txEl>
                                          </p:spTgt>
                                        </p:tgtEl>
                                        <p:attrNameLst>
                                          <p:attrName>ppt_h</p:attrName>
                                        </p:attrNameLst>
                                      </p:cBhvr>
                                      <p:tavLst>
                                        <p:tav tm="0">
                                          <p:val>
                                            <p:strVal val="#ppt_h"/>
                                          </p:val>
                                        </p:tav>
                                        <p:tav tm="100000">
                                          <p:val>
                                            <p:strVal val="#ppt_h"/>
                                          </p:val>
                                        </p:tav>
                                      </p:tavLst>
                                    </p:anim>
                                    <p:anim calcmode="lin" valueType="num">
                                      <p:cBhvr>
                                        <p:cTn id="92" dur="500" fill="hold"/>
                                        <p:tgtEl>
                                          <p:spTgt spid="135173">
                                            <p:txEl>
                                              <p:pRg st="6" end="6"/>
                                            </p:txEl>
                                          </p:spTgt>
                                        </p:tgtEl>
                                        <p:attrNameLst>
                                          <p:attrName>ppt_x</p:attrName>
                                        </p:attrNameLst>
                                      </p:cBhvr>
                                      <p:tavLst>
                                        <p:tav tm="0">
                                          <p:val>
                                            <p:strVal val="#ppt_x-.2"/>
                                          </p:val>
                                        </p:tav>
                                        <p:tav tm="100000">
                                          <p:val>
                                            <p:strVal val="#ppt_x"/>
                                          </p:val>
                                        </p:tav>
                                      </p:tavLst>
                                    </p:anim>
                                    <p:anim calcmode="lin" valueType="num">
                                      <p:cBhvr>
                                        <p:cTn id="93" dur="500" fill="hold"/>
                                        <p:tgtEl>
                                          <p:spTgt spid="135173">
                                            <p:txEl>
                                              <p:pRg st="6" end="6"/>
                                            </p:txEl>
                                          </p:spTgt>
                                        </p:tgtEl>
                                        <p:attrNameLst>
                                          <p:attrName>ppt_y</p:attrName>
                                        </p:attrNameLst>
                                      </p:cBhvr>
                                      <p:tavLst>
                                        <p:tav tm="0">
                                          <p:val>
                                            <p:strVal val="#ppt_y"/>
                                          </p:val>
                                        </p:tav>
                                        <p:tav tm="100000">
                                          <p:val>
                                            <p:strVal val="#ppt_y"/>
                                          </p:val>
                                        </p:tav>
                                      </p:tavLst>
                                    </p:anim>
                                    <p:animEffect transition="in" filter="fade">
                                      <p:cBhvr>
                                        <p:cTn id="94" dur="500"/>
                                        <p:tgtEl>
                                          <p:spTgt spid="135173">
                                            <p:txEl>
                                              <p:pRg st="6" end="6"/>
                                            </p:txEl>
                                          </p:spTgt>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54" presetClass="entr" presetSubtype="0" accel="100000" fill="hold" grpId="0" nodeType="clickEffect">
                                  <p:stCondLst>
                                    <p:cond delay="0"/>
                                  </p:stCondLst>
                                  <p:childTnLst>
                                    <p:set>
                                      <p:cBhvr>
                                        <p:cTn id="98" dur="1" fill="hold">
                                          <p:stCondLst>
                                            <p:cond delay="0"/>
                                          </p:stCondLst>
                                        </p:cTn>
                                        <p:tgtEl>
                                          <p:spTgt spid="135173">
                                            <p:txEl>
                                              <p:pRg st="7" end="7"/>
                                            </p:txEl>
                                          </p:spTgt>
                                        </p:tgtEl>
                                        <p:attrNameLst>
                                          <p:attrName>style.visibility</p:attrName>
                                        </p:attrNameLst>
                                      </p:cBhvr>
                                      <p:to>
                                        <p:strVal val="visible"/>
                                      </p:to>
                                    </p:set>
                                    <p:anim calcmode="lin" valueType="num">
                                      <p:cBhvr>
                                        <p:cTn id="99" dur="500" fill="hold"/>
                                        <p:tgtEl>
                                          <p:spTgt spid="135173">
                                            <p:txEl>
                                              <p:pRg st="7" end="7"/>
                                            </p:txEl>
                                          </p:spTgt>
                                        </p:tgtEl>
                                        <p:attrNameLst>
                                          <p:attrName>ppt_w</p:attrName>
                                        </p:attrNameLst>
                                      </p:cBhvr>
                                      <p:tavLst>
                                        <p:tav tm="0">
                                          <p:val>
                                            <p:strVal val="#ppt_w*0.05"/>
                                          </p:val>
                                        </p:tav>
                                        <p:tav tm="100000">
                                          <p:val>
                                            <p:strVal val="#ppt_w"/>
                                          </p:val>
                                        </p:tav>
                                      </p:tavLst>
                                    </p:anim>
                                    <p:anim calcmode="lin" valueType="num">
                                      <p:cBhvr>
                                        <p:cTn id="100" dur="500" fill="hold"/>
                                        <p:tgtEl>
                                          <p:spTgt spid="135173">
                                            <p:txEl>
                                              <p:pRg st="7" end="7"/>
                                            </p:txEl>
                                          </p:spTgt>
                                        </p:tgtEl>
                                        <p:attrNameLst>
                                          <p:attrName>ppt_h</p:attrName>
                                        </p:attrNameLst>
                                      </p:cBhvr>
                                      <p:tavLst>
                                        <p:tav tm="0">
                                          <p:val>
                                            <p:strVal val="#ppt_h"/>
                                          </p:val>
                                        </p:tav>
                                        <p:tav tm="100000">
                                          <p:val>
                                            <p:strVal val="#ppt_h"/>
                                          </p:val>
                                        </p:tav>
                                      </p:tavLst>
                                    </p:anim>
                                    <p:anim calcmode="lin" valueType="num">
                                      <p:cBhvr>
                                        <p:cTn id="101" dur="500" fill="hold"/>
                                        <p:tgtEl>
                                          <p:spTgt spid="135173">
                                            <p:txEl>
                                              <p:pRg st="7" end="7"/>
                                            </p:txEl>
                                          </p:spTgt>
                                        </p:tgtEl>
                                        <p:attrNameLst>
                                          <p:attrName>ppt_x</p:attrName>
                                        </p:attrNameLst>
                                      </p:cBhvr>
                                      <p:tavLst>
                                        <p:tav tm="0">
                                          <p:val>
                                            <p:strVal val="#ppt_x-.2"/>
                                          </p:val>
                                        </p:tav>
                                        <p:tav tm="100000">
                                          <p:val>
                                            <p:strVal val="#ppt_x"/>
                                          </p:val>
                                        </p:tav>
                                      </p:tavLst>
                                    </p:anim>
                                    <p:anim calcmode="lin" valueType="num">
                                      <p:cBhvr>
                                        <p:cTn id="102" dur="500" fill="hold"/>
                                        <p:tgtEl>
                                          <p:spTgt spid="135173">
                                            <p:txEl>
                                              <p:pRg st="7" end="7"/>
                                            </p:txEl>
                                          </p:spTgt>
                                        </p:tgtEl>
                                        <p:attrNameLst>
                                          <p:attrName>ppt_y</p:attrName>
                                        </p:attrNameLst>
                                      </p:cBhvr>
                                      <p:tavLst>
                                        <p:tav tm="0">
                                          <p:val>
                                            <p:strVal val="#ppt_y"/>
                                          </p:val>
                                        </p:tav>
                                        <p:tav tm="100000">
                                          <p:val>
                                            <p:strVal val="#ppt_y"/>
                                          </p:val>
                                        </p:tav>
                                      </p:tavLst>
                                    </p:anim>
                                    <p:animEffect transition="in" filter="fade">
                                      <p:cBhvr>
                                        <p:cTn id="103" dur="500"/>
                                        <p:tgtEl>
                                          <p:spTgt spid="13517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2" grpId="0"/>
      <p:bldP spid="135173" grpId="0" build="p"/>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685800" y="381000"/>
            <a:ext cx="7772400" cy="762000"/>
          </a:xfrm>
          <a:solidFill>
            <a:schemeClr val="accent1">
              <a:lumMod val="90000"/>
            </a:schemeClr>
          </a:solidFill>
        </p:spPr>
        <p:txBody>
          <a:bodyPr/>
          <a:lstStyle/>
          <a:p>
            <a:r>
              <a:rPr lang="en-US" sz="3200" b="1" dirty="0"/>
              <a:t>¿</a:t>
            </a:r>
            <a:r>
              <a:rPr lang="en-US" sz="3200" b="1" dirty="0" err="1"/>
              <a:t>Qu</a:t>
            </a:r>
            <a:r>
              <a:rPr lang="en-US" altLang="ja-JP" sz="3200" b="1" dirty="0" err="1"/>
              <a:t>é</a:t>
            </a:r>
            <a:r>
              <a:rPr lang="en-US" altLang="ja-JP" sz="3200" b="1" dirty="0"/>
              <a:t> </a:t>
            </a:r>
            <a:r>
              <a:rPr lang="en-US" altLang="ja-JP" sz="3200" b="1" dirty="0" err="1"/>
              <a:t>saben</a:t>
            </a:r>
            <a:r>
              <a:rPr lang="en-US" altLang="ja-JP" sz="3200" b="1" dirty="0"/>
              <a:t> de la </a:t>
            </a:r>
            <a:r>
              <a:rPr lang="en-US" altLang="ja-JP" sz="3200" b="1" dirty="0" err="1"/>
              <a:t>educación</a:t>
            </a:r>
            <a:r>
              <a:rPr lang="en-US" altLang="ja-JP" sz="3200" b="1" dirty="0"/>
              <a:t> </a:t>
            </a:r>
            <a:r>
              <a:rPr lang="en-US" altLang="ja-JP" sz="3200" b="1" dirty="0" err="1"/>
              <a:t>mundial</a:t>
            </a:r>
            <a:r>
              <a:rPr lang="en-US" altLang="ja-JP" sz="3200" b="1" dirty="0"/>
              <a:t>?</a:t>
            </a:r>
            <a:endParaRPr lang="en-US" b="1" dirty="0"/>
          </a:p>
        </p:txBody>
      </p:sp>
      <p:sp>
        <p:nvSpPr>
          <p:cNvPr id="132099" name="Rectangle 3"/>
          <p:cNvSpPr>
            <a:spLocks noGrp="1" noChangeArrowheads="1"/>
          </p:cNvSpPr>
          <p:nvPr>
            <p:ph type="body" sz="half" idx="1"/>
          </p:nvPr>
        </p:nvSpPr>
        <p:spPr>
          <a:xfrm>
            <a:off x="228600" y="2514600"/>
            <a:ext cx="4114800" cy="3733800"/>
          </a:xfrm>
          <a:solidFill>
            <a:schemeClr val="accent1">
              <a:lumMod val="90000"/>
            </a:schemeClr>
          </a:solidFill>
        </p:spPr>
        <p:txBody>
          <a:bodyPr/>
          <a:lstStyle/>
          <a:p>
            <a:pPr marL="533400" indent="-533400">
              <a:buFontTx/>
              <a:buNone/>
            </a:pPr>
            <a:r>
              <a:rPr lang="en-US" sz="2800" b="1" dirty="0"/>
              <a:t>   ¿</a:t>
            </a:r>
            <a:r>
              <a:rPr lang="en-US" sz="2800" b="1" dirty="0" err="1"/>
              <a:t>Qu</a:t>
            </a:r>
            <a:r>
              <a:rPr lang="en-US" altLang="ja-JP" sz="2800" b="1" dirty="0" err="1"/>
              <a:t>é</a:t>
            </a:r>
            <a:r>
              <a:rPr lang="en-US" altLang="ja-JP" sz="2800" b="1" dirty="0"/>
              <a:t> </a:t>
            </a:r>
            <a:r>
              <a:rPr lang="en-US" altLang="ja-JP" sz="2800" b="1" dirty="0" err="1"/>
              <a:t>saben</a:t>
            </a:r>
            <a:r>
              <a:rPr lang="en-US" altLang="ja-JP" sz="2800" b="1" dirty="0"/>
              <a:t> de…</a:t>
            </a:r>
            <a:r>
              <a:rPr lang="en-US" altLang="ja-JP" sz="2800" b="1" dirty="0" smtClean="0"/>
              <a:t>.</a:t>
            </a:r>
          </a:p>
          <a:p>
            <a:pPr marL="533400" indent="-533400">
              <a:buFontTx/>
              <a:buNone/>
            </a:pPr>
            <a:endParaRPr lang="en-US" sz="2800" b="1" dirty="0"/>
          </a:p>
          <a:p>
            <a:pPr marL="533400" indent="-533400">
              <a:buFontTx/>
              <a:buNone/>
            </a:pPr>
            <a:r>
              <a:rPr lang="en-US" sz="2800" b="1" dirty="0"/>
              <a:t>	</a:t>
            </a:r>
            <a:r>
              <a:rPr lang="en-US" sz="2800" b="1" dirty="0" smtClean="0"/>
              <a:t> 1</a:t>
            </a:r>
            <a:r>
              <a:rPr lang="en-US" sz="2800" b="1" dirty="0"/>
              <a:t>. CEF?  </a:t>
            </a:r>
          </a:p>
          <a:p>
            <a:pPr marL="533400" indent="-533400">
              <a:buFontTx/>
              <a:buNone/>
            </a:pPr>
            <a:r>
              <a:rPr lang="en-US" sz="2800" b="1" dirty="0"/>
              <a:t>	</a:t>
            </a:r>
            <a:r>
              <a:rPr lang="en-US" sz="2800" b="1" dirty="0" smtClean="0"/>
              <a:t> 2</a:t>
            </a:r>
            <a:r>
              <a:rPr lang="en-US" sz="2800" b="1" dirty="0"/>
              <a:t>. </a:t>
            </a:r>
            <a:r>
              <a:rPr lang="en-US" sz="2800" b="1" dirty="0" smtClean="0"/>
              <a:t>CLIL / AICLE?</a:t>
            </a:r>
            <a:endParaRPr lang="en-US" sz="2800" b="1" dirty="0"/>
          </a:p>
          <a:p>
            <a:pPr marL="533400" indent="-533400">
              <a:buFontTx/>
              <a:buNone/>
            </a:pPr>
            <a:r>
              <a:rPr lang="en-US" sz="2800" b="1" dirty="0"/>
              <a:t>      3.PISA?</a:t>
            </a:r>
          </a:p>
          <a:p>
            <a:pPr marL="533400" indent="-533400">
              <a:buFontTx/>
              <a:buNone/>
            </a:pPr>
            <a:r>
              <a:rPr lang="en-US" sz="2800" b="1" dirty="0"/>
              <a:t>	</a:t>
            </a:r>
            <a:r>
              <a:rPr lang="en-US" sz="2800" b="1" dirty="0" smtClean="0"/>
              <a:t> 4</a:t>
            </a:r>
            <a:r>
              <a:rPr lang="en-US" sz="2800" b="1" dirty="0"/>
              <a:t>.Compet</a:t>
            </a:r>
            <a:r>
              <a:rPr lang="en-US" altLang="ja-JP" sz="2800" b="1" dirty="0"/>
              <a:t>e</a:t>
            </a:r>
            <a:r>
              <a:rPr lang="en-US" sz="2800" b="1" dirty="0"/>
              <a:t>ncias?</a:t>
            </a:r>
          </a:p>
          <a:p>
            <a:pPr marL="533400" indent="-533400">
              <a:buFontTx/>
              <a:buNone/>
            </a:pPr>
            <a:endParaRPr lang="en-US" sz="2800" b="1" dirty="0"/>
          </a:p>
          <a:p>
            <a:pPr marL="533400" indent="-533400">
              <a:buFontTx/>
              <a:buNone/>
            </a:pPr>
            <a:r>
              <a:rPr lang="en-US" sz="2800" b="1" dirty="0"/>
              <a:t>   </a:t>
            </a:r>
            <a:r>
              <a:rPr lang="en-US" sz="2800" b="1" dirty="0" smtClean="0"/>
              <a:t>       </a:t>
            </a:r>
            <a:endParaRPr lang="en-US" sz="2800" b="1" dirty="0"/>
          </a:p>
          <a:p>
            <a:pPr marL="533400" indent="-533400">
              <a:buFontTx/>
              <a:buNone/>
            </a:pPr>
            <a:r>
              <a:rPr lang="en-US" sz="2800" b="1" dirty="0"/>
              <a:t>            </a:t>
            </a:r>
          </a:p>
          <a:p>
            <a:pPr marL="533400" indent="-533400"/>
            <a:endParaRPr lang="en-US" sz="2800" dirty="0"/>
          </a:p>
        </p:txBody>
      </p:sp>
      <p:pic>
        <p:nvPicPr>
          <p:cNvPr id="3" name="ClipArt Placeholder 2"/>
          <p:cNvPicPr>
            <a:picLocks noGrp="1" noChangeAspect="1"/>
          </p:cNvPicPr>
          <p:nvPr>
            <p:ph type="clipArt" sz="half" idx="2"/>
          </p:nvPr>
        </p:nvPicPr>
        <p:blipFill>
          <a:blip r:embed="rId3"/>
          <a:srcRect t="8960" b="8960"/>
          <a:stretch>
            <a:fillRect/>
          </a:stretch>
        </p:blipFill>
        <p:spPr>
          <a:xfrm>
            <a:off x="4953000" y="1371600"/>
            <a:ext cx="3505200" cy="4724400"/>
          </a:xfrm>
        </p:spPr>
      </p:pic>
      <p:pic>
        <p:nvPicPr>
          <p:cNvPr id="6" name="Picture 5"/>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824674"/>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88110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32098"/>
                                        </p:tgtEl>
                                        <p:attrNameLst>
                                          <p:attrName>style.visibility</p:attrName>
                                        </p:attrNameLst>
                                      </p:cBhvr>
                                      <p:to>
                                        <p:strVal val="visible"/>
                                      </p:to>
                                    </p:set>
                                    <p:anim from="(-#ppt_w/2)" to="(#ppt_x)" calcmode="lin" valueType="num">
                                      <p:cBhvr>
                                        <p:cTn id="7" dur="600" fill="hold">
                                          <p:stCondLst>
                                            <p:cond delay="0"/>
                                          </p:stCondLst>
                                        </p:cTn>
                                        <p:tgtEl>
                                          <p:spTgt spid="132098"/>
                                        </p:tgtEl>
                                        <p:attrNameLst>
                                          <p:attrName>ppt_x</p:attrName>
                                        </p:attrNameLst>
                                      </p:cBhvr>
                                    </p:anim>
                                    <p:anim from="0" to="-1.0" calcmode="lin" valueType="num">
                                      <p:cBhvr>
                                        <p:cTn id="8" dur="200" decel="50000" autoRev="1" fill="hold">
                                          <p:stCondLst>
                                            <p:cond delay="600"/>
                                          </p:stCondLst>
                                        </p:cTn>
                                        <p:tgtEl>
                                          <p:spTgt spid="132098"/>
                                        </p:tgtEl>
                                        <p:attrNameLst>
                                          <p:attrName>xshear</p:attrName>
                                        </p:attrNameLst>
                                      </p:cBhvr>
                                    </p:anim>
                                    <p:animScale>
                                      <p:cBhvr>
                                        <p:cTn id="9" dur="200" decel="100000" autoRev="1" fill="hold">
                                          <p:stCondLst>
                                            <p:cond delay="600"/>
                                          </p:stCondLst>
                                        </p:cTn>
                                        <p:tgtEl>
                                          <p:spTgt spid="132098"/>
                                        </p:tgtEl>
                                      </p:cBhvr>
                                      <p:from x="100000" y="100000"/>
                                      <p:to x="80000" y="100000"/>
                                    </p:animScale>
                                    <p:anim by="(#ppt_h/3+#ppt_w*0.1)" calcmode="lin" valueType="num">
                                      <p:cBhvr additive="sum">
                                        <p:cTn id="10" dur="200" decel="100000" autoRev="1" fill="hold">
                                          <p:stCondLst>
                                            <p:cond delay="600"/>
                                          </p:stCondLst>
                                        </p:cTn>
                                        <p:tgtEl>
                                          <p:spTgt spid="132098"/>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4" presetClass="entr" presetSubtype="0" accel="100000" fill="hold" grpId="0" nodeType="clickEffect">
                                  <p:stCondLst>
                                    <p:cond delay="0"/>
                                  </p:stCondLst>
                                  <p:childTnLst>
                                    <p:set>
                                      <p:cBhvr>
                                        <p:cTn id="14" dur="1" fill="hold">
                                          <p:stCondLst>
                                            <p:cond delay="0"/>
                                          </p:stCondLst>
                                        </p:cTn>
                                        <p:tgtEl>
                                          <p:spTgt spid="132099">
                                            <p:bg/>
                                          </p:spTgt>
                                        </p:tgtEl>
                                        <p:attrNameLst>
                                          <p:attrName>style.visibility</p:attrName>
                                        </p:attrNameLst>
                                      </p:cBhvr>
                                      <p:to>
                                        <p:strVal val="visible"/>
                                      </p:to>
                                    </p:set>
                                    <p:anim calcmode="lin" valueType="num">
                                      <p:cBhvr>
                                        <p:cTn id="15" dur="500" fill="hold"/>
                                        <p:tgtEl>
                                          <p:spTgt spid="132099">
                                            <p:bg/>
                                          </p:spTgt>
                                        </p:tgtEl>
                                        <p:attrNameLst>
                                          <p:attrName>ppt_w</p:attrName>
                                        </p:attrNameLst>
                                      </p:cBhvr>
                                      <p:tavLst>
                                        <p:tav tm="0">
                                          <p:val>
                                            <p:strVal val="#ppt_w*0.05"/>
                                          </p:val>
                                        </p:tav>
                                        <p:tav tm="100000">
                                          <p:val>
                                            <p:strVal val="#ppt_w"/>
                                          </p:val>
                                        </p:tav>
                                      </p:tavLst>
                                    </p:anim>
                                    <p:anim calcmode="lin" valueType="num">
                                      <p:cBhvr>
                                        <p:cTn id="16" dur="500" fill="hold"/>
                                        <p:tgtEl>
                                          <p:spTgt spid="132099">
                                            <p:bg/>
                                          </p:spTgt>
                                        </p:tgtEl>
                                        <p:attrNameLst>
                                          <p:attrName>ppt_h</p:attrName>
                                        </p:attrNameLst>
                                      </p:cBhvr>
                                      <p:tavLst>
                                        <p:tav tm="0">
                                          <p:val>
                                            <p:strVal val="#ppt_h"/>
                                          </p:val>
                                        </p:tav>
                                        <p:tav tm="100000">
                                          <p:val>
                                            <p:strVal val="#ppt_h"/>
                                          </p:val>
                                        </p:tav>
                                      </p:tavLst>
                                    </p:anim>
                                    <p:anim calcmode="lin" valueType="num">
                                      <p:cBhvr>
                                        <p:cTn id="17" dur="500" fill="hold"/>
                                        <p:tgtEl>
                                          <p:spTgt spid="132099">
                                            <p:bg/>
                                          </p:spTgt>
                                        </p:tgtEl>
                                        <p:attrNameLst>
                                          <p:attrName>ppt_x</p:attrName>
                                        </p:attrNameLst>
                                      </p:cBhvr>
                                      <p:tavLst>
                                        <p:tav tm="0">
                                          <p:val>
                                            <p:strVal val="#ppt_x-.2"/>
                                          </p:val>
                                        </p:tav>
                                        <p:tav tm="100000">
                                          <p:val>
                                            <p:strVal val="#ppt_x"/>
                                          </p:val>
                                        </p:tav>
                                      </p:tavLst>
                                    </p:anim>
                                    <p:anim calcmode="lin" valueType="num">
                                      <p:cBhvr>
                                        <p:cTn id="18" dur="500" fill="hold"/>
                                        <p:tgtEl>
                                          <p:spTgt spid="132099">
                                            <p:bg/>
                                          </p:spTgt>
                                        </p:tgtEl>
                                        <p:attrNameLst>
                                          <p:attrName>ppt_y</p:attrName>
                                        </p:attrNameLst>
                                      </p:cBhvr>
                                      <p:tavLst>
                                        <p:tav tm="0">
                                          <p:val>
                                            <p:strVal val="#ppt_y"/>
                                          </p:val>
                                        </p:tav>
                                        <p:tav tm="100000">
                                          <p:val>
                                            <p:strVal val="#ppt_y"/>
                                          </p:val>
                                        </p:tav>
                                      </p:tavLst>
                                    </p:anim>
                                    <p:animEffect transition="in" filter="fade">
                                      <p:cBhvr>
                                        <p:cTn id="19" dur="500"/>
                                        <p:tgtEl>
                                          <p:spTgt spid="132099">
                                            <p:bg/>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132099">
                                            <p:txEl>
                                              <p:pRg st="0" end="0"/>
                                            </p:txEl>
                                          </p:spTgt>
                                        </p:tgtEl>
                                        <p:attrNameLst>
                                          <p:attrName>style.visibility</p:attrName>
                                        </p:attrNameLst>
                                      </p:cBhvr>
                                      <p:to>
                                        <p:strVal val="visible"/>
                                      </p:to>
                                    </p:set>
                                    <p:anim calcmode="lin" valueType="num">
                                      <p:cBhvr>
                                        <p:cTn id="24" dur="500" fill="hold"/>
                                        <p:tgtEl>
                                          <p:spTgt spid="132099">
                                            <p:txEl>
                                              <p:pRg st="0" end="0"/>
                                            </p:txEl>
                                          </p:spTgt>
                                        </p:tgtEl>
                                        <p:attrNameLst>
                                          <p:attrName>ppt_w</p:attrName>
                                        </p:attrNameLst>
                                      </p:cBhvr>
                                      <p:tavLst>
                                        <p:tav tm="0">
                                          <p:val>
                                            <p:strVal val="#ppt_w*0.05"/>
                                          </p:val>
                                        </p:tav>
                                        <p:tav tm="100000">
                                          <p:val>
                                            <p:strVal val="#ppt_w"/>
                                          </p:val>
                                        </p:tav>
                                      </p:tavLst>
                                    </p:anim>
                                    <p:anim calcmode="lin" valueType="num">
                                      <p:cBhvr>
                                        <p:cTn id="25" dur="500" fill="hold"/>
                                        <p:tgtEl>
                                          <p:spTgt spid="132099">
                                            <p:txEl>
                                              <p:pRg st="0" end="0"/>
                                            </p:txEl>
                                          </p:spTgt>
                                        </p:tgtEl>
                                        <p:attrNameLst>
                                          <p:attrName>ppt_h</p:attrName>
                                        </p:attrNameLst>
                                      </p:cBhvr>
                                      <p:tavLst>
                                        <p:tav tm="0">
                                          <p:val>
                                            <p:strVal val="#ppt_h"/>
                                          </p:val>
                                        </p:tav>
                                        <p:tav tm="100000">
                                          <p:val>
                                            <p:strVal val="#ppt_h"/>
                                          </p:val>
                                        </p:tav>
                                      </p:tavLst>
                                    </p:anim>
                                    <p:anim calcmode="lin" valueType="num">
                                      <p:cBhvr>
                                        <p:cTn id="26" dur="500" fill="hold"/>
                                        <p:tgtEl>
                                          <p:spTgt spid="132099">
                                            <p:txEl>
                                              <p:pRg st="0" end="0"/>
                                            </p:txEl>
                                          </p:spTgt>
                                        </p:tgtEl>
                                        <p:attrNameLst>
                                          <p:attrName>ppt_x</p:attrName>
                                        </p:attrNameLst>
                                      </p:cBhvr>
                                      <p:tavLst>
                                        <p:tav tm="0">
                                          <p:val>
                                            <p:strVal val="#ppt_x-.2"/>
                                          </p:val>
                                        </p:tav>
                                        <p:tav tm="100000">
                                          <p:val>
                                            <p:strVal val="#ppt_x"/>
                                          </p:val>
                                        </p:tav>
                                      </p:tavLst>
                                    </p:anim>
                                    <p:anim calcmode="lin" valueType="num">
                                      <p:cBhvr>
                                        <p:cTn id="27" dur="500" fill="hold"/>
                                        <p:tgtEl>
                                          <p:spTgt spid="132099">
                                            <p:txEl>
                                              <p:pRg st="0" end="0"/>
                                            </p:txEl>
                                          </p:spTgt>
                                        </p:tgtEl>
                                        <p:attrNameLst>
                                          <p:attrName>ppt_y</p:attrName>
                                        </p:attrNameLst>
                                      </p:cBhvr>
                                      <p:tavLst>
                                        <p:tav tm="0">
                                          <p:val>
                                            <p:strVal val="#ppt_y"/>
                                          </p:val>
                                        </p:tav>
                                        <p:tav tm="100000">
                                          <p:val>
                                            <p:strVal val="#ppt_y"/>
                                          </p:val>
                                        </p:tav>
                                      </p:tavLst>
                                    </p:anim>
                                    <p:animEffect transition="in" filter="fade">
                                      <p:cBhvr>
                                        <p:cTn id="28" dur="500"/>
                                        <p:tgtEl>
                                          <p:spTgt spid="132099">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4" presetClass="entr" presetSubtype="0" accel="100000" fill="hold" grpId="0" nodeType="clickEffect">
                                  <p:stCondLst>
                                    <p:cond delay="0"/>
                                  </p:stCondLst>
                                  <p:childTnLst>
                                    <p:set>
                                      <p:cBhvr>
                                        <p:cTn id="32" dur="1" fill="hold">
                                          <p:stCondLst>
                                            <p:cond delay="0"/>
                                          </p:stCondLst>
                                        </p:cTn>
                                        <p:tgtEl>
                                          <p:spTgt spid="132099">
                                            <p:txEl>
                                              <p:pRg st="2" end="2"/>
                                            </p:txEl>
                                          </p:spTgt>
                                        </p:tgtEl>
                                        <p:attrNameLst>
                                          <p:attrName>style.visibility</p:attrName>
                                        </p:attrNameLst>
                                      </p:cBhvr>
                                      <p:to>
                                        <p:strVal val="visible"/>
                                      </p:to>
                                    </p:set>
                                    <p:anim calcmode="lin" valueType="num">
                                      <p:cBhvr>
                                        <p:cTn id="33" dur="500" fill="hold"/>
                                        <p:tgtEl>
                                          <p:spTgt spid="132099">
                                            <p:txEl>
                                              <p:pRg st="2" end="2"/>
                                            </p:txEl>
                                          </p:spTgt>
                                        </p:tgtEl>
                                        <p:attrNameLst>
                                          <p:attrName>ppt_w</p:attrName>
                                        </p:attrNameLst>
                                      </p:cBhvr>
                                      <p:tavLst>
                                        <p:tav tm="0">
                                          <p:val>
                                            <p:strVal val="#ppt_w*0.05"/>
                                          </p:val>
                                        </p:tav>
                                        <p:tav tm="100000">
                                          <p:val>
                                            <p:strVal val="#ppt_w"/>
                                          </p:val>
                                        </p:tav>
                                      </p:tavLst>
                                    </p:anim>
                                    <p:anim calcmode="lin" valueType="num">
                                      <p:cBhvr>
                                        <p:cTn id="34" dur="500" fill="hold"/>
                                        <p:tgtEl>
                                          <p:spTgt spid="132099">
                                            <p:txEl>
                                              <p:pRg st="2" end="2"/>
                                            </p:txEl>
                                          </p:spTgt>
                                        </p:tgtEl>
                                        <p:attrNameLst>
                                          <p:attrName>ppt_h</p:attrName>
                                        </p:attrNameLst>
                                      </p:cBhvr>
                                      <p:tavLst>
                                        <p:tav tm="0">
                                          <p:val>
                                            <p:strVal val="#ppt_h"/>
                                          </p:val>
                                        </p:tav>
                                        <p:tav tm="100000">
                                          <p:val>
                                            <p:strVal val="#ppt_h"/>
                                          </p:val>
                                        </p:tav>
                                      </p:tavLst>
                                    </p:anim>
                                    <p:anim calcmode="lin" valueType="num">
                                      <p:cBhvr>
                                        <p:cTn id="35" dur="500" fill="hold"/>
                                        <p:tgtEl>
                                          <p:spTgt spid="132099">
                                            <p:txEl>
                                              <p:pRg st="2" end="2"/>
                                            </p:txEl>
                                          </p:spTgt>
                                        </p:tgtEl>
                                        <p:attrNameLst>
                                          <p:attrName>ppt_x</p:attrName>
                                        </p:attrNameLst>
                                      </p:cBhvr>
                                      <p:tavLst>
                                        <p:tav tm="0">
                                          <p:val>
                                            <p:strVal val="#ppt_x-.2"/>
                                          </p:val>
                                        </p:tav>
                                        <p:tav tm="100000">
                                          <p:val>
                                            <p:strVal val="#ppt_x"/>
                                          </p:val>
                                        </p:tav>
                                      </p:tavLst>
                                    </p:anim>
                                    <p:anim calcmode="lin" valueType="num">
                                      <p:cBhvr>
                                        <p:cTn id="36" dur="500" fill="hold"/>
                                        <p:tgtEl>
                                          <p:spTgt spid="132099">
                                            <p:txEl>
                                              <p:pRg st="2" end="2"/>
                                            </p:txEl>
                                          </p:spTgt>
                                        </p:tgtEl>
                                        <p:attrNameLst>
                                          <p:attrName>ppt_y</p:attrName>
                                        </p:attrNameLst>
                                      </p:cBhvr>
                                      <p:tavLst>
                                        <p:tav tm="0">
                                          <p:val>
                                            <p:strVal val="#ppt_y"/>
                                          </p:val>
                                        </p:tav>
                                        <p:tav tm="100000">
                                          <p:val>
                                            <p:strVal val="#ppt_y"/>
                                          </p:val>
                                        </p:tav>
                                      </p:tavLst>
                                    </p:anim>
                                    <p:animEffect transition="in" filter="fade">
                                      <p:cBhvr>
                                        <p:cTn id="37" dur="500"/>
                                        <p:tgtEl>
                                          <p:spTgt spid="132099">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4" presetClass="entr" presetSubtype="0" accel="100000" fill="hold" grpId="0" nodeType="clickEffect">
                                  <p:stCondLst>
                                    <p:cond delay="0"/>
                                  </p:stCondLst>
                                  <p:childTnLst>
                                    <p:set>
                                      <p:cBhvr>
                                        <p:cTn id="41" dur="1" fill="hold">
                                          <p:stCondLst>
                                            <p:cond delay="0"/>
                                          </p:stCondLst>
                                        </p:cTn>
                                        <p:tgtEl>
                                          <p:spTgt spid="132099">
                                            <p:txEl>
                                              <p:pRg st="3" end="3"/>
                                            </p:txEl>
                                          </p:spTgt>
                                        </p:tgtEl>
                                        <p:attrNameLst>
                                          <p:attrName>style.visibility</p:attrName>
                                        </p:attrNameLst>
                                      </p:cBhvr>
                                      <p:to>
                                        <p:strVal val="visible"/>
                                      </p:to>
                                    </p:set>
                                    <p:anim calcmode="lin" valueType="num">
                                      <p:cBhvr>
                                        <p:cTn id="42" dur="500" fill="hold"/>
                                        <p:tgtEl>
                                          <p:spTgt spid="132099">
                                            <p:txEl>
                                              <p:pRg st="3" end="3"/>
                                            </p:txEl>
                                          </p:spTgt>
                                        </p:tgtEl>
                                        <p:attrNameLst>
                                          <p:attrName>ppt_w</p:attrName>
                                        </p:attrNameLst>
                                      </p:cBhvr>
                                      <p:tavLst>
                                        <p:tav tm="0">
                                          <p:val>
                                            <p:strVal val="#ppt_w*0.05"/>
                                          </p:val>
                                        </p:tav>
                                        <p:tav tm="100000">
                                          <p:val>
                                            <p:strVal val="#ppt_w"/>
                                          </p:val>
                                        </p:tav>
                                      </p:tavLst>
                                    </p:anim>
                                    <p:anim calcmode="lin" valueType="num">
                                      <p:cBhvr>
                                        <p:cTn id="43" dur="500" fill="hold"/>
                                        <p:tgtEl>
                                          <p:spTgt spid="132099">
                                            <p:txEl>
                                              <p:pRg st="3" end="3"/>
                                            </p:txEl>
                                          </p:spTgt>
                                        </p:tgtEl>
                                        <p:attrNameLst>
                                          <p:attrName>ppt_h</p:attrName>
                                        </p:attrNameLst>
                                      </p:cBhvr>
                                      <p:tavLst>
                                        <p:tav tm="0">
                                          <p:val>
                                            <p:strVal val="#ppt_h"/>
                                          </p:val>
                                        </p:tav>
                                        <p:tav tm="100000">
                                          <p:val>
                                            <p:strVal val="#ppt_h"/>
                                          </p:val>
                                        </p:tav>
                                      </p:tavLst>
                                    </p:anim>
                                    <p:anim calcmode="lin" valueType="num">
                                      <p:cBhvr>
                                        <p:cTn id="44" dur="500" fill="hold"/>
                                        <p:tgtEl>
                                          <p:spTgt spid="132099">
                                            <p:txEl>
                                              <p:pRg st="3" end="3"/>
                                            </p:txEl>
                                          </p:spTgt>
                                        </p:tgtEl>
                                        <p:attrNameLst>
                                          <p:attrName>ppt_x</p:attrName>
                                        </p:attrNameLst>
                                      </p:cBhvr>
                                      <p:tavLst>
                                        <p:tav tm="0">
                                          <p:val>
                                            <p:strVal val="#ppt_x-.2"/>
                                          </p:val>
                                        </p:tav>
                                        <p:tav tm="100000">
                                          <p:val>
                                            <p:strVal val="#ppt_x"/>
                                          </p:val>
                                        </p:tav>
                                      </p:tavLst>
                                    </p:anim>
                                    <p:anim calcmode="lin" valueType="num">
                                      <p:cBhvr>
                                        <p:cTn id="45" dur="500" fill="hold"/>
                                        <p:tgtEl>
                                          <p:spTgt spid="132099">
                                            <p:txEl>
                                              <p:pRg st="3" end="3"/>
                                            </p:txEl>
                                          </p:spTgt>
                                        </p:tgtEl>
                                        <p:attrNameLst>
                                          <p:attrName>ppt_y</p:attrName>
                                        </p:attrNameLst>
                                      </p:cBhvr>
                                      <p:tavLst>
                                        <p:tav tm="0">
                                          <p:val>
                                            <p:strVal val="#ppt_y"/>
                                          </p:val>
                                        </p:tav>
                                        <p:tav tm="100000">
                                          <p:val>
                                            <p:strVal val="#ppt_y"/>
                                          </p:val>
                                        </p:tav>
                                      </p:tavLst>
                                    </p:anim>
                                    <p:animEffect transition="in" filter="fade">
                                      <p:cBhvr>
                                        <p:cTn id="46" dur="500"/>
                                        <p:tgtEl>
                                          <p:spTgt spid="132099">
                                            <p:txEl>
                                              <p:pRg st="3" end="3"/>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4" presetClass="entr" presetSubtype="0" accel="100000" fill="hold" grpId="0" nodeType="clickEffect">
                                  <p:stCondLst>
                                    <p:cond delay="0"/>
                                  </p:stCondLst>
                                  <p:childTnLst>
                                    <p:set>
                                      <p:cBhvr>
                                        <p:cTn id="50" dur="1" fill="hold">
                                          <p:stCondLst>
                                            <p:cond delay="0"/>
                                          </p:stCondLst>
                                        </p:cTn>
                                        <p:tgtEl>
                                          <p:spTgt spid="132099">
                                            <p:txEl>
                                              <p:pRg st="4" end="4"/>
                                            </p:txEl>
                                          </p:spTgt>
                                        </p:tgtEl>
                                        <p:attrNameLst>
                                          <p:attrName>style.visibility</p:attrName>
                                        </p:attrNameLst>
                                      </p:cBhvr>
                                      <p:to>
                                        <p:strVal val="visible"/>
                                      </p:to>
                                    </p:set>
                                    <p:anim calcmode="lin" valueType="num">
                                      <p:cBhvr>
                                        <p:cTn id="51" dur="500" fill="hold"/>
                                        <p:tgtEl>
                                          <p:spTgt spid="132099">
                                            <p:txEl>
                                              <p:pRg st="4" end="4"/>
                                            </p:txEl>
                                          </p:spTgt>
                                        </p:tgtEl>
                                        <p:attrNameLst>
                                          <p:attrName>ppt_w</p:attrName>
                                        </p:attrNameLst>
                                      </p:cBhvr>
                                      <p:tavLst>
                                        <p:tav tm="0">
                                          <p:val>
                                            <p:strVal val="#ppt_w*0.05"/>
                                          </p:val>
                                        </p:tav>
                                        <p:tav tm="100000">
                                          <p:val>
                                            <p:strVal val="#ppt_w"/>
                                          </p:val>
                                        </p:tav>
                                      </p:tavLst>
                                    </p:anim>
                                    <p:anim calcmode="lin" valueType="num">
                                      <p:cBhvr>
                                        <p:cTn id="52" dur="500" fill="hold"/>
                                        <p:tgtEl>
                                          <p:spTgt spid="132099">
                                            <p:txEl>
                                              <p:pRg st="4" end="4"/>
                                            </p:txEl>
                                          </p:spTgt>
                                        </p:tgtEl>
                                        <p:attrNameLst>
                                          <p:attrName>ppt_h</p:attrName>
                                        </p:attrNameLst>
                                      </p:cBhvr>
                                      <p:tavLst>
                                        <p:tav tm="0">
                                          <p:val>
                                            <p:strVal val="#ppt_h"/>
                                          </p:val>
                                        </p:tav>
                                        <p:tav tm="100000">
                                          <p:val>
                                            <p:strVal val="#ppt_h"/>
                                          </p:val>
                                        </p:tav>
                                      </p:tavLst>
                                    </p:anim>
                                    <p:anim calcmode="lin" valueType="num">
                                      <p:cBhvr>
                                        <p:cTn id="53" dur="500" fill="hold"/>
                                        <p:tgtEl>
                                          <p:spTgt spid="132099">
                                            <p:txEl>
                                              <p:pRg st="4" end="4"/>
                                            </p:txEl>
                                          </p:spTgt>
                                        </p:tgtEl>
                                        <p:attrNameLst>
                                          <p:attrName>ppt_x</p:attrName>
                                        </p:attrNameLst>
                                      </p:cBhvr>
                                      <p:tavLst>
                                        <p:tav tm="0">
                                          <p:val>
                                            <p:strVal val="#ppt_x-.2"/>
                                          </p:val>
                                        </p:tav>
                                        <p:tav tm="100000">
                                          <p:val>
                                            <p:strVal val="#ppt_x"/>
                                          </p:val>
                                        </p:tav>
                                      </p:tavLst>
                                    </p:anim>
                                    <p:anim calcmode="lin" valueType="num">
                                      <p:cBhvr>
                                        <p:cTn id="54" dur="500" fill="hold"/>
                                        <p:tgtEl>
                                          <p:spTgt spid="132099">
                                            <p:txEl>
                                              <p:pRg st="4" end="4"/>
                                            </p:txEl>
                                          </p:spTgt>
                                        </p:tgtEl>
                                        <p:attrNameLst>
                                          <p:attrName>ppt_y</p:attrName>
                                        </p:attrNameLst>
                                      </p:cBhvr>
                                      <p:tavLst>
                                        <p:tav tm="0">
                                          <p:val>
                                            <p:strVal val="#ppt_y"/>
                                          </p:val>
                                        </p:tav>
                                        <p:tav tm="100000">
                                          <p:val>
                                            <p:strVal val="#ppt_y"/>
                                          </p:val>
                                        </p:tav>
                                      </p:tavLst>
                                    </p:anim>
                                    <p:animEffect transition="in" filter="fade">
                                      <p:cBhvr>
                                        <p:cTn id="55" dur="500"/>
                                        <p:tgtEl>
                                          <p:spTgt spid="132099">
                                            <p:txEl>
                                              <p:pRg st="4" end="4"/>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4" presetClass="entr" presetSubtype="0" accel="100000" fill="hold" grpId="0" nodeType="clickEffect">
                                  <p:stCondLst>
                                    <p:cond delay="0"/>
                                  </p:stCondLst>
                                  <p:childTnLst>
                                    <p:set>
                                      <p:cBhvr>
                                        <p:cTn id="59" dur="1" fill="hold">
                                          <p:stCondLst>
                                            <p:cond delay="0"/>
                                          </p:stCondLst>
                                        </p:cTn>
                                        <p:tgtEl>
                                          <p:spTgt spid="132099">
                                            <p:txEl>
                                              <p:pRg st="5" end="5"/>
                                            </p:txEl>
                                          </p:spTgt>
                                        </p:tgtEl>
                                        <p:attrNameLst>
                                          <p:attrName>style.visibility</p:attrName>
                                        </p:attrNameLst>
                                      </p:cBhvr>
                                      <p:to>
                                        <p:strVal val="visible"/>
                                      </p:to>
                                    </p:set>
                                    <p:anim calcmode="lin" valueType="num">
                                      <p:cBhvr>
                                        <p:cTn id="60" dur="500" fill="hold"/>
                                        <p:tgtEl>
                                          <p:spTgt spid="132099">
                                            <p:txEl>
                                              <p:pRg st="5" end="5"/>
                                            </p:txEl>
                                          </p:spTgt>
                                        </p:tgtEl>
                                        <p:attrNameLst>
                                          <p:attrName>ppt_w</p:attrName>
                                        </p:attrNameLst>
                                      </p:cBhvr>
                                      <p:tavLst>
                                        <p:tav tm="0">
                                          <p:val>
                                            <p:strVal val="#ppt_w*0.05"/>
                                          </p:val>
                                        </p:tav>
                                        <p:tav tm="100000">
                                          <p:val>
                                            <p:strVal val="#ppt_w"/>
                                          </p:val>
                                        </p:tav>
                                      </p:tavLst>
                                    </p:anim>
                                    <p:anim calcmode="lin" valueType="num">
                                      <p:cBhvr>
                                        <p:cTn id="61" dur="500" fill="hold"/>
                                        <p:tgtEl>
                                          <p:spTgt spid="132099">
                                            <p:txEl>
                                              <p:pRg st="5" end="5"/>
                                            </p:txEl>
                                          </p:spTgt>
                                        </p:tgtEl>
                                        <p:attrNameLst>
                                          <p:attrName>ppt_h</p:attrName>
                                        </p:attrNameLst>
                                      </p:cBhvr>
                                      <p:tavLst>
                                        <p:tav tm="0">
                                          <p:val>
                                            <p:strVal val="#ppt_h"/>
                                          </p:val>
                                        </p:tav>
                                        <p:tav tm="100000">
                                          <p:val>
                                            <p:strVal val="#ppt_h"/>
                                          </p:val>
                                        </p:tav>
                                      </p:tavLst>
                                    </p:anim>
                                    <p:anim calcmode="lin" valueType="num">
                                      <p:cBhvr>
                                        <p:cTn id="62" dur="500" fill="hold"/>
                                        <p:tgtEl>
                                          <p:spTgt spid="132099">
                                            <p:txEl>
                                              <p:pRg st="5" end="5"/>
                                            </p:txEl>
                                          </p:spTgt>
                                        </p:tgtEl>
                                        <p:attrNameLst>
                                          <p:attrName>ppt_x</p:attrName>
                                        </p:attrNameLst>
                                      </p:cBhvr>
                                      <p:tavLst>
                                        <p:tav tm="0">
                                          <p:val>
                                            <p:strVal val="#ppt_x-.2"/>
                                          </p:val>
                                        </p:tav>
                                        <p:tav tm="100000">
                                          <p:val>
                                            <p:strVal val="#ppt_x"/>
                                          </p:val>
                                        </p:tav>
                                      </p:tavLst>
                                    </p:anim>
                                    <p:anim calcmode="lin" valueType="num">
                                      <p:cBhvr>
                                        <p:cTn id="63" dur="500" fill="hold"/>
                                        <p:tgtEl>
                                          <p:spTgt spid="132099">
                                            <p:txEl>
                                              <p:pRg st="5" end="5"/>
                                            </p:txEl>
                                          </p:spTgt>
                                        </p:tgtEl>
                                        <p:attrNameLst>
                                          <p:attrName>ppt_y</p:attrName>
                                        </p:attrNameLst>
                                      </p:cBhvr>
                                      <p:tavLst>
                                        <p:tav tm="0">
                                          <p:val>
                                            <p:strVal val="#ppt_y"/>
                                          </p:val>
                                        </p:tav>
                                        <p:tav tm="100000">
                                          <p:val>
                                            <p:strVal val="#ppt_y"/>
                                          </p:val>
                                        </p:tav>
                                      </p:tavLst>
                                    </p:anim>
                                    <p:animEffect transition="in" filter="fade">
                                      <p:cBhvr>
                                        <p:cTn id="64" dur="500"/>
                                        <p:tgtEl>
                                          <p:spTgt spid="132099">
                                            <p:txEl>
                                              <p:pRg st="5" end="5"/>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4" presetClass="entr" presetSubtype="0" accel="100000" fill="hold" grpId="0" nodeType="clickEffect">
                                  <p:stCondLst>
                                    <p:cond delay="0"/>
                                  </p:stCondLst>
                                  <p:childTnLst>
                                    <p:set>
                                      <p:cBhvr>
                                        <p:cTn id="68" dur="1" fill="hold">
                                          <p:stCondLst>
                                            <p:cond delay="0"/>
                                          </p:stCondLst>
                                        </p:cTn>
                                        <p:tgtEl>
                                          <p:spTgt spid="132099">
                                            <p:txEl>
                                              <p:pRg st="7" end="7"/>
                                            </p:txEl>
                                          </p:spTgt>
                                        </p:tgtEl>
                                        <p:attrNameLst>
                                          <p:attrName>style.visibility</p:attrName>
                                        </p:attrNameLst>
                                      </p:cBhvr>
                                      <p:to>
                                        <p:strVal val="visible"/>
                                      </p:to>
                                    </p:set>
                                    <p:anim calcmode="lin" valueType="num">
                                      <p:cBhvr>
                                        <p:cTn id="69" dur="500" fill="hold"/>
                                        <p:tgtEl>
                                          <p:spTgt spid="132099">
                                            <p:txEl>
                                              <p:pRg st="7" end="7"/>
                                            </p:txEl>
                                          </p:spTgt>
                                        </p:tgtEl>
                                        <p:attrNameLst>
                                          <p:attrName>ppt_w</p:attrName>
                                        </p:attrNameLst>
                                      </p:cBhvr>
                                      <p:tavLst>
                                        <p:tav tm="0">
                                          <p:val>
                                            <p:strVal val="#ppt_w*0.05"/>
                                          </p:val>
                                        </p:tav>
                                        <p:tav tm="100000">
                                          <p:val>
                                            <p:strVal val="#ppt_w"/>
                                          </p:val>
                                        </p:tav>
                                      </p:tavLst>
                                    </p:anim>
                                    <p:anim calcmode="lin" valueType="num">
                                      <p:cBhvr>
                                        <p:cTn id="70" dur="500" fill="hold"/>
                                        <p:tgtEl>
                                          <p:spTgt spid="132099">
                                            <p:txEl>
                                              <p:pRg st="7" end="7"/>
                                            </p:txEl>
                                          </p:spTgt>
                                        </p:tgtEl>
                                        <p:attrNameLst>
                                          <p:attrName>ppt_h</p:attrName>
                                        </p:attrNameLst>
                                      </p:cBhvr>
                                      <p:tavLst>
                                        <p:tav tm="0">
                                          <p:val>
                                            <p:strVal val="#ppt_h"/>
                                          </p:val>
                                        </p:tav>
                                        <p:tav tm="100000">
                                          <p:val>
                                            <p:strVal val="#ppt_h"/>
                                          </p:val>
                                        </p:tav>
                                      </p:tavLst>
                                    </p:anim>
                                    <p:anim calcmode="lin" valueType="num">
                                      <p:cBhvr>
                                        <p:cTn id="71" dur="500" fill="hold"/>
                                        <p:tgtEl>
                                          <p:spTgt spid="132099">
                                            <p:txEl>
                                              <p:pRg st="7" end="7"/>
                                            </p:txEl>
                                          </p:spTgt>
                                        </p:tgtEl>
                                        <p:attrNameLst>
                                          <p:attrName>ppt_x</p:attrName>
                                        </p:attrNameLst>
                                      </p:cBhvr>
                                      <p:tavLst>
                                        <p:tav tm="0">
                                          <p:val>
                                            <p:strVal val="#ppt_x-.2"/>
                                          </p:val>
                                        </p:tav>
                                        <p:tav tm="100000">
                                          <p:val>
                                            <p:strVal val="#ppt_x"/>
                                          </p:val>
                                        </p:tav>
                                      </p:tavLst>
                                    </p:anim>
                                    <p:anim calcmode="lin" valueType="num">
                                      <p:cBhvr>
                                        <p:cTn id="72" dur="500" fill="hold"/>
                                        <p:tgtEl>
                                          <p:spTgt spid="132099">
                                            <p:txEl>
                                              <p:pRg st="7" end="7"/>
                                            </p:txEl>
                                          </p:spTgt>
                                        </p:tgtEl>
                                        <p:attrNameLst>
                                          <p:attrName>ppt_y</p:attrName>
                                        </p:attrNameLst>
                                      </p:cBhvr>
                                      <p:tavLst>
                                        <p:tav tm="0">
                                          <p:val>
                                            <p:strVal val="#ppt_y"/>
                                          </p:val>
                                        </p:tav>
                                        <p:tav tm="100000">
                                          <p:val>
                                            <p:strVal val="#ppt_y"/>
                                          </p:val>
                                        </p:tav>
                                      </p:tavLst>
                                    </p:anim>
                                    <p:animEffect transition="in" filter="fade">
                                      <p:cBhvr>
                                        <p:cTn id="73" dur="500"/>
                                        <p:tgtEl>
                                          <p:spTgt spid="132099">
                                            <p:txEl>
                                              <p:pRg st="7" end="7"/>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4" presetClass="entr" presetSubtype="0" accel="100000" fill="hold" grpId="0" nodeType="clickEffect">
                                  <p:stCondLst>
                                    <p:cond delay="0"/>
                                  </p:stCondLst>
                                  <p:childTnLst>
                                    <p:set>
                                      <p:cBhvr>
                                        <p:cTn id="77" dur="1" fill="hold">
                                          <p:stCondLst>
                                            <p:cond delay="0"/>
                                          </p:stCondLst>
                                        </p:cTn>
                                        <p:tgtEl>
                                          <p:spTgt spid="132099">
                                            <p:txEl>
                                              <p:pRg st="8" end="8"/>
                                            </p:txEl>
                                          </p:spTgt>
                                        </p:tgtEl>
                                        <p:attrNameLst>
                                          <p:attrName>style.visibility</p:attrName>
                                        </p:attrNameLst>
                                      </p:cBhvr>
                                      <p:to>
                                        <p:strVal val="visible"/>
                                      </p:to>
                                    </p:set>
                                    <p:anim calcmode="lin" valueType="num">
                                      <p:cBhvr>
                                        <p:cTn id="78" dur="500" fill="hold"/>
                                        <p:tgtEl>
                                          <p:spTgt spid="132099">
                                            <p:txEl>
                                              <p:pRg st="8" end="8"/>
                                            </p:txEl>
                                          </p:spTgt>
                                        </p:tgtEl>
                                        <p:attrNameLst>
                                          <p:attrName>ppt_w</p:attrName>
                                        </p:attrNameLst>
                                      </p:cBhvr>
                                      <p:tavLst>
                                        <p:tav tm="0">
                                          <p:val>
                                            <p:strVal val="#ppt_w*0.05"/>
                                          </p:val>
                                        </p:tav>
                                        <p:tav tm="100000">
                                          <p:val>
                                            <p:strVal val="#ppt_w"/>
                                          </p:val>
                                        </p:tav>
                                      </p:tavLst>
                                    </p:anim>
                                    <p:anim calcmode="lin" valueType="num">
                                      <p:cBhvr>
                                        <p:cTn id="79" dur="500" fill="hold"/>
                                        <p:tgtEl>
                                          <p:spTgt spid="132099">
                                            <p:txEl>
                                              <p:pRg st="8" end="8"/>
                                            </p:txEl>
                                          </p:spTgt>
                                        </p:tgtEl>
                                        <p:attrNameLst>
                                          <p:attrName>ppt_h</p:attrName>
                                        </p:attrNameLst>
                                      </p:cBhvr>
                                      <p:tavLst>
                                        <p:tav tm="0">
                                          <p:val>
                                            <p:strVal val="#ppt_h"/>
                                          </p:val>
                                        </p:tav>
                                        <p:tav tm="100000">
                                          <p:val>
                                            <p:strVal val="#ppt_h"/>
                                          </p:val>
                                        </p:tav>
                                      </p:tavLst>
                                    </p:anim>
                                    <p:anim calcmode="lin" valueType="num">
                                      <p:cBhvr>
                                        <p:cTn id="80" dur="500" fill="hold"/>
                                        <p:tgtEl>
                                          <p:spTgt spid="132099">
                                            <p:txEl>
                                              <p:pRg st="8" end="8"/>
                                            </p:txEl>
                                          </p:spTgt>
                                        </p:tgtEl>
                                        <p:attrNameLst>
                                          <p:attrName>ppt_x</p:attrName>
                                        </p:attrNameLst>
                                      </p:cBhvr>
                                      <p:tavLst>
                                        <p:tav tm="0">
                                          <p:val>
                                            <p:strVal val="#ppt_x-.2"/>
                                          </p:val>
                                        </p:tav>
                                        <p:tav tm="100000">
                                          <p:val>
                                            <p:strVal val="#ppt_x"/>
                                          </p:val>
                                        </p:tav>
                                      </p:tavLst>
                                    </p:anim>
                                    <p:anim calcmode="lin" valueType="num">
                                      <p:cBhvr>
                                        <p:cTn id="81" dur="500" fill="hold"/>
                                        <p:tgtEl>
                                          <p:spTgt spid="132099">
                                            <p:txEl>
                                              <p:pRg st="8" end="8"/>
                                            </p:txEl>
                                          </p:spTgt>
                                        </p:tgtEl>
                                        <p:attrNameLst>
                                          <p:attrName>ppt_y</p:attrName>
                                        </p:attrNameLst>
                                      </p:cBhvr>
                                      <p:tavLst>
                                        <p:tav tm="0">
                                          <p:val>
                                            <p:strVal val="#ppt_y"/>
                                          </p:val>
                                        </p:tav>
                                        <p:tav tm="100000">
                                          <p:val>
                                            <p:strVal val="#ppt_y"/>
                                          </p:val>
                                        </p:tav>
                                      </p:tavLst>
                                    </p:anim>
                                    <p:animEffect transition="in" filter="fade">
                                      <p:cBhvr>
                                        <p:cTn id="82" dur="500"/>
                                        <p:tgtEl>
                                          <p:spTgt spid="1320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animBg="1"/>
      <p:bldP spid="132099" grpId="0" build="p"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a:xfrm>
            <a:off x="990600" y="152400"/>
            <a:ext cx="7315200" cy="838200"/>
          </a:xfrm>
          <a:solidFill>
            <a:srgbClr val="00FFFF"/>
          </a:solidFill>
        </p:spPr>
        <p:txBody>
          <a:bodyPr/>
          <a:lstStyle/>
          <a:p>
            <a:pPr eaLnBrk="1" hangingPunct="1"/>
            <a:r>
              <a:rPr lang="en-US" b="1" dirty="0">
                <a:latin typeface="Arial" charset="0"/>
                <a:ea typeface="ヒラギノ角ゴ Pro W3" charset="0"/>
                <a:cs typeface="ヒラギノ角ゴ Pro W3" charset="0"/>
              </a:rPr>
              <a:t>GLOBALIZATION </a:t>
            </a:r>
            <a:endParaRPr lang="en-US" dirty="0">
              <a:latin typeface="Arial" charset="0"/>
              <a:ea typeface="ヒラギノ角ゴ Pro W3" charset="0"/>
              <a:cs typeface="ヒラギノ角ゴ Pro W3" charset="0"/>
            </a:endParaRPr>
          </a:p>
        </p:txBody>
      </p:sp>
      <p:sp>
        <p:nvSpPr>
          <p:cNvPr id="395267" name="Rectangle 3"/>
          <p:cNvSpPr>
            <a:spLocks noGrp="1" noChangeArrowheads="1"/>
          </p:cNvSpPr>
          <p:nvPr>
            <p:ph type="body" sz="half" idx="1"/>
          </p:nvPr>
        </p:nvSpPr>
        <p:spPr>
          <a:xfrm>
            <a:off x="0" y="1143000"/>
            <a:ext cx="6553200" cy="5715000"/>
          </a:xfrm>
          <a:solidFill>
            <a:srgbClr val="99CC00"/>
          </a:solidFill>
        </p:spPr>
        <p:txBody>
          <a:bodyPr/>
          <a:lstStyle/>
          <a:p>
            <a:pPr eaLnBrk="1" hangingPunct="1">
              <a:buFontTx/>
              <a:buNone/>
            </a:pPr>
            <a:r>
              <a:rPr lang="en-US" sz="2800" b="1" dirty="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1991: </a:t>
            </a:r>
            <a:r>
              <a:rPr lang="en-US" sz="2800" b="1" dirty="0">
                <a:latin typeface="Arial" charset="0"/>
                <a:ea typeface="ヒラギノ角ゴ Pro W3" charset="0"/>
                <a:cs typeface="ヒラギノ角ゴ Pro W3" charset="0"/>
              </a:rPr>
              <a:t>CEF     </a:t>
            </a:r>
          </a:p>
          <a:p>
            <a:pPr eaLnBrk="1" hangingPunct="1">
              <a:buFontTx/>
              <a:buNone/>
            </a:pPr>
            <a:r>
              <a:rPr lang="en-US" sz="2800" dirty="0" smtClean="0">
                <a:latin typeface="Arial" charset="0"/>
                <a:ea typeface="ヒラギノ角ゴ Pro W3" charset="0"/>
                <a:cs typeface="ヒラギノ角ゴ Pro W3" charset="0"/>
              </a:rPr>
              <a:t>   Common </a:t>
            </a:r>
            <a:r>
              <a:rPr lang="en-US" sz="2800" dirty="0">
                <a:latin typeface="Arial" charset="0"/>
                <a:ea typeface="ヒラギノ角ゴ Pro W3" charset="0"/>
                <a:cs typeface="ヒラギノ角ゴ Pro W3" charset="0"/>
              </a:rPr>
              <a:t>European Framework</a:t>
            </a:r>
          </a:p>
          <a:p>
            <a:pPr eaLnBrk="1" hangingPunct="1">
              <a:buFontTx/>
              <a:buNone/>
            </a:pPr>
            <a:endParaRPr lang="en-US" sz="2800" b="1" dirty="0">
              <a:latin typeface="Arial" charset="0"/>
              <a:ea typeface="ヒラギノ角ゴ Pro W3" charset="0"/>
              <a:cs typeface="ヒラギノ角ゴ Pro W3" charset="0"/>
            </a:endParaRPr>
          </a:p>
          <a:p>
            <a:pPr eaLnBrk="1" hangingPunct="1">
              <a:buFontTx/>
              <a:buNone/>
            </a:pPr>
            <a:r>
              <a:rPr lang="en-US" sz="2800" b="1" dirty="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1994</a:t>
            </a:r>
            <a:r>
              <a:rPr lang="en-US" sz="2800" b="1" dirty="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CLIL / AICLE</a:t>
            </a:r>
            <a:endParaRPr lang="en-US" sz="2800" b="1" dirty="0">
              <a:latin typeface="Arial" charset="0"/>
              <a:ea typeface="ヒラギノ角ゴ Pro W3" charset="0"/>
              <a:cs typeface="ヒラギノ角ゴ Pro W3" charset="0"/>
            </a:endParaRPr>
          </a:p>
          <a:p>
            <a:pPr eaLnBrk="1" hangingPunct="1">
              <a:buFontTx/>
              <a:buNone/>
            </a:pPr>
            <a:r>
              <a:rPr lang="en-US" sz="2800" dirty="0" smtClean="0">
                <a:latin typeface="Arial" charset="0"/>
                <a:ea typeface="ヒラギノ角ゴ Pro W3" charset="0"/>
                <a:cs typeface="ヒラギノ角ゴ Pro W3" charset="0"/>
              </a:rPr>
              <a:t>Content </a:t>
            </a:r>
            <a:r>
              <a:rPr lang="en-US" sz="2800" dirty="0">
                <a:latin typeface="Arial" charset="0"/>
                <a:ea typeface="ヒラギノ角ゴ Pro W3" charset="0"/>
                <a:cs typeface="ヒラギノ角ゴ Pro W3" charset="0"/>
              </a:rPr>
              <a:t>&amp; </a:t>
            </a:r>
            <a:r>
              <a:rPr lang="en-US" sz="2800" dirty="0" smtClean="0">
                <a:latin typeface="Arial" charset="0"/>
                <a:ea typeface="ヒラギノ角ゴ Pro W3" charset="0"/>
                <a:cs typeface="ヒラギノ角ゴ Pro W3" charset="0"/>
              </a:rPr>
              <a:t>Language Integrated</a:t>
            </a:r>
          </a:p>
          <a:p>
            <a:pPr eaLnBrk="1" hangingPunct="1">
              <a:buFontTx/>
              <a:buNone/>
            </a:pPr>
            <a:r>
              <a:rPr lang="en-US" sz="2800" dirty="0" smtClean="0">
                <a:latin typeface="Arial" charset="0"/>
                <a:ea typeface="ヒラギノ角ゴ Pro W3" charset="0"/>
                <a:cs typeface="ヒラギノ角ゴ Pro W3" charset="0"/>
              </a:rPr>
              <a:t>Learning…..</a:t>
            </a:r>
            <a:r>
              <a:rPr lang="en-US" sz="2800" dirty="0" smtClean="0"/>
              <a:t> </a:t>
            </a:r>
            <a:r>
              <a:rPr lang="en-US" sz="2800" dirty="0" err="1"/>
              <a:t>Aprendizaje</a:t>
            </a:r>
            <a:r>
              <a:rPr lang="en-US" sz="2800" dirty="0"/>
              <a:t> </a:t>
            </a:r>
            <a:r>
              <a:rPr lang="en-US" sz="2800" dirty="0" err="1" smtClean="0"/>
              <a:t>Integrado</a:t>
            </a:r>
            <a:endParaRPr lang="en-US" sz="2800" dirty="0" smtClean="0"/>
          </a:p>
          <a:p>
            <a:pPr eaLnBrk="1" hangingPunct="1">
              <a:buFontTx/>
              <a:buNone/>
            </a:pPr>
            <a:r>
              <a:rPr lang="en-US" sz="2800" dirty="0" smtClean="0"/>
              <a:t>de </a:t>
            </a:r>
            <a:r>
              <a:rPr lang="en-US" sz="2800" dirty="0" err="1"/>
              <a:t>Contenidos</a:t>
            </a:r>
            <a:r>
              <a:rPr lang="en-US" sz="2800" dirty="0"/>
              <a:t> y </a:t>
            </a:r>
            <a:r>
              <a:rPr lang="en-US" sz="2800" dirty="0" err="1" smtClean="0"/>
              <a:t>Lenguas</a:t>
            </a:r>
            <a:r>
              <a:rPr lang="en-US" sz="2800" dirty="0"/>
              <a:t> </a:t>
            </a:r>
            <a:r>
              <a:rPr lang="en-US" sz="2800" dirty="0" err="1" smtClean="0"/>
              <a:t>Extranjeras</a:t>
            </a:r>
            <a:r>
              <a:rPr lang="en-US" sz="2800" dirty="0" smtClean="0"/>
              <a:t> </a:t>
            </a:r>
            <a:r>
              <a:rPr lang="en-US" sz="2800" dirty="0"/>
              <a:t/>
            </a:r>
            <a:br>
              <a:rPr lang="en-US" sz="2800" dirty="0"/>
            </a:br>
            <a:endParaRPr lang="en-US" sz="2800" dirty="0">
              <a:latin typeface="Arial" charset="0"/>
              <a:ea typeface="ヒラギノ角ゴ Pro W3" charset="0"/>
              <a:cs typeface="ヒラギノ角ゴ Pro W3" charset="0"/>
            </a:endParaRPr>
          </a:p>
          <a:p>
            <a:pPr eaLnBrk="1" hangingPunct="1">
              <a:buFontTx/>
              <a:buNone/>
            </a:pPr>
            <a:r>
              <a:rPr lang="en-US" sz="2800" b="1" dirty="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1996</a:t>
            </a:r>
            <a:r>
              <a:rPr lang="en-US" sz="2800" b="1" dirty="0">
                <a:latin typeface="Arial" charset="0"/>
                <a:ea typeface="ヒラギノ角ゴ Pro W3" charset="0"/>
                <a:cs typeface="ヒラギノ角ゴ Pro W3" charset="0"/>
              </a:rPr>
              <a:t>: PISA</a:t>
            </a:r>
          </a:p>
          <a:p>
            <a:pPr eaLnBrk="1" hangingPunct="1">
              <a:buFontTx/>
              <a:buNone/>
            </a:pPr>
            <a:r>
              <a:rPr lang="en-US" sz="2800" dirty="0" smtClean="0">
                <a:latin typeface="Arial" charset="0"/>
                <a:ea typeface="ヒラギノ角ゴ Pro W3" charset="0"/>
                <a:cs typeface="ヒラギノ角ゴ Pro W3" charset="0"/>
              </a:rPr>
              <a:t>       Program </a:t>
            </a:r>
            <a:r>
              <a:rPr lang="en-US" sz="2800" dirty="0">
                <a:latin typeface="Arial" charset="0"/>
                <a:ea typeface="ヒラギノ角ゴ Pro W3" charset="0"/>
                <a:cs typeface="ヒラギノ角ゴ Pro W3" charset="0"/>
              </a:rPr>
              <a:t>for International</a:t>
            </a:r>
          </a:p>
          <a:p>
            <a:pPr eaLnBrk="1" hangingPunct="1">
              <a:buFontTx/>
              <a:buNone/>
            </a:pPr>
            <a:r>
              <a:rPr lang="en-US" sz="2800" dirty="0" smtClean="0">
                <a:latin typeface="Arial" charset="0"/>
                <a:ea typeface="ヒラギノ角ゴ Pro W3" charset="0"/>
                <a:cs typeface="ヒラギノ角ゴ Pro W3" charset="0"/>
              </a:rPr>
              <a:t>       Student </a:t>
            </a:r>
            <a:r>
              <a:rPr lang="en-US" sz="2800" dirty="0">
                <a:latin typeface="Arial" charset="0"/>
                <a:ea typeface="ヒラギノ角ゴ Pro W3" charset="0"/>
                <a:cs typeface="ヒラギノ角ゴ Pro W3" charset="0"/>
              </a:rPr>
              <a:t>Assessment</a:t>
            </a:r>
          </a:p>
        </p:txBody>
      </p:sp>
      <p:pic>
        <p:nvPicPr>
          <p:cNvPr id="395268" name="Picture 4"/>
          <p:cNvPicPr>
            <a:picLocks noGrp="1" noChangeAspect="1" noChangeArrowheads="1"/>
          </p:cNvPicPr>
          <p:nvPr>
            <p:ph type="clipArt" sz="half" idx="2"/>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6542314" y="1524000"/>
            <a:ext cx="2590800" cy="4572000"/>
          </a:xfrm>
          <a:solidFill>
            <a:srgbClr val="00FFFF"/>
          </a:solidFill>
        </p:spPr>
      </p:pic>
      <p:pic>
        <p:nvPicPr>
          <p:cNvPr id="5" name="Picture 4"/>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00800" y="6019800"/>
            <a:ext cx="2743200" cy="1011555"/>
          </a:xfrm>
          <a:prstGeom prst="rect">
            <a:avLst/>
          </a:prstGeom>
          <a:noFill/>
          <a:ln>
            <a:noFill/>
          </a:ln>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395268"/>
                                        </p:tgtEl>
                                        <p:attrNameLst>
                                          <p:attrName>style.visibility</p:attrName>
                                        </p:attrNameLst>
                                      </p:cBhvr>
                                      <p:to>
                                        <p:strVal val="visible"/>
                                      </p:to>
                                    </p:set>
                                    <p:animEffect transition="in" filter="fade">
                                      <p:cBhvr>
                                        <p:cTn id="7" dur="770" decel="100000"/>
                                        <p:tgtEl>
                                          <p:spTgt spid="395268"/>
                                        </p:tgtEl>
                                      </p:cBhvr>
                                    </p:animEffect>
                                    <p:animScale>
                                      <p:cBhvr>
                                        <p:cTn id="8" dur="770" decel="100000"/>
                                        <p:tgtEl>
                                          <p:spTgt spid="395268"/>
                                        </p:tgtEl>
                                      </p:cBhvr>
                                      <p:from x="10000" y="10000"/>
                                      <p:to x="200000" y="450000"/>
                                    </p:animScale>
                                    <p:animScale>
                                      <p:cBhvr>
                                        <p:cTn id="9" dur="1230" accel="100000" fill="hold">
                                          <p:stCondLst>
                                            <p:cond delay="770"/>
                                          </p:stCondLst>
                                        </p:cTn>
                                        <p:tgtEl>
                                          <p:spTgt spid="395268"/>
                                        </p:tgtEl>
                                      </p:cBhvr>
                                      <p:from x="200000" y="450000"/>
                                      <p:to x="100000" y="100000"/>
                                    </p:animScale>
                                    <p:set>
                                      <p:cBhvr>
                                        <p:cTn id="10" dur="770" fill="hold"/>
                                        <p:tgtEl>
                                          <p:spTgt spid="395268"/>
                                        </p:tgtEl>
                                        <p:attrNameLst>
                                          <p:attrName>ppt_x</p:attrName>
                                        </p:attrNameLst>
                                      </p:cBhvr>
                                      <p:to>
                                        <p:strVal val="(0.5)"/>
                                      </p:to>
                                    </p:set>
                                    <p:anim from="(0.5)" to="(#ppt_x)" calcmode="lin" valueType="num">
                                      <p:cBhvr>
                                        <p:cTn id="11" dur="1230" accel="100000" fill="hold">
                                          <p:stCondLst>
                                            <p:cond delay="770"/>
                                          </p:stCondLst>
                                        </p:cTn>
                                        <p:tgtEl>
                                          <p:spTgt spid="395268"/>
                                        </p:tgtEl>
                                        <p:attrNameLst>
                                          <p:attrName>ppt_x</p:attrName>
                                        </p:attrNameLst>
                                      </p:cBhvr>
                                    </p:anim>
                                    <p:set>
                                      <p:cBhvr>
                                        <p:cTn id="12" dur="770" fill="hold"/>
                                        <p:tgtEl>
                                          <p:spTgt spid="395268"/>
                                        </p:tgtEl>
                                        <p:attrNameLst>
                                          <p:attrName>ppt_y</p:attrName>
                                        </p:attrNameLst>
                                      </p:cBhvr>
                                      <p:to>
                                        <p:strVal val="(#ppt_y+0.4)"/>
                                      </p:to>
                                    </p:set>
                                    <p:anim from="(#ppt_y+0.4)" to="(#ppt_y)" calcmode="lin" valueType="num">
                                      <p:cBhvr>
                                        <p:cTn id="13" dur="1230" accel="100000" fill="hold">
                                          <p:stCondLst>
                                            <p:cond delay="770"/>
                                          </p:stCondLst>
                                        </p:cTn>
                                        <p:tgtEl>
                                          <p:spTgt spid="395268"/>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Bongo"/>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34" presetClass="entr" presetSubtype="0" fill="hold" grpId="0" nodeType="clickEffect">
                                  <p:stCondLst>
                                    <p:cond delay="0"/>
                                  </p:stCondLst>
                                  <p:childTnLst>
                                    <p:set>
                                      <p:cBhvr>
                                        <p:cTn id="17" dur="1" fill="hold">
                                          <p:stCondLst>
                                            <p:cond delay="0"/>
                                          </p:stCondLst>
                                        </p:cTn>
                                        <p:tgtEl>
                                          <p:spTgt spid="395266"/>
                                        </p:tgtEl>
                                        <p:attrNameLst>
                                          <p:attrName>style.visibility</p:attrName>
                                        </p:attrNameLst>
                                      </p:cBhvr>
                                      <p:to>
                                        <p:strVal val="visible"/>
                                      </p:to>
                                    </p:set>
                                    <p:anim from="(-#ppt_w/2)" to="(#ppt_x)" calcmode="lin" valueType="num">
                                      <p:cBhvr>
                                        <p:cTn id="18" dur="600" fill="hold">
                                          <p:stCondLst>
                                            <p:cond delay="0"/>
                                          </p:stCondLst>
                                        </p:cTn>
                                        <p:tgtEl>
                                          <p:spTgt spid="395266"/>
                                        </p:tgtEl>
                                        <p:attrNameLst>
                                          <p:attrName>ppt_x</p:attrName>
                                        </p:attrNameLst>
                                      </p:cBhvr>
                                    </p:anim>
                                    <p:anim from="0" to="-1.0" calcmode="lin" valueType="num">
                                      <p:cBhvr>
                                        <p:cTn id="19" dur="200" decel="50000" autoRev="1" fill="hold">
                                          <p:stCondLst>
                                            <p:cond delay="600"/>
                                          </p:stCondLst>
                                        </p:cTn>
                                        <p:tgtEl>
                                          <p:spTgt spid="395266"/>
                                        </p:tgtEl>
                                        <p:attrNameLst>
                                          <p:attrName>xshear</p:attrName>
                                        </p:attrNameLst>
                                      </p:cBhvr>
                                    </p:anim>
                                    <p:animScale>
                                      <p:cBhvr>
                                        <p:cTn id="20" dur="200" decel="100000" autoRev="1" fill="hold">
                                          <p:stCondLst>
                                            <p:cond delay="600"/>
                                          </p:stCondLst>
                                        </p:cTn>
                                        <p:tgtEl>
                                          <p:spTgt spid="395266"/>
                                        </p:tgtEl>
                                      </p:cBhvr>
                                      <p:from x="100000" y="100000"/>
                                      <p:to x="80000" y="100000"/>
                                    </p:animScale>
                                    <p:anim by="(#ppt_h/3+#ppt_w*0.1)" calcmode="lin" valueType="num">
                                      <p:cBhvr additive="sum">
                                        <p:cTn id="21" dur="200" decel="100000" autoRev="1" fill="hold">
                                          <p:stCondLst>
                                            <p:cond delay="600"/>
                                          </p:stCondLst>
                                        </p:cTn>
                                        <p:tgtEl>
                                          <p:spTgt spid="395266"/>
                                        </p:tgtEl>
                                        <p:attrNameLst>
                                          <p:attrName>ppt_x</p:attrName>
                                        </p:attrNameLst>
                                      </p:cBhvr>
                                    </p:anim>
                                  </p:childTnLst>
                                  <p:subTnLst>
                                    <p:audio>
                                      <p:cMediaNode>
                                        <p:cTn display="0" masterRel="sameClick">
                                          <p:stCondLst>
                                            <p:cond evt="begin" delay="0">
                                              <p:tn val="16"/>
                                            </p:cond>
                                          </p:stCondLst>
                                          <p:endCondLst>
                                            <p:cond evt="onStopAudio" delay="0">
                                              <p:tgtEl>
                                                <p:sldTgt/>
                                              </p:tgtEl>
                                            </p:cond>
                                          </p:endCondLst>
                                        </p:cTn>
                                        <p:tgtEl>
                                          <p:sndTgt r:embed="rId3" name="Screeching Brake"/>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54" presetClass="entr" presetSubtype="0" accel="100000" fill="hold" grpId="0" nodeType="clickEffect">
                                  <p:stCondLst>
                                    <p:cond delay="0"/>
                                  </p:stCondLst>
                                  <p:childTnLst>
                                    <p:set>
                                      <p:cBhvr>
                                        <p:cTn id="25" dur="1" fill="hold">
                                          <p:stCondLst>
                                            <p:cond delay="0"/>
                                          </p:stCondLst>
                                        </p:cTn>
                                        <p:tgtEl>
                                          <p:spTgt spid="395267">
                                            <p:bg/>
                                          </p:spTgt>
                                        </p:tgtEl>
                                        <p:attrNameLst>
                                          <p:attrName>style.visibility</p:attrName>
                                        </p:attrNameLst>
                                      </p:cBhvr>
                                      <p:to>
                                        <p:strVal val="visible"/>
                                      </p:to>
                                    </p:set>
                                    <p:anim calcmode="lin" valueType="num">
                                      <p:cBhvr>
                                        <p:cTn id="26" dur="500" fill="hold"/>
                                        <p:tgtEl>
                                          <p:spTgt spid="395267">
                                            <p:bg/>
                                          </p:spTgt>
                                        </p:tgtEl>
                                        <p:attrNameLst>
                                          <p:attrName>ppt_w</p:attrName>
                                        </p:attrNameLst>
                                      </p:cBhvr>
                                      <p:tavLst>
                                        <p:tav tm="0">
                                          <p:val>
                                            <p:strVal val="#ppt_w*0.05"/>
                                          </p:val>
                                        </p:tav>
                                        <p:tav tm="100000">
                                          <p:val>
                                            <p:strVal val="#ppt_w"/>
                                          </p:val>
                                        </p:tav>
                                      </p:tavLst>
                                    </p:anim>
                                    <p:anim calcmode="lin" valueType="num">
                                      <p:cBhvr>
                                        <p:cTn id="27" dur="500" fill="hold"/>
                                        <p:tgtEl>
                                          <p:spTgt spid="395267">
                                            <p:bg/>
                                          </p:spTgt>
                                        </p:tgtEl>
                                        <p:attrNameLst>
                                          <p:attrName>ppt_h</p:attrName>
                                        </p:attrNameLst>
                                      </p:cBhvr>
                                      <p:tavLst>
                                        <p:tav tm="0">
                                          <p:val>
                                            <p:strVal val="#ppt_h"/>
                                          </p:val>
                                        </p:tav>
                                        <p:tav tm="100000">
                                          <p:val>
                                            <p:strVal val="#ppt_h"/>
                                          </p:val>
                                        </p:tav>
                                      </p:tavLst>
                                    </p:anim>
                                    <p:anim calcmode="lin" valueType="num">
                                      <p:cBhvr>
                                        <p:cTn id="28" dur="500" fill="hold"/>
                                        <p:tgtEl>
                                          <p:spTgt spid="395267">
                                            <p:bg/>
                                          </p:spTgt>
                                        </p:tgtEl>
                                        <p:attrNameLst>
                                          <p:attrName>ppt_x</p:attrName>
                                        </p:attrNameLst>
                                      </p:cBhvr>
                                      <p:tavLst>
                                        <p:tav tm="0">
                                          <p:val>
                                            <p:strVal val="#ppt_x-.2"/>
                                          </p:val>
                                        </p:tav>
                                        <p:tav tm="100000">
                                          <p:val>
                                            <p:strVal val="#ppt_x"/>
                                          </p:val>
                                        </p:tav>
                                      </p:tavLst>
                                    </p:anim>
                                    <p:anim calcmode="lin" valueType="num">
                                      <p:cBhvr>
                                        <p:cTn id="29" dur="500" fill="hold"/>
                                        <p:tgtEl>
                                          <p:spTgt spid="395267">
                                            <p:bg/>
                                          </p:spTgt>
                                        </p:tgtEl>
                                        <p:attrNameLst>
                                          <p:attrName>ppt_y</p:attrName>
                                        </p:attrNameLst>
                                      </p:cBhvr>
                                      <p:tavLst>
                                        <p:tav tm="0">
                                          <p:val>
                                            <p:strVal val="#ppt_y"/>
                                          </p:val>
                                        </p:tav>
                                        <p:tav tm="100000">
                                          <p:val>
                                            <p:strVal val="#ppt_y"/>
                                          </p:val>
                                        </p:tav>
                                      </p:tavLst>
                                    </p:anim>
                                    <p:animEffect transition="in" filter="fade">
                                      <p:cBhvr>
                                        <p:cTn id="30" dur="500"/>
                                        <p:tgtEl>
                                          <p:spTgt spid="395267">
                                            <p:bg/>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4" presetClass="entr" presetSubtype="0" accel="100000" fill="hold" grpId="0" nodeType="clickEffect">
                                  <p:stCondLst>
                                    <p:cond delay="0"/>
                                  </p:stCondLst>
                                  <p:childTnLst>
                                    <p:set>
                                      <p:cBhvr>
                                        <p:cTn id="34" dur="1" fill="hold">
                                          <p:stCondLst>
                                            <p:cond delay="0"/>
                                          </p:stCondLst>
                                        </p:cTn>
                                        <p:tgtEl>
                                          <p:spTgt spid="395267">
                                            <p:txEl>
                                              <p:pRg st="0" end="0"/>
                                            </p:txEl>
                                          </p:spTgt>
                                        </p:tgtEl>
                                        <p:attrNameLst>
                                          <p:attrName>style.visibility</p:attrName>
                                        </p:attrNameLst>
                                      </p:cBhvr>
                                      <p:to>
                                        <p:strVal val="visible"/>
                                      </p:to>
                                    </p:set>
                                    <p:anim calcmode="lin" valueType="num">
                                      <p:cBhvr>
                                        <p:cTn id="35" dur="500" fill="hold"/>
                                        <p:tgtEl>
                                          <p:spTgt spid="395267">
                                            <p:txEl>
                                              <p:pRg st="0" end="0"/>
                                            </p:txEl>
                                          </p:spTgt>
                                        </p:tgtEl>
                                        <p:attrNameLst>
                                          <p:attrName>ppt_w</p:attrName>
                                        </p:attrNameLst>
                                      </p:cBhvr>
                                      <p:tavLst>
                                        <p:tav tm="0">
                                          <p:val>
                                            <p:strVal val="#ppt_w*0.05"/>
                                          </p:val>
                                        </p:tav>
                                        <p:tav tm="100000">
                                          <p:val>
                                            <p:strVal val="#ppt_w"/>
                                          </p:val>
                                        </p:tav>
                                      </p:tavLst>
                                    </p:anim>
                                    <p:anim calcmode="lin" valueType="num">
                                      <p:cBhvr>
                                        <p:cTn id="36" dur="500" fill="hold"/>
                                        <p:tgtEl>
                                          <p:spTgt spid="395267">
                                            <p:txEl>
                                              <p:pRg st="0" end="0"/>
                                            </p:txEl>
                                          </p:spTgt>
                                        </p:tgtEl>
                                        <p:attrNameLst>
                                          <p:attrName>ppt_h</p:attrName>
                                        </p:attrNameLst>
                                      </p:cBhvr>
                                      <p:tavLst>
                                        <p:tav tm="0">
                                          <p:val>
                                            <p:strVal val="#ppt_h"/>
                                          </p:val>
                                        </p:tav>
                                        <p:tav tm="100000">
                                          <p:val>
                                            <p:strVal val="#ppt_h"/>
                                          </p:val>
                                        </p:tav>
                                      </p:tavLst>
                                    </p:anim>
                                    <p:anim calcmode="lin" valueType="num">
                                      <p:cBhvr>
                                        <p:cTn id="37" dur="500" fill="hold"/>
                                        <p:tgtEl>
                                          <p:spTgt spid="395267">
                                            <p:txEl>
                                              <p:pRg st="0" end="0"/>
                                            </p:txEl>
                                          </p:spTgt>
                                        </p:tgtEl>
                                        <p:attrNameLst>
                                          <p:attrName>ppt_x</p:attrName>
                                        </p:attrNameLst>
                                      </p:cBhvr>
                                      <p:tavLst>
                                        <p:tav tm="0">
                                          <p:val>
                                            <p:strVal val="#ppt_x-.2"/>
                                          </p:val>
                                        </p:tav>
                                        <p:tav tm="100000">
                                          <p:val>
                                            <p:strVal val="#ppt_x"/>
                                          </p:val>
                                        </p:tav>
                                      </p:tavLst>
                                    </p:anim>
                                    <p:anim calcmode="lin" valueType="num">
                                      <p:cBhvr>
                                        <p:cTn id="38" dur="500" fill="hold"/>
                                        <p:tgtEl>
                                          <p:spTgt spid="395267">
                                            <p:txEl>
                                              <p:pRg st="0" end="0"/>
                                            </p:txEl>
                                          </p:spTgt>
                                        </p:tgtEl>
                                        <p:attrNameLst>
                                          <p:attrName>ppt_y</p:attrName>
                                        </p:attrNameLst>
                                      </p:cBhvr>
                                      <p:tavLst>
                                        <p:tav tm="0">
                                          <p:val>
                                            <p:strVal val="#ppt_y"/>
                                          </p:val>
                                        </p:tav>
                                        <p:tav tm="100000">
                                          <p:val>
                                            <p:strVal val="#ppt_y"/>
                                          </p:val>
                                        </p:tav>
                                      </p:tavLst>
                                    </p:anim>
                                    <p:animEffect transition="in" filter="fade">
                                      <p:cBhvr>
                                        <p:cTn id="39" dur="500"/>
                                        <p:tgtEl>
                                          <p:spTgt spid="395267">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4" presetClass="entr" presetSubtype="0" accel="100000" fill="hold" grpId="0" nodeType="clickEffect">
                                  <p:stCondLst>
                                    <p:cond delay="0"/>
                                  </p:stCondLst>
                                  <p:childTnLst>
                                    <p:set>
                                      <p:cBhvr>
                                        <p:cTn id="43" dur="1" fill="hold">
                                          <p:stCondLst>
                                            <p:cond delay="0"/>
                                          </p:stCondLst>
                                        </p:cTn>
                                        <p:tgtEl>
                                          <p:spTgt spid="395267">
                                            <p:txEl>
                                              <p:pRg st="1" end="1"/>
                                            </p:txEl>
                                          </p:spTgt>
                                        </p:tgtEl>
                                        <p:attrNameLst>
                                          <p:attrName>style.visibility</p:attrName>
                                        </p:attrNameLst>
                                      </p:cBhvr>
                                      <p:to>
                                        <p:strVal val="visible"/>
                                      </p:to>
                                    </p:set>
                                    <p:anim calcmode="lin" valueType="num">
                                      <p:cBhvr>
                                        <p:cTn id="44" dur="500" fill="hold"/>
                                        <p:tgtEl>
                                          <p:spTgt spid="395267">
                                            <p:txEl>
                                              <p:pRg st="1" end="1"/>
                                            </p:txEl>
                                          </p:spTgt>
                                        </p:tgtEl>
                                        <p:attrNameLst>
                                          <p:attrName>ppt_w</p:attrName>
                                        </p:attrNameLst>
                                      </p:cBhvr>
                                      <p:tavLst>
                                        <p:tav tm="0">
                                          <p:val>
                                            <p:strVal val="#ppt_w*0.05"/>
                                          </p:val>
                                        </p:tav>
                                        <p:tav tm="100000">
                                          <p:val>
                                            <p:strVal val="#ppt_w"/>
                                          </p:val>
                                        </p:tav>
                                      </p:tavLst>
                                    </p:anim>
                                    <p:anim calcmode="lin" valueType="num">
                                      <p:cBhvr>
                                        <p:cTn id="45" dur="500" fill="hold"/>
                                        <p:tgtEl>
                                          <p:spTgt spid="395267">
                                            <p:txEl>
                                              <p:pRg st="1" end="1"/>
                                            </p:txEl>
                                          </p:spTgt>
                                        </p:tgtEl>
                                        <p:attrNameLst>
                                          <p:attrName>ppt_h</p:attrName>
                                        </p:attrNameLst>
                                      </p:cBhvr>
                                      <p:tavLst>
                                        <p:tav tm="0">
                                          <p:val>
                                            <p:strVal val="#ppt_h"/>
                                          </p:val>
                                        </p:tav>
                                        <p:tav tm="100000">
                                          <p:val>
                                            <p:strVal val="#ppt_h"/>
                                          </p:val>
                                        </p:tav>
                                      </p:tavLst>
                                    </p:anim>
                                    <p:anim calcmode="lin" valueType="num">
                                      <p:cBhvr>
                                        <p:cTn id="46" dur="500" fill="hold"/>
                                        <p:tgtEl>
                                          <p:spTgt spid="395267">
                                            <p:txEl>
                                              <p:pRg st="1" end="1"/>
                                            </p:txEl>
                                          </p:spTgt>
                                        </p:tgtEl>
                                        <p:attrNameLst>
                                          <p:attrName>ppt_x</p:attrName>
                                        </p:attrNameLst>
                                      </p:cBhvr>
                                      <p:tavLst>
                                        <p:tav tm="0">
                                          <p:val>
                                            <p:strVal val="#ppt_x-.2"/>
                                          </p:val>
                                        </p:tav>
                                        <p:tav tm="100000">
                                          <p:val>
                                            <p:strVal val="#ppt_x"/>
                                          </p:val>
                                        </p:tav>
                                      </p:tavLst>
                                    </p:anim>
                                    <p:anim calcmode="lin" valueType="num">
                                      <p:cBhvr>
                                        <p:cTn id="47" dur="500" fill="hold"/>
                                        <p:tgtEl>
                                          <p:spTgt spid="395267">
                                            <p:txEl>
                                              <p:pRg st="1" end="1"/>
                                            </p:txEl>
                                          </p:spTgt>
                                        </p:tgtEl>
                                        <p:attrNameLst>
                                          <p:attrName>ppt_y</p:attrName>
                                        </p:attrNameLst>
                                      </p:cBhvr>
                                      <p:tavLst>
                                        <p:tav tm="0">
                                          <p:val>
                                            <p:strVal val="#ppt_y"/>
                                          </p:val>
                                        </p:tav>
                                        <p:tav tm="100000">
                                          <p:val>
                                            <p:strVal val="#ppt_y"/>
                                          </p:val>
                                        </p:tav>
                                      </p:tavLst>
                                    </p:anim>
                                    <p:animEffect transition="in" filter="fade">
                                      <p:cBhvr>
                                        <p:cTn id="48" dur="500"/>
                                        <p:tgtEl>
                                          <p:spTgt spid="395267">
                                            <p:txEl>
                                              <p:pRg st="1" end="1"/>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4" presetClass="entr" presetSubtype="0" accel="100000" fill="hold" grpId="0" nodeType="clickEffect">
                                  <p:stCondLst>
                                    <p:cond delay="0"/>
                                  </p:stCondLst>
                                  <p:childTnLst>
                                    <p:set>
                                      <p:cBhvr>
                                        <p:cTn id="52" dur="1" fill="hold">
                                          <p:stCondLst>
                                            <p:cond delay="0"/>
                                          </p:stCondLst>
                                        </p:cTn>
                                        <p:tgtEl>
                                          <p:spTgt spid="395267">
                                            <p:txEl>
                                              <p:pRg st="3" end="3"/>
                                            </p:txEl>
                                          </p:spTgt>
                                        </p:tgtEl>
                                        <p:attrNameLst>
                                          <p:attrName>style.visibility</p:attrName>
                                        </p:attrNameLst>
                                      </p:cBhvr>
                                      <p:to>
                                        <p:strVal val="visible"/>
                                      </p:to>
                                    </p:set>
                                    <p:anim calcmode="lin" valueType="num">
                                      <p:cBhvr>
                                        <p:cTn id="53" dur="500" fill="hold"/>
                                        <p:tgtEl>
                                          <p:spTgt spid="395267">
                                            <p:txEl>
                                              <p:pRg st="3" end="3"/>
                                            </p:txEl>
                                          </p:spTgt>
                                        </p:tgtEl>
                                        <p:attrNameLst>
                                          <p:attrName>ppt_w</p:attrName>
                                        </p:attrNameLst>
                                      </p:cBhvr>
                                      <p:tavLst>
                                        <p:tav tm="0">
                                          <p:val>
                                            <p:strVal val="#ppt_w*0.05"/>
                                          </p:val>
                                        </p:tav>
                                        <p:tav tm="100000">
                                          <p:val>
                                            <p:strVal val="#ppt_w"/>
                                          </p:val>
                                        </p:tav>
                                      </p:tavLst>
                                    </p:anim>
                                    <p:anim calcmode="lin" valueType="num">
                                      <p:cBhvr>
                                        <p:cTn id="54" dur="500" fill="hold"/>
                                        <p:tgtEl>
                                          <p:spTgt spid="395267">
                                            <p:txEl>
                                              <p:pRg st="3" end="3"/>
                                            </p:txEl>
                                          </p:spTgt>
                                        </p:tgtEl>
                                        <p:attrNameLst>
                                          <p:attrName>ppt_h</p:attrName>
                                        </p:attrNameLst>
                                      </p:cBhvr>
                                      <p:tavLst>
                                        <p:tav tm="0">
                                          <p:val>
                                            <p:strVal val="#ppt_h"/>
                                          </p:val>
                                        </p:tav>
                                        <p:tav tm="100000">
                                          <p:val>
                                            <p:strVal val="#ppt_h"/>
                                          </p:val>
                                        </p:tav>
                                      </p:tavLst>
                                    </p:anim>
                                    <p:anim calcmode="lin" valueType="num">
                                      <p:cBhvr>
                                        <p:cTn id="55" dur="500" fill="hold"/>
                                        <p:tgtEl>
                                          <p:spTgt spid="395267">
                                            <p:txEl>
                                              <p:pRg st="3" end="3"/>
                                            </p:txEl>
                                          </p:spTgt>
                                        </p:tgtEl>
                                        <p:attrNameLst>
                                          <p:attrName>ppt_x</p:attrName>
                                        </p:attrNameLst>
                                      </p:cBhvr>
                                      <p:tavLst>
                                        <p:tav tm="0">
                                          <p:val>
                                            <p:strVal val="#ppt_x-.2"/>
                                          </p:val>
                                        </p:tav>
                                        <p:tav tm="100000">
                                          <p:val>
                                            <p:strVal val="#ppt_x"/>
                                          </p:val>
                                        </p:tav>
                                      </p:tavLst>
                                    </p:anim>
                                    <p:anim calcmode="lin" valueType="num">
                                      <p:cBhvr>
                                        <p:cTn id="56" dur="500" fill="hold"/>
                                        <p:tgtEl>
                                          <p:spTgt spid="395267">
                                            <p:txEl>
                                              <p:pRg st="3" end="3"/>
                                            </p:txEl>
                                          </p:spTgt>
                                        </p:tgtEl>
                                        <p:attrNameLst>
                                          <p:attrName>ppt_y</p:attrName>
                                        </p:attrNameLst>
                                      </p:cBhvr>
                                      <p:tavLst>
                                        <p:tav tm="0">
                                          <p:val>
                                            <p:strVal val="#ppt_y"/>
                                          </p:val>
                                        </p:tav>
                                        <p:tav tm="100000">
                                          <p:val>
                                            <p:strVal val="#ppt_y"/>
                                          </p:val>
                                        </p:tav>
                                      </p:tavLst>
                                    </p:anim>
                                    <p:animEffect transition="in" filter="fade">
                                      <p:cBhvr>
                                        <p:cTn id="57" dur="500"/>
                                        <p:tgtEl>
                                          <p:spTgt spid="395267">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4" presetClass="entr" presetSubtype="0" accel="100000" fill="hold" grpId="0" nodeType="clickEffect">
                                  <p:stCondLst>
                                    <p:cond delay="0"/>
                                  </p:stCondLst>
                                  <p:childTnLst>
                                    <p:set>
                                      <p:cBhvr>
                                        <p:cTn id="61" dur="1" fill="hold">
                                          <p:stCondLst>
                                            <p:cond delay="0"/>
                                          </p:stCondLst>
                                        </p:cTn>
                                        <p:tgtEl>
                                          <p:spTgt spid="395267">
                                            <p:txEl>
                                              <p:pRg st="4" end="4"/>
                                            </p:txEl>
                                          </p:spTgt>
                                        </p:tgtEl>
                                        <p:attrNameLst>
                                          <p:attrName>style.visibility</p:attrName>
                                        </p:attrNameLst>
                                      </p:cBhvr>
                                      <p:to>
                                        <p:strVal val="visible"/>
                                      </p:to>
                                    </p:set>
                                    <p:anim calcmode="lin" valueType="num">
                                      <p:cBhvr>
                                        <p:cTn id="62" dur="500" fill="hold"/>
                                        <p:tgtEl>
                                          <p:spTgt spid="395267">
                                            <p:txEl>
                                              <p:pRg st="4" end="4"/>
                                            </p:txEl>
                                          </p:spTgt>
                                        </p:tgtEl>
                                        <p:attrNameLst>
                                          <p:attrName>ppt_w</p:attrName>
                                        </p:attrNameLst>
                                      </p:cBhvr>
                                      <p:tavLst>
                                        <p:tav tm="0">
                                          <p:val>
                                            <p:strVal val="#ppt_w*0.05"/>
                                          </p:val>
                                        </p:tav>
                                        <p:tav tm="100000">
                                          <p:val>
                                            <p:strVal val="#ppt_w"/>
                                          </p:val>
                                        </p:tav>
                                      </p:tavLst>
                                    </p:anim>
                                    <p:anim calcmode="lin" valueType="num">
                                      <p:cBhvr>
                                        <p:cTn id="63" dur="500" fill="hold"/>
                                        <p:tgtEl>
                                          <p:spTgt spid="395267">
                                            <p:txEl>
                                              <p:pRg st="4" end="4"/>
                                            </p:txEl>
                                          </p:spTgt>
                                        </p:tgtEl>
                                        <p:attrNameLst>
                                          <p:attrName>ppt_h</p:attrName>
                                        </p:attrNameLst>
                                      </p:cBhvr>
                                      <p:tavLst>
                                        <p:tav tm="0">
                                          <p:val>
                                            <p:strVal val="#ppt_h"/>
                                          </p:val>
                                        </p:tav>
                                        <p:tav tm="100000">
                                          <p:val>
                                            <p:strVal val="#ppt_h"/>
                                          </p:val>
                                        </p:tav>
                                      </p:tavLst>
                                    </p:anim>
                                    <p:anim calcmode="lin" valueType="num">
                                      <p:cBhvr>
                                        <p:cTn id="64" dur="500" fill="hold"/>
                                        <p:tgtEl>
                                          <p:spTgt spid="395267">
                                            <p:txEl>
                                              <p:pRg st="4" end="4"/>
                                            </p:txEl>
                                          </p:spTgt>
                                        </p:tgtEl>
                                        <p:attrNameLst>
                                          <p:attrName>ppt_x</p:attrName>
                                        </p:attrNameLst>
                                      </p:cBhvr>
                                      <p:tavLst>
                                        <p:tav tm="0">
                                          <p:val>
                                            <p:strVal val="#ppt_x-.2"/>
                                          </p:val>
                                        </p:tav>
                                        <p:tav tm="100000">
                                          <p:val>
                                            <p:strVal val="#ppt_x"/>
                                          </p:val>
                                        </p:tav>
                                      </p:tavLst>
                                    </p:anim>
                                    <p:anim calcmode="lin" valueType="num">
                                      <p:cBhvr>
                                        <p:cTn id="65" dur="500" fill="hold"/>
                                        <p:tgtEl>
                                          <p:spTgt spid="395267">
                                            <p:txEl>
                                              <p:pRg st="4" end="4"/>
                                            </p:txEl>
                                          </p:spTgt>
                                        </p:tgtEl>
                                        <p:attrNameLst>
                                          <p:attrName>ppt_y</p:attrName>
                                        </p:attrNameLst>
                                      </p:cBhvr>
                                      <p:tavLst>
                                        <p:tav tm="0">
                                          <p:val>
                                            <p:strVal val="#ppt_y"/>
                                          </p:val>
                                        </p:tav>
                                        <p:tav tm="100000">
                                          <p:val>
                                            <p:strVal val="#ppt_y"/>
                                          </p:val>
                                        </p:tav>
                                      </p:tavLst>
                                    </p:anim>
                                    <p:animEffect transition="in" filter="fade">
                                      <p:cBhvr>
                                        <p:cTn id="66" dur="500"/>
                                        <p:tgtEl>
                                          <p:spTgt spid="395267">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4" presetClass="entr" presetSubtype="0" accel="100000" fill="hold" grpId="0" nodeType="clickEffect">
                                  <p:stCondLst>
                                    <p:cond delay="0"/>
                                  </p:stCondLst>
                                  <p:childTnLst>
                                    <p:set>
                                      <p:cBhvr>
                                        <p:cTn id="70" dur="1" fill="hold">
                                          <p:stCondLst>
                                            <p:cond delay="0"/>
                                          </p:stCondLst>
                                        </p:cTn>
                                        <p:tgtEl>
                                          <p:spTgt spid="395267">
                                            <p:txEl>
                                              <p:pRg st="5" end="5"/>
                                            </p:txEl>
                                          </p:spTgt>
                                        </p:tgtEl>
                                        <p:attrNameLst>
                                          <p:attrName>style.visibility</p:attrName>
                                        </p:attrNameLst>
                                      </p:cBhvr>
                                      <p:to>
                                        <p:strVal val="visible"/>
                                      </p:to>
                                    </p:set>
                                    <p:anim calcmode="lin" valueType="num">
                                      <p:cBhvr>
                                        <p:cTn id="71" dur="500" fill="hold"/>
                                        <p:tgtEl>
                                          <p:spTgt spid="395267">
                                            <p:txEl>
                                              <p:pRg st="5" end="5"/>
                                            </p:txEl>
                                          </p:spTgt>
                                        </p:tgtEl>
                                        <p:attrNameLst>
                                          <p:attrName>ppt_w</p:attrName>
                                        </p:attrNameLst>
                                      </p:cBhvr>
                                      <p:tavLst>
                                        <p:tav tm="0">
                                          <p:val>
                                            <p:strVal val="#ppt_w*0.05"/>
                                          </p:val>
                                        </p:tav>
                                        <p:tav tm="100000">
                                          <p:val>
                                            <p:strVal val="#ppt_w"/>
                                          </p:val>
                                        </p:tav>
                                      </p:tavLst>
                                    </p:anim>
                                    <p:anim calcmode="lin" valueType="num">
                                      <p:cBhvr>
                                        <p:cTn id="72" dur="500" fill="hold"/>
                                        <p:tgtEl>
                                          <p:spTgt spid="395267">
                                            <p:txEl>
                                              <p:pRg st="5" end="5"/>
                                            </p:txEl>
                                          </p:spTgt>
                                        </p:tgtEl>
                                        <p:attrNameLst>
                                          <p:attrName>ppt_h</p:attrName>
                                        </p:attrNameLst>
                                      </p:cBhvr>
                                      <p:tavLst>
                                        <p:tav tm="0">
                                          <p:val>
                                            <p:strVal val="#ppt_h"/>
                                          </p:val>
                                        </p:tav>
                                        <p:tav tm="100000">
                                          <p:val>
                                            <p:strVal val="#ppt_h"/>
                                          </p:val>
                                        </p:tav>
                                      </p:tavLst>
                                    </p:anim>
                                    <p:anim calcmode="lin" valueType="num">
                                      <p:cBhvr>
                                        <p:cTn id="73" dur="500" fill="hold"/>
                                        <p:tgtEl>
                                          <p:spTgt spid="395267">
                                            <p:txEl>
                                              <p:pRg st="5" end="5"/>
                                            </p:txEl>
                                          </p:spTgt>
                                        </p:tgtEl>
                                        <p:attrNameLst>
                                          <p:attrName>ppt_x</p:attrName>
                                        </p:attrNameLst>
                                      </p:cBhvr>
                                      <p:tavLst>
                                        <p:tav tm="0">
                                          <p:val>
                                            <p:strVal val="#ppt_x-.2"/>
                                          </p:val>
                                        </p:tav>
                                        <p:tav tm="100000">
                                          <p:val>
                                            <p:strVal val="#ppt_x"/>
                                          </p:val>
                                        </p:tav>
                                      </p:tavLst>
                                    </p:anim>
                                    <p:anim calcmode="lin" valueType="num">
                                      <p:cBhvr>
                                        <p:cTn id="74" dur="500" fill="hold"/>
                                        <p:tgtEl>
                                          <p:spTgt spid="395267">
                                            <p:txEl>
                                              <p:pRg st="5" end="5"/>
                                            </p:txEl>
                                          </p:spTgt>
                                        </p:tgtEl>
                                        <p:attrNameLst>
                                          <p:attrName>ppt_y</p:attrName>
                                        </p:attrNameLst>
                                      </p:cBhvr>
                                      <p:tavLst>
                                        <p:tav tm="0">
                                          <p:val>
                                            <p:strVal val="#ppt_y"/>
                                          </p:val>
                                        </p:tav>
                                        <p:tav tm="100000">
                                          <p:val>
                                            <p:strVal val="#ppt_y"/>
                                          </p:val>
                                        </p:tav>
                                      </p:tavLst>
                                    </p:anim>
                                    <p:animEffect transition="in" filter="fade">
                                      <p:cBhvr>
                                        <p:cTn id="75" dur="500"/>
                                        <p:tgtEl>
                                          <p:spTgt spid="395267">
                                            <p:txEl>
                                              <p:pRg st="5" end="5"/>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54" presetClass="entr" presetSubtype="0" accel="100000" fill="hold" grpId="0" nodeType="clickEffect">
                                  <p:stCondLst>
                                    <p:cond delay="0"/>
                                  </p:stCondLst>
                                  <p:childTnLst>
                                    <p:set>
                                      <p:cBhvr>
                                        <p:cTn id="79" dur="1" fill="hold">
                                          <p:stCondLst>
                                            <p:cond delay="0"/>
                                          </p:stCondLst>
                                        </p:cTn>
                                        <p:tgtEl>
                                          <p:spTgt spid="395267">
                                            <p:txEl>
                                              <p:pRg st="6" end="6"/>
                                            </p:txEl>
                                          </p:spTgt>
                                        </p:tgtEl>
                                        <p:attrNameLst>
                                          <p:attrName>style.visibility</p:attrName>
                                        </p:attrNameLst>
                                      </p:cBhvr>
                                      <p:to>
                                        <p:strVal val="visible"/>
                                      </p:to>
                                    </p:set>
                                    <p:anim calcmode="lin" valueType="num">
                                      <p:cBhvr>
                                        <p:cTn id="80" dur="500" fill="hold"/>
                                        <p:tgtEl>
                                          <p:spTgt spid="395267">
                                            <p:txEl>
                                              <p:pRg st="6" end="6"/>
                                            </p:txEl>
                                          </p:spTgt>
                                        </p:tgtEl>
                                        <p:attrNameLst>
                                          <p:attrName>ppt_w</p:attrName>
                                        </p:attrNameLst>
                                      </p:cBhvr>
                                      <p:tavLst>
                                        <p:tav tm="0">
                                          <p:val>
                                            <p:strVal val="#ppt_w*0.05"/>
                                          </p:val>
                                        </p:tav>
                                        <p:tav tm="100000">
                                          <p:val>
                                            <p:strVal val="#ppt_w"/>
                                          </p:val>
                                        </p:tav>
                                      </p:tavLst>
                                    </p:anim>
                                    <p:anim calcmode="lin" valueType="num">
                                      <p:cBhvr>
                                        <p:cTn id="81" dur="500" fill="hold"/>
                                        <p:tgtEl>
                                          <p:spTgt spid="395267">
                                            <p:txEl>
                                              <p:pRg st="6" end="6"/>
                                            </p:txEl>
                                          </p:spTgt>
                                        </p:tgtEl>
                                        <p:attrNameLst>
                                          <p:attrName>ppt_h</p:attrName>
                                        </p:attrNameLst>
                                      </p:cBhvr>
                                      <p:tavLst>
                                        <p:tav tm="0">
                                          <p:val>
                                            <p:strVal val="#ppt_h"/>
                                          </p:val>
                                        </p:tav>
                                        <p:tav tm="100000">
                                          <p:val>
                                            <p:strVal val="#ppt_h"/>
                                          </p:val>
                                        </p:tav>
                                      </p:tavLst>
                                    </p:anim>
                                    <p:anim calcmode="lin" valueType="num">
                                      <p:cBhvr>
                                        <p:cTn id="82" dur="500" fill="hold"/>
                                        <p:tgtEl>
                                          <p:spTgt spid="395267">
                                            <p:txEl>
                                              <p:pRg st="6" end="6"/>
                                            </p:txEl>
                                          </p:spTgt>
                                        </p:tgtEl>
                                        <p:attrNameLst>
                                          <p:attrName>ppt_x</p:attrName>
                                        </p:attrNameLst>
                                      </p:cBhvr>
                                      <p:tavLst>
                                        <p:tav tm="0">
                                          <p:val>
                                            <p:strVal val="#ppt_x-.2"/>
                                          </p:val>
                                        </p:tav>
                                        <p:tav tm="100000">
                                          <p:val>
                                            <p:strVal val="#ppt_x"/>
                                          </p:val>
                                        </p:tav>
                                      </p:tavLst>
                                    </p:anim>
                                    <p:anim calcmode="lin" valueType="num">
                                      <p:cBhvr>
                                        <p:cTn id="83" dur="500" fill="hold"/>
                                        <p:tgtEl>
                                          <p:spTgt spid="395267">
                                            <p:txEl>
                                              <p:pRg st="6" end="6"/>
                                            </p:txEl>
                                          </p:spTgt>
                                        </p:tgtEl>
                                        <p:attrNameLst>
                                          <p:attrName>ppt_y</p:attrName>
                                        </p:attrNameLst>
                                      </p:cBhvr>
                                      <p:tavLst>
                                        <p:tav tm="0">
                                          <p:val>
                                            <p:strVal val="#ppt_y"/>
                                          </p:val>
                                        </p:tav>
                                        <p:tav tm="100000">
                                          <p:val>
                                            <p:strVal val="#ppt_y"/>
                                          </p:val>
                                        </p:tav>
                                      </p:tavLst>
                                    </p:anim>
                                    <p:animEffect transition="in" filter="fade">
                                      <p:cBhvr>
                                        <p:cTn id="84" dur="500"/>
                                        <p:tgtEl>
                                          <p:spTgt spid="395267">
                                            <p:txEl>
                                              <p:pRg st="6" end="6"/>
                                            </p:txEl>
                                          </p:spTgt>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4" presetClass="entr" presetSubtype="0" accel="100000" fill="hold" grpId="0" nodeType="clickEffect">
                                  <p:stCondLst>
                                    <p:cond delay="0"/>
                                  </p:stCondLst>
                                  <p:childTnLst>
                                    <p:set>
                                      <p:cBhvr>
                                        <p:cTn id="88" dur="1" fill="hold">
                                          <p:stCondLst>
                                            <p:cond delay="0"/>
                                          </p:stCondLst>
                                        </p:cTn>
                                        <p:tgtEl>
                                          <p:spTgt spid="395267">
                                            <p:txEl>
                                              <p:pRg st="7" end="7"/>
                                            </p:txEl>
                                          </p:spTgt>
                                        </p:tgtEl>
                                        <p:attrNameLst>
                                          <p:attrName>style.visibility</p:attrName>
                                        </p:attrNameLst>
                                      </p:cBhvr>
                                      <p:to>
                                        <p:strVal val="visible"/>
                                      </p:to>
                                    </p:set>
                                    <p:anim calcmode="lin" valueType="num">
                                      <p:cBhvr>
                                        <p:cTn id="89" dur="500" fill="hold"/>
                                        <p:tgtEl>
                                          <p:spTgt spid="395267">
                                            <p:txEl>
                                              <p:pRg st="7" end="7"/>
                                            </p:txEl>
                                          </p:spTgt>
                                        </p:tgtEl>
                                        <p:attrNameLst>
                                          <p:attrName>ppt_w</p:attrName>
                                        </p:attrNameLst>
                                      </p:cBhvr>
                                      <p:tavLst>
                                        <p:tav tm="0">
                                          <p:val>
                                            <p:strVal val="#ppt_w*0.05"/>
                                          </p:val>
                                        </p:tav>
                                        <p:tav tm="100000">
                                          <p:val>
                                            <p:strVal val="#ppt_w"/>
                                          </p:val>
                                        </p:tav>
                                      </p:tavLst>
                                    </p:anim>
                                    <p:anim calcmode="lin" valueType="num">
                                      <p:cBhvr>
                                        <p:cTn id="90" dur="500" fill="hold"/>
                                        <p:tgtEl>
                                          <p:spTgt spid="395267">
                                            <p:txEl>
                                              <p:pRg st="7" end="7"/>
                                            </p:txEl>
                                          </p:spTgt>
                                        </p:tgtEl>
                                        <p:attrNameLst>
                                          <p:attrName>ppt_h</p:attrName>
                                        </p:attrNameLst>
                                      </p:cBhvr>
                                      <p:tavLst>
                                        <p:tav tm="0">
                                          <p:val>
                                            <p:strVal val="#ppt_h"/>
                                          </p:val>
                                        </p:tav>
                                        <p:tav tm="100000">
                                          <p:val>
                                            <p:strVal val="#ppt_h"/>
                                          </p:val>
                                        </p:tav>
                                      </p:tavLst>
                                    </p:anim>
                                    <p:anim calcmode="lin" valueType="num">
                                      <p:cBhvr>
                                        <p:cTn id="91" dur="500" fill="hold"/>
                                        <p:tgtEl>
                                          <p:spTgt spid="395267">
                                            <p:txEl>
                                              <p:pRg st="7" end="7"/>
                                            </p:txEl>
                                          </p:spTgt>
                                        </p:tgtEl>
                                        <p:attrNameLst>
                                          <p:attrName>ppt_x</p:attrName>
                                        </p:attrNameLst>
                                      </p:cBhvr>
                                      <p:tavLst>
                                        <p:tav tm="0">
                                          <p:val>
                                            <p:strVal val="#ppt_x-.2"/>
                                          </p:val>
                                        </p:tav>
                                        <p:tav tm="100000">
                                          <p:val>
                                            <p:strVal val="#ppt_x"/>
                                          </p:val>
                                        </p:tav>
                                      </p:tavLst>
                                    </p:anim>
                                    <p:anim calcmode="lin" valueType="num">
                                      <p:cBhvr>
                                        <p:cTn id="92" dur="500" fill="hold"/>
                                        <p:tgtEl>
                                          <p:spTgt spid="395267">
                                            <p:txEl>
                                              <p:pRg st="7" end="7"/>
                                            </p:txEl>
                                          </p:spTgt>
                                        </p:tgtEl>
                                        <p:attrNameLst>
                                          <p:attrName>ppt_y</p:attrName>
                                        </p:attrNameLst>
                                      </p:cBhvr>
                                      <p:tavLst>
                                        <p:tav tm="0">
                                          <p:val>
                                            <p:strVal val="#ppt_y"/>
                                          </p:val>
                                        </p:tav>
                                        <p:tav tm="100000">
                                          <p:val>
                                            <p:strVal val="#ppt_y"/>
                                          </p:val>
                                        </p:tav>
                                      </p:tavLst>
                                    </p:anim>
                                    <p:animEffect transition="in" filter="fade">
                                      <p:cBhvr>
                                        <p:cTn id="93" dur="500"/>
                                        <p:tgtEl>
                                          <p:spTgt spid="395267">
                                            <p:txEl>
                                              <p:pRg st="7" end="7"/>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54" presetClass="entr" presetSubtype="0" accel="100000" fill="hold" grpId="0" nodeType="clickEffect">
                                  <p:stCondLst>
                                    <p:cond delay="0"/>
                                  </p:stCondLst>
                                  <p:childTnLst>
                                    <p:set>
                                      <p:cBhvr>
                                        <p:cTn id="97" dur="1" fill="hold">
                                          <p:stCondLst>
                                            <p:cond delay="0"/>
                                          </p:stCondLst>
                                        </p:cTn>
                                        <p:tgtEl>
                                          <p:spTgt spid="395267">
                                            <p:txEl>
                                              <p:pRg st="8" end="8"/>
                                            </p:txEl>
                                          </p:spTgt>
                                        </p:tgtEl>
                                        <p:attrNameLst>
                                          <p:attrName>style.visibility</p:attrName>
                                        </p:attrNameLst>
                                      </p:cBhvr>
                                      <p:to>
                                        <p:strVal val="visible"/>
                                      </p:to>
                                    </p:set>
                                    <p:anim calcmode="lin" valueType="num">
                                      <p:cBhvr>
                                        <p:cTn id="98" dur="500" fill="hold"/>
                                        <p:tgtEl>
                                          <p:spTgt spid="395267">
                                            <p:txEl>
                                              <p:pRg st="8" end="8"/>
                                            </p:txEl>
                                          </p:spTgt>
                                        </p:tgtEl>
                                        <p:attrNameLst>
                                          <p:attrName>ppt_w</p:attrName>
                                        </p:attrNameLst>
                                      </p:cBhvr>
                                      <p:tavLst>
                                        <p:tav tm="0">
                                          <p:val>
                                            <p:strVal val="#ppt_w*0.05"/>
                                          </p:val>
                                        </p:tav>
                                        <p:tav tm="100000">
                                          <p:val>
                                            <p:strVal val="#ppt_w"/>
                                          </p:val>
                                        </p:tav>
                                      </p:tavLst>
                                    </p:anim>
                                    <p:anim calcmode="lin" valueType="num">
                                      <p:cBhvr>
                                        <p:cTn id="99" dur="500" fill="hold"/>
                                        <p:tgtEl>
                                          <p:spTgt spid="395267">
                                            <p:txEl>
                                              <p:pRg st="8" end="8"/>
                                            </p:txEl>
                                          </p:spTgt>
                                        </p:tgtEl>
                                        <p:attrNameLst>
                                          <p:attrName>ppt_h</p:attrName>
                                        </p:attrNameLst>
                                      </p:cBhvr>
                                      <p:tavLst>
                                        <p:tav tm="0">
                                          <p:val>
                                            <p:strVal val="#ppt_h"/>
                                          </p:val>
                                        </p:tav>
                                        <p:tav tm="100000">
                                          <p:val>
                                            <p:strVal val="#ppt_h"/>
                                          </p:val>
                                        </p:tav>
                                      </p:tavLst>
                                    </p:anim>
                                    <p:anim calcmode="lin" valueType="num">
                                      <p:cBhvr>
                                        <p:cTn id="100" dur="500" fill="hold"/>
                                        <p:tgtEl>
                                          <p:spTgt spid="395267">
                                            <p:txEl>
                                              <p:pRg st="8" end="8"/>
                                            </p:txEl>
                                          </p:spTgt>
                                        </p:tgtEl>
                                        <p:attrNameLst>
                                          <p:attrName>ppt_x</p:attrName>
                                        </p:attrNameLst>
                                      </p:cBhvr>
                                      <p:tavLst>
                                        <p:tav tm="0">
                                          <p:val>
                                            <p:strVal val="#ppt_x-.2"/>
                                          </p:val>
                                        </p:tav>
                                        <p:tav tm="100000">
                                          <p:val>
                                            <p:strVal val="#ppt_x"/>
                                          </p:val>
                                        </p:tav>
                                      </p:tavLst>
                                    </p:anim>
                                    <p:anim calcmode="lin" valueType="num">
                                      <p:cBhvr>
                                        <p:cTn id="101" dur="500" fill="hold"/>
                                        <p:tgtEl>
                                          <p:spTgt spid="395267">
                                            <p:txEl>
                                              <p:pRg st="8" end="8"/>
                                            </p:txEl>
                                          </p:spTgt>
                                        </p:tgtEl>
                                        <p:attrNameLst>
                                          <p:attrName>ppt_y</p:attrName>
                                        </p:attrNameLst>
                                      </p:cBhvr>
                                      <p:tavLst>
                                        <p:tav tm="0">
                                          <p:val>
                                            <p:strVal val="#ppt_y"/>
                                          </p:val>
                                        </p:tav>
                                        <p:tav tm="100000">
                                          <p:val>
                                            <p:strVal val="#ppt_y"/>
                                          </p:val>
                                        </p:tav>
                                      </p:tavLst>
                                    </p:anim>
                                    <p:animEffect transition="in" filter="fade">
                                      <p:cBhvr>
                                        <p:cTn id="102" dur="500"/>
                                        <p:tgtEl>
                                          <p:spTgt spid="395267">
                                            <p:txEl>
                                              <p:pRg st="8" end="8"/>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54" presetClass="entr" presetSubtype="0" accel="100000" fill="hold" grpId="0" nodeType="clickEffect">
                                  <p:stCondLst>
                                    <p:cond delay="0"/>
                                  </p:stCondLst>
                                  <p:childTnLst>
                                    <p:set>
                                      <p:cBhvr>
                                        <p:cTn id="106" dur="1" fill="hold">
                                          <p:stCondLst>
                                            <p:cond delay="0"/>
                                          </p:stCondLst>
                                        </p:cTn>
                                        <p:tgtEl>
                                          <p:spTgt spid="395267">
                                            <p:txEl>
                                              <p:pRg st="9" end="9"/>
                                            </p:txEl>
                                          </p:spTgt>
                                        </p:tgtEl>
                                        <p:attrNameLst>
                                          <p:attrName>style.visibility</p:attrName>
                                        </p:attrNameLst>
                                      </p:cBhvr>
                                      <p:to>
                                        <p:strVal val="visible"/>
                                      </p:to>
                                    </p:set>
                                    <p:anim calcmode="lin" valueType="num">
                                      <p:cBhvr>
                                        <p:cTn id="107" dur="500" fill="hold"/>
                                        <p:tgtEl>
                                          <p:spTgt spid="395267">
                                            <p:txEl>
                                              <p:pRg st="9" end="9"/>
                                            </p:txEl>
                                          </p:spTgt>
                                        </p:tgtEl>
                                        <p:attrNameLst>
                                          <p:attrName>ppt_w</p:attrName>
                                        </p:attrNameLst>
                                      </p:cBhvr>
                                      <p:tavLst>
                                        <p:tav tm="0">
                                          <p:val>
                                            <p:strVal val="#ppt_w*0.05"/>
                                          </p:val>
                                        </p:tav>
                                        <p:tav tm="100000">
                                          <p:val>
                                            <p:strVal val="#ppt_w"/>
                                          </p:val>
                                        </p:tav>
                                      </p:tavLst>
                                    </p:anim>
                                    <p:anim calcmode="lin" valueType="num">
                                      <p:cBhvr>
                                        <p:cTn id="108" dur="500" fill="hold"/>
                                        <p:tgtEl>
                                          <p:spTgt spid="395267">
                                            <p:txEl>
                                              <p:pRg st="9" end="9"/>
                                            </p:txEl>
                                          </p:spTgt>
                                        </p:tgtEl>
                                        <p:attrNameLst>
                                          <p:attrName>ppt_h</p:attrName>
                                        </p:attrNameLst>
                                      </p:cBhvr>
                                      <p:tavLst>
                                        <p:tav tm="0">
                                          <p:val>
                                            <p:strVal val="#ppt_h"/>
                                          </p:val>
                                        </p:tav>
                                        <p:tav tm="100000">
                                          <p:val>
                                            <p:strVal val="#ppt_h"/>
                                          </p:val>
                                        </p:tav>
                                      </p:tavLst>
                                    </p:anim>
                                    <p:anim calcmode="lin" valueType="num">
                                      <p:cBhvr>
                                        <p:cTn id="109" dur="500" fill="hold"/>
                                        <p:tgtEl>
                                          <p:spTgt spid="395267">
                                            <p:txEl>
                                              <p:pRg st="9" end="9"/>
                                            </p:txEl>
                                          </p:spTgt>
                                        </p:tgtEl>
                                        <p:attrNameLst>
                                          <p:attrName>ppt_x</p:attrName>
                                        </p:attrNameLst>
                                      </p:cBhvr>
                                      <p:tavLst>
                                        <p:tav tm="0">
                                          <p:val>
                                            <p:strVal val="#ppt_x-.2"/>
                                          </p:val>
                                        </p:tav>
                                        <p:tav tm="100000">
                                          <p:val>
                                            <p:strVal val="#ppt_x"/>
                                          </p:val>
                                        </p:tav>
                                      </p:tavLst>
                                    </p:anim>
                                    <p:anim calcmode="lin" valueType="num">
                                      <p:cBhvr>
                                        <p:cTn id="110" dur="500" fill="hold"/>
                                        <p:tgtEl>
                                          <p:spTgt spid="395267">
                                            <p:txEl>
                                              <p:pRg st="9" end="9"/>
                                            </p:txEl>
                                          </p:spTgt>
                                        </p:tgtEl>
                                        <p:attrNameLst>
                                          <p:attrName>ppt_y</p:attrName>
                                        </p:attrNameLst>
                                      </p:cBhvr>
                                      <p:tavLst>
                                        <p:tav tm="0">
                                          <p:val>
                                            <p:strVal val="#ppt_y"/>
                                          </p:val>
                                        </p:tav>
                                        <p:tav tm="100000">
                                          <p:val>
                                            <p:strVal val="#ppt_y"/>
                                          </p:val>
                                        </p:tav>
                                      </p:tavLst>
                                    </p:anim>
                                    <p:animEffect transition="in" filter="fade">
                                      <p:cBhvr>
                                        <p:cTn id="111" dur="500"/>
                                        <p:tgtEl>
                                          <p:spTgt spid="395267">
                                            <p:txEl>
                                              <p:pRg st="9" end="9"/>
                                            </p:txEl>
                                          </p:spTgt>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 presetClass="entr" presetSubtype="4" fill="hold" grpId="1" nodeType="clickEffect">
                                  <p:stCondLst>
                                    <p:cond delay="0"/>
                                  </p:stCondLst>
                                  <p:childTnLst>
                                    <p:set>
                                      <p:cBhvr>
                                        <p:cTn id="115" dur="1" fill="hold">
                                          <p:stCondLst>
                                            <p:cond delay="0"/>
                                          </p:stCondLst>
                                        </p:cTn>
                                        <p:tgtEl>
                                          <p:spTgt spid="395266"/>
                                        </p:tgtEl>
                                        <p:attrNameLst>
                                          <p:attrName>style.visibility</p:attrName>
                                        </p:attrNameLst>
                                      </p:cBhvr>
                                      <p:to>
                                        <p:strVal val="visible"/>
                                      </p:to>
                                    </p:set>
                                    <p:anim calcmode="lin" valueType="num">
                                      <p:cBhvr additive="base">
                                        <p:cTn id="116" dur="500" fill="hold"/>
                                        <p:tgtEl>
                                          <p:spTgt spid="395266"/>
                                        </p:tgtEl>
                                        <p:attrNameLst>
                                          <p:attrName>ppt_x</p:attrName>
                                        </p:attrNameLst>
                                      </p:cBhvr>
                                      <p:tavLst>
                                        <p:tav tm="0">
                                          <p:val>
                                            <p:strVal val="#ppt_x"/>
                                          </p:val>
                                        </p:tav>
                                        <p:tav tm="100000">
                                          <p:val>
                                            <p:strVal val="#ppt_x"/>
                                          </p:val>
                                        </p:tav>
                                      </p:tavLst>
                                    </p:anim>
                                    <p:anim calcmode="lin" valueType="num">
                                      <p:cBhvr additive="base">
                                        <p:cTn id="117" dur="500" fill="hold"/>
                                        <p:tgtEl>
                                          <p:spTgt spid="395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66" grpId="0" animBg="1"/>
      <p:bldP spid="395266" grpId="1" animBg="1"/>
      <p:bldP spid="395267" grpId="0" build="p"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533400" y="2116138"/>
            <a:ext cx="8001000" cy="2222147"/>
          </a:xfrm>
          <a:prstGeom prst="rect">
            <a:avLst/>
          </a:prstGeom>
          <a:solidFill>
            <a:srgbClr val="FFFF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a:spAutoFit/>
          </a:bodyPr>
          <a:lstStyle/>
          <a:p>
            <a:pPr eaLnBrk="1" hangingPunct="1">
              <a:spcBef>
                <a:spcPct val="20000"/>
              </a:spcBef>
            </a:pPr>
            <a:r>
              <a:rPr lang="es-ES_tradnl" sz="4400" dirty="0"/>
              <a:t>            </a:t>
            </a:r>
            <a:r>
              <a:rPr lang="es-ES_tradnl" sz="4400" dirty="0" smtClean="0"/>
              <a:t>     1. </a:t>
            </a:r>
            <a:r>
              <a:rPr lang="en-US" sz="4400" b="1" dirty="0" smtClean="0">
                <a:solidFill>
                  <a:schemeClr val="tx2"/>
                </a:solidFill>
              </a:rPr>
              <a:t>CEF</a:t>
            </a:r>
            <a:r>
              <a:rPr lang="en-US" sz="4400" b="1" dirty="0">
                <a:solidFill>
                  <a:schemeClr val="tx2"/>
                </a:solidFill>
              </a:rPr>
              <a:t/>
            </a:r>
            <a:br>
              <a:rPr lang="en-US" sz="4400" b="1" dirty="0">
                <a:solidFill>
                  <a:schemeClr val="tx2"/>
                </a:solidFill>
              </a:rPr>
            </a:br>
            <a:r>
              <a:rPr lang="en-US" sz="3200" b="1" dirty="0" smtClean="0">
                <a:solidFill>
                  <a:schemeClr val="tx2"/>
                </a:solidFill>
              </a:rPr>
              <a:t>      Common European Framework</a:t>
            </a:r>
          </a:p>
          <a:p>
            <a:pPr eaLnBrk="1" hangingPunct="1">
              <a:spcBef>
                <a:spcPct val="20000"/>
              </a:spcBef>
            </a:pPr>
            <a:r>
              <a:rPr lang="en-US" sz="3200" b="1" i="1" dirty="0" smtClean="0">
                <a:solidFill>
                  <a:schemeClr val="tx2"/>
                </a:solidFill>
              </a:rPr>
              <a:t>               Marco </a:t>
            </a:r>
            <a:r>
              <a:rPr lang="en-US" sz="3200" b="1" i="1" dirty="0" err="1" smtClean="0">
                <a:solidFill>
                  <a:schemeClr val="tx2"/>
                </a:solidFill>
              </a:rPr>
              <a:t>Común</a:t>
            </a:r>
            <a:r>
              <a:rPr lang="en-US" sz="3200" b="1" i="1" dirty="0" smtClean="0">
                <a:solidFill>
                  <a:schemeClr val="tx2"/>
                </a:solidFill>
              </a:rPr>
              <a:t> </a:t>
            </a:r>
            <a:r>
              <a:rPr lang="en-US" sz="3200" b="1" i="1" dirty="0" err="1">
                <a:solidFill>
                  <a:schemeClr val="tx2"/>
                </a:solidFill>
              </a:rPr>
              <a:t>Europeo</a:t>
            </a:r>
            <a:endParaRPr lang="en-US" sz="4400" dirty="0"/>
          </a:p>
          <a:p>
            <a:endParaRPr lang="en-US" dirty="0"/>
          </a:p>
        </p:txBody>
      </p:sp>
      <p:pic>
        <p:nvPicPr>
          <p:cNvPr id="4" name="Picture 3"/>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638800"/>
            <a:ext cx="1267460" cy="1219200"/>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757314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sz="half" idx="1"/>
          </p:nvPr>
        </p:nvSpPr>
        <p:spPr>
          <a:xfrm>
            <a:off x="228600" y="1752600"/>
            <a:ext cx="4267200" cy="4572000"/>
          </a:xfrm>
          <a:solidFill>
            <a:srgbClr val="00CCFF"/>
          </a:solidFill>
        </p:spPr>
        <p:txBody>
          <a:bodyPr/>
          <a:lstStyle/>
          <a:p>
            <a:pPr>
              <a:buFontTx/>
              <a:buNone/>
            </a:pPr>
            <a:r>
              <a:rPr lang="en-US" dirty="0" err="1"/>
              <a:t>Una</a:t>
            </a:r>
            <a:r>
              <a:rPr lang="en-US" dirty="0"/>
              <a:t> base </a:t>
            </a:r>
            <a:r>
              <a:rPr lang="en-US" dirty="0" err="1"/>
              <a:t>com</a:t>
            </a:r>
            <a:r>
              <a:rPr lang="en-US" altLang="ja-JP" dirty="0" err="1"/>
              <a:t>ún</a:t>
            </a:r>
            <a:r>
              <a:rPr lang="en-US" altLang="ja-JP" dirty="0"/>
              <a:t> </a:t>
            </a:r>
            <a:r>
              <a:rPr lang="en-US" altLang="ja-JP" dirty="0" err="1"/>
              <a:t>para</a:t>
            </a:r>
            <a:endParaRPr lang="en-US" altLang="ja-JP" dirty="0"/>
          </a:p>
          <a:p>
            <a:pPr>
              <a:buFontTx/>
              <a:buNone/>
            </a:pPr>
            <a:r>
              <a:rPr lang="en-US" altLang="ja-JP" dirty="0"/>
              <a:t>la</a:t>
            </a:r>
            <a:r>
              <a:rPr lang="en-US" dirty="0"/>
              <a:t> </a:t>
            </a:r>
            <a:r>
              <a:rPr lang="en-US" dirty="0" err="1"/>
              <a:t>elaboraci</a:t>
            </a:r>
            <a:r>
              <a:rPr lang="en-US" altLang="ja-JP" dirty="0" err="1"/>
              <a:t>ón</a:t>
            </a:r>
            <a:r>
              <a:rPr lang="en-US" dirty="0"/>
              <a:t> de un</a:t>
            </a:r>
          </a:p>
          <a:p>
            <a:pPr>
              <a:buFontTx/>
              <a:buNone/>
            </a:pPr>
            <a:r>
              <a:rPr lang="en-US" dirty="0" err="1"/>
              <a:t>programa</a:t>
            </a:r>
            <a:r>
              <a:rPr lang="en-US" dirty="0"/>
              <a:t> </a:t>
            </a:r>
            <a:r>
              <a:rPr lang="en-US" dirty="0" err="1"/>
              <a:t>para</a:t>
            </a:r>
            <a:r>
              <a:rPr lang="en-US" dirty="0"/>
              <a:t> </a:t>
            </a:r>
            <a:r>
              <a:rPr lang="en-US" dirty="0" err="1"/>
              <a:t>idi</a:t>
            </a:r>
            <a:r>
              <a:rPr lang="en-US" altLang="ja-JP" dirty="0" err="1"/>
              <a:t>o</a:t>
            </a:r>
            <a:r>
              <a:rPr lang="en-US" dirty="0" err="1"/>
              <a:t>mas</a:t>
            </a:r>
            <a:r>
              <a:rPr lang="en-US" dirty="0"/>
              <a:t>:</a:t>
            </a:r>
          </a:p>
          <a:p>
            <a:pPr>
              <a:buFontTx/>
              <a:buNone/>
            </a:pPr>
            <a:endParaRPr lang="en-US" dirty="0"/>
          </a:p>
          <a:p>
            <a:r>
              <a:rPr lang="en-US" dirty="0" err="1" smtClean="0"/>
              <a:t>Programas</a:t>
            </a:r>
            <a:endParaRPr lang="en-US" dirty="0"/>
          </a:p>
          <a:p>
            <a:r>
              <a:rPr lang="en-US" dirty="0" err="1"/>
              <a:t>Niveles</a:t>
            </a:r>
            <a:r>
              <a:rPr lang="en-US" dirty="0"/>
              <a:t> de </a:t>
            </a:r>
            <a:r>
              <a:rPr lang="en-US" dirty="0" err="1"/>
              <a:t>textos</a:t>
            </a:r>
            <a:r>
              <a:rPr lang="en-US" dirty="0"/>
              <a:t>                (</a:t>
            </a:r>
            <a:r>
              <a:rPr lang="en-US" dirty="0" err="1"/>
              <a:t>ejemplo</a:t>
            </a:r>
            <a:r>
              <a:rPr lang="en-US" dirty="0"/>
              <a:t>)</a:t>
            </a:r>
          </a:p>
          <a:p>
            <a:r>
              <a:rPr lang="en-US" dirty="0" err="1"/>
              <a:t>Contextos</a:t>
            </a:r>
            <a:r>
              <a:rPr lang="en-US" dirty="0"/>
              <a:t> </a:t>
            </a:r>
            <a:r>
              <a:rPr lang="en-US" dirty="0" err="1"/>
              <a:t>culturales</a:t>
            </a:r>
            <a:endParaRPr lang="en-US" dirty="0"/>
          </a:p>
          <a:p>
            <a:endParaRPr lang="en-US" dirty="0"/>
          </a:p>
        </p:txBody>
      </p:sp>
      <p:sp>
        <p:nvSpPr>
          <p:cNvPr id="9219" name="Rectangle 3"/>
          <p:cNvSpPr>
            <a:spLocks noGrp="1" noChangeArrowheads="1"/>
          </p:cNvSpPr>
          <p:nvPr>
            <p:ph type="body" sz="half" idx="2"/>
          </p:nvPr>
        </p:nvSpPr>
        <p:spPr>
          <a:xfrm>
            <a:off x="4648200" y="1752600"/>
            <a:ext cx="4495800" cy="5105400"/>
          </a:xfrm>
          <a:solidFill>
            <a:srgbClr val="FF99CC"/>
          </a:solidFill>
        </p:spPr>
        <p:txBody>
          <a:bodyPr/>
          <a:lstStyle/>
          <a:p>
            <a:r>
              <a:rPr lang="en-US" dirty="0" err="1"/>
              <a:t>Definir</a:t>
            </a:r>
            <a:r>
              <a:rPr lang="en-US" dirty="0"/>
              <a:t> los </a:t>
            </a:r>
            <a:r>
              <a:rPr lang="en-US" dirty="0" err="1"/>
              <a:t>niveles</a:t>
            </a:r>
            <a:r>
              <a:rPr lang="en-US" dirty="0"/>
              <a:t> de </a:t>
            </a:r>
            <a:r>
              <a:rPr lang="en-US" dirty="0" err="1" smtClean="0"/>
              <a:t>habilidades</a:t>
            </a:r>
            <a:r>
              <a:rPr lang="en-US" dirty="0" smtClean="0"/>
              <a:t> </a:t>
            </a:r>
            <a:r>
              <a:rPr lang="en-US" dirty="0"/>
              <a:t>(</a:t>
            </a:r>
            <a:r>
              <a:rPr lang="en-US" dirty="0" smtClean="0"/>
              <a:t>A1 - C2</a:t>
            </a:r>
            <a:r>
              <a:rPr lang="en-US" dirty="0"/>
              <a:t>)</a:t>
            </a:r>
          </a:p>
          <a:p>
            <a:pPr>
              <a:buFontTx/>
              <a:buNone/>
            </a:pPr>
            <a:endParaRPr lang="en-US" dirty="0"/>
          </a:p>
          <a:p>
            <a:r>
              <a:rPr lang="en-US" dirty="0" err="1"/>
              <a:t>Empieza</a:t>
            </a:r>
            <a:r>
              <a:rPr lang="en-US" dirty="0"/>
              <a:t> </a:t>
            </a:r>
            <a:r>
              <a:rPr lang="en-US" dirty="0" err="1" smtClean="0"/>
              <a:t>desde</a:t>
            </a:r>
            <a:r>
              <a:rPr lang="en-US" dirty="0" smtClean="0"/>
              <a:t> </a:t>
            </a:r>
            <a:r>
              <a:rPr lang="en-US" dirty="0"/>
              <a:t>cero, y </a:t>
            </a:r>
            <a:r>
              <a:rPr lang="en-US" dirty="0" err="1" smtClean="0"/>
              <a:t>continúa</a:t>
            </a:r>
            <a:r>
              <a:rPr lang="en-US" dirty="0" smtClean="0"/>
              <a:t> </a:t>
            </a:r>
            <a:r>
              <a:rPr lang="en-US" dirty="0" err="1" smtClean="0"/>
              <a:t>aprendiendo</a:t>
            </a:r>
            <a:r>
              <a:rPr lang="en-US" dirty="0" smtClean="0"/>
              <a:t> </a:t>
            </a:r>
            <a:r>
              <a:rPr lang="en-US" dirty="0" err="1" smtClean="0"/>
              <a:t>por</a:t>
            </a:r>
            <a:r>
              <a:rPr lang="en-US" dirty="0" smtClean="0"/>
              <a:t> </a:t>
            </a:r>
            <a:r>
              <a:rPr lang="en-US" dirty="0" err="1"/>
              <a:t>toda</a:t>
            </a:r>
            <a:r>
              <a:rPr lang="en-US" dirty="0"/>
              <a:t> la </a:t>
            </a:r>
            <a:r>
              <a:rPr lang="en-US" dirty="0" err="1" smtClean="0"/>
              <a:t>vida</a:t>
            </a:r>
            <a:r>
              <a:rPr lang="en-US" dirty="0" smtClean="0"/>
              <a:t>. </a:t>
            </a:r>
            <a:endParaRPr lang="en-US" altLang="ja-JP" dirty="0"/>
          </a:p>
          <a:p>
            <a:pPr>
              <a:buFontTx/>
              <a:buNone/>
            </a:pPr>
            <a:endParaRPr lang="en-US" dirty="0"/>
          </a:p>
          <a:p>
            <a:r>
              <a:rPr lang="en-US" dirty="0" err="1"/>
              <a:t>Apoya</a:t>
            </a:r>
            <a:r>
              <a:rPr lang="en-US" dirty="0"/>
              <a:t> la </a:t>
            </a:r>
            <a:r>
              <a:rPr lang="en-US" dirty="0" err="1"/>
              <a:t>investigaci</a:t>
            </a:r>
            <a:r>
              <a:rPr lang="en-US" altLang="ja-JP" dirty="0" err="1"/>
              <a:t>ón</a:t>
            </a:r>
            <a:r>
              <a:rPr lang="en-US" dirty="0"/>
              <a:t> de </a:t>
            </a:r>
            <a:r>
              <a:rPr lang="en-US" dirty="0" err="1"/>
              <a:t>aprendizaje</a:t>
            </a:r>
            <a:r>
              <a:rPr lang="en-US" dirty="0" smtClean="0"/>
              <a:t>.</a:t>
            </a:r>
          </a:p>
          <a:p>
            <a:r>
              <a:rPr lang="en-US" dirty="0" smtClean="0"/>
              <a:t>CLIL / AICLE     </a:t>
            </a:r>
            <a:endParaRPr lang="en-US" dirty="0"/>
          </a:p>
          <a:p>
            <a:endParaRPr lang="en-US" dirty="0"/>
          </a:p>
          <a:p>
            <a:endParaRPr lang="en-US" b="1" dirty="0"/>
          </a:p>
        </p:txBody>
      </p:sp>
      <p:sp>
        <p:nvSpPr>
          <p:cNvPr id="9220" name="Rectangle 4"/>
          <p:cNvSpPr>
            <a:spLocks noGrp="1" noChangeArrowheads="1"/>
          </p:cNvSpPr>
          <p:nvPr>
            <p:ph type="title"/>
          </p:nvPr>
        </p:nvSpPr>
        <p:spPr>
          <a:xfrm>
            <a:off x="685800" y="0"/>
            <a:ext cx="7772400" cy="1371600"/>
          </a:xfrm>
          <a:solidFill>
            <a:srgbClr val="FFFF00"/>
          </a:solidFill>
          <a:ln/>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r>
              <a:rPr lang="en-US" sz="3600" b="1" i="1"/>
              <a:t>Common European Framework</a:t>
            </a:r>
            <a:r>
              <a:rPr lang="en-US" sz="3600" b="1"/>
              <a:t> (CEF) es…..</a:t>
            </a:r>
          </a:p>
        </p:txBody>
      </p:sp>
      <p:pic>
        <p:nvPicPr>
          <p:cNvPr id="5" name="Picture 4"/>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831931"/>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81476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9220"/>
                                        </p:tgtEl>
                                        <p:attrNameLst>
                                          <p:attrName>style.visibility</p:attrName>
                                        </p:attrNameLst>
                                      </p:cBhvr>
                                      <p:to>
                                        <p:strVal val="visible"/>
                                      </p:to>
                                    </p:set>
                                    <p:anim by="(-#ppt_w*2)" calcmode="lin" valueType="num">
                                      <p:cBhvr rctx="PPT">
                                        <p:cTn id="7" dur="500" autoRev="1" fill="hold">
                                          <p:stCondLst>
                                            <p:cond delay="0"/>
                                          </p:stCondLst>
                                        </p:cTn>
                                        <p:tgtEl>
                                          <p:spTgt spid="9220"/>
                                        </p:tgtEl>
                                        <p:attrNameLst>
                                          <p:attrName>ppt_w</p:attrName>
                                        </p:attrNameLst>
                                      </p:cBhvr>
                                    </p:anim>
                                    <p:anim by="(#ppt_w*0.50)" calcmode="lin" valueType="num">
                                      <p:cBhvr>
                                        <p:cTn id="8" dur="500" decel="50000" autoRev="1" fill="hold">
                                          <p:stCondLst>
                                            <p:cond delay="0"/>
                                          </p:stCondLst>
                                        </p:cTn>
                                        <p:tgtEl>
                                          <p:spTgt spid="9220"/>
                                        </p:tgtEl>
                                        <p:attrNameLst>
                                          <p:attrName>ppt_x</p:attrName>
                                        </p:attrNameLst>
                                      </p:cBhvr>
                                    </p:anim>
                                    <p:anim from="(-#ppt_h/2)" to="(#ppt_y)" calcmode="lin" valueType="num">
                                      <p:cBhvr>
                                        <p:cTn id="9" dur="1000" fill="hold">
                                          <p:stCondLst>
                                            <p:cond delay="0"/>
                                          </p:stCondLst>
                                        </p:cTn>
                                        <p:tgtEl>
                                          <p:spTgt spid="9220"/>
                                        </p:tgtEl>
                                        <p:attrNameLst>
                                          <p:attrName>ppt_y</p:attrName>
                                        </p:attrNameLst>
                                      </p:cBhvr>
                                    </p:anim>
                                    <p:animRot by="21600000">
                                      <p:cBhvr>
                                        <p:cTn id="10" dur="1000" fill="hold">
                                          <p:stCondLst>
                                            <p:cond delay="0"/>
                                          </p:stCondLst>
                                        </p:cTn>
                                        <p:tgtEl>
                                          <p:spTgt spid="9220"/>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54" presetClass="entr" presetSubtype="0" accel="100000" fill="hold" grpId="0" nodeType="clickEffect">
                                  <p:stCondLst>
                                    <p:cond delay="0"/>
                                  </p:stCondLst>
                                  <p:childTnLst>
                                    <p:set>
                                      <p:cBhvr>
                                        <p:cTn id="14" dur="1" fill="hold">
                                          <p:stCondLst>
                                            <p:cond delay="0"/>
                                          </p:stCondLst>
                                        </p:cTn>
                                        <p:tgtEl>
                                          <p:spTgt spid="9218">
                                            <p:bg/>
                                          </p:spTgt>
                                        </p:tgtEl>
                                        <p:attrNameLst>
                                          <p:attrName>style.visibility</p:attrName>
                                        </p:attrNameLst>
                                      </p:cBhvr>
                                      <p:to>
                                        <p:strVal val="visible"/>
                                      </p:to>
                                    </p:set>
                                    <p:anim calcmode="lin" valueType="num">
                                      <p:cBhvr>
                                        <p:cTn id="15" dur="500" fill="hold"/>
                                        <p:tgtEl>
                                          <p:spTgt spid="9218">
                                            <p:bg/>
                                          </p:spTgt>
                                        </p:tgtEl>
                                        <p:attrNameLst>
                                          <p:attrName>ppt_w</p:attrName>
                                        </p:attrNameLst>
                                      </p:cBhvr>
                                      <p:tavLst>
                                        <p:tav tm="0">
                                          <p:val>
                                            <p:strVal val="#ppt_w*0.05"/>
                                          </p:val>
                                        </p:tav>
                                        <p:tav tm="100000">
                                          <p:val>
                                            <p:strVal val="#ppt_w"/>
                                          </p:val>
                                        </p:tav>
                                      </p:tavLst>
                                    </p:anim>
                                    <p:anim calcmode="lin" valueType="num">
                                      <p:cBhvr>
                                        <p:cTn id="16" dur="500" fill="hold"/>
                                        <p:tgtEl>
                                          <p:spTgt spid="9218">
                                            <p:bg/>
                                          </p:spTgt>
                                        </p:tgtEl>
                                        <p:attrNameLst>
                                          <p:attrName>ppt_h</p:attrName>
                                        </p:attrNameLst>
                                      </p:cBhvr>
                                      <p:tavLst>
                                        <p:tav tm="0">
                                          <p:val>
                                            <p:strVal val="#ppt_h"/>
                                          </p:val>
                                        </p:tav>
                                        <p:tav tm="100000">
                                          <p:val>
                                            <p:strVal val="#ppt_h"/>
                                          </p:val>
                                        </p:tav>
                                      </p:tavLst>
                                    </p:anim>
                                    <p:anim calcmode="lin" valueType="num">
                                      <p:cBhvr>
                                        <p:cTn id="17" dur="500" fill="hold"/>
                                        <p:tgtEl>
                                          <p:spTgt spid="9218">
                                            <p:bg/>
                                          </p:spTgt>
                                        </p:tgtEl>
                                        <p:attrNameLst>
                                          <p:attrName>ppt_x</p:attrName>
                                        </p:attrNameLst>
                                      </p:cBhvr>
                                      <p:tavLst>
                                        <p:tav tm="0">
                                          <p:val>
                                            <p:strVal val="#ppt_x-.2"/>
                                          </p:val>
                                        </p:tav>
                                        <p:tav tm="100000">
                                          <p:val>
                                            <p:strVal val="#ppt_x"/>
                                          </p:val>
                                        </p:tav>
                                      </p:tavLst>
                                    </p:anim>
                                    <p:anim calcmode="lin" valueType="num">
                                      <p:cBhvr>
                                        <p:cTn id="18" dur="500" fill="hold"/>
                                        <p:tgtEl>
                                          <p:spTgt spid="9218">
                                            <p:bg/>
                                          </p:spTgt>
                                        </p:tgtEl>
                                        <p:attrNameLst>
                                          <p:attrName>ppt_y</p:attrName>
                                        </p:attrNameLst>
                                      </p:cBhvr>
                                      <p:tavLst>
                                        <p:tav tm="0">
                                          <p:val>
                                            <p:strVal val="#ppt_y"/>
                                          </p:val>
                                        </p:tav>
                                        <p:tav tm="100000">
                                          <p:val>
                                            <p:strVal val="#ppt_y"/>
                                          </p:val>
                                        </p:tav>
                                      </p:tavLst>
                                    </p:anim>
                                    <p:animEffect transition="in" filter="fade">
                                      <p:cBhvr>
                                        <p:cTn id="19" dur="500"/>
                                        <p:tgtEl>
                                          <p:spTgt spid="9218">
                                            <p:bg/>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9218">
                                            <p:txEl>
                                              <p:pRg st="0" end="0"/>
                                            </p:txEl>
                                          </p:spTgt>
                                        </p:tgtEl>
                                        <p:attrNameLst>
                                          <p:attrName>style.visibility</p:attrName>
                                        </p:attrNameLst>
                                      </p:cBhvr>
                                      <p:to>
                                        <p:strVal val="visible"/>
                                      </p:to>
                                    </p:set>
                                    <p:anim calcmode="lin" valueType="num">
                                      <p:cBhvr>
                                        <p:cTn id="24" dur="500" fill="hold"/>
                                        <p:tgtEl>
                                          <p:spTgt spid="9218">
                                            <p:txEl>
                                              <p:pRg st="0" end="0"/>
                                            </p:txEl>
                                          </p:spTgt>
                                        </p:tgtEl>
                                        <p:attrNameLst>
                                          <p:attrName>ppt_w</p:attrName>
                                        </p:attrNameLst>
                                      </p:cBhvr>
                                      <p:tavLst>
                                        <p:tav tm="0">
                                          <p:val>
                                            <p:strVal val="#ppt_w*0.05"/>
                                          </p:val>
                                        </p:tav>
                                        <p:tav tm="100000">
                                          <p:val>
                                            <p:strVal val="#ppt_w"/>
                                          </p:val>
                                        </p:tav>
                                      </p:tavLst>
                                    </p:anim>
                                    <p:anim calcmode="lin" valueType="num">
                                      <p:cBhvr>
                                        <p:cTn id="25" dur="500" fill="hold"/>
                                        <p:tgtEl>
                                          <p:spTgt spid="9218">
                                            <p:txEl>
                                              <p:pRg st="0" end="0"/>
                                            </p:txEl>
                                          </p:spTgt>
                                        </p:tgtEl>
                                        <p:attrNameLst>
                                          <p:attrName>ppt_h</p:attrName>
                                        </p:attrNameLst>
                                      </p:cBhvr>
                                      <p:tavLst>
                                        <p:tav tm="0">
                                          <p:val>
                                            <p:strVal val="#ppt_h"/>
                                          </p:val>
                                        </p:tav>
                                        <p:tav tm="100000">
                                          <p:val>
                                            <p:strVal val="#ppt_h"/>
                                          </p:val>
                                        </p:tav>
                                      </p:tavLst>
                                    </p:anim>
                                    <p:anim calcmode="lin" valueType="num">
                                      <p:cBhvr>
                                        <p:cTn id="26" dur="500" fill="hold"/>
                                        <p:tgtEl>
                                          <p:spTgt spid="9218">
                                            <p:txEl>
                                              <p:pRg st="0" end="0"/>
                                            </p:txEl>
                                          </p:spTgt>
                                        </p:tgtEl>
                                        <p:attrNameLst>
                                          <p:attrName>ppt_x</p:attrName>
                                        </p:attrNameLst>
                                      </p:cBhvr>
                                      <p:tavLst>
                                        <p:tav tm="0">
                                          <p:val>
                                            <p:strVal val="#ppt_x-.2"/>
                                          </p:val>
                                        </p:tav>
                                        <p:tav tm="100000">
                                          <p:val>
                                            <p:strVal val="#ppt_x"/>
                                          </p:val>
                                        </p:tav>
                                      </p:tavLst>
                                    </p:anim>
                                    <p:anim calcmode="lin" valueType="num">
                                      <p:cBhvr>
                                        <p:cTn id="27" dur="500" fill="hold"/>
                                        <p:tgtEl>
                                          <p:spTgt spid="9218">
                                            <p:txEl>
                                              <p:pRg st="0" end="0"/>
                                            </p:txEl>
                                          </p:spTgt>
                                        </p:tgtEl>
                                        <p:attrNameLst>
                                          <p:attrName>ppt_y</p:attrName>
                                        </p:attrNameLst>
                                      </p:cBhvr>
                                      <p:tavLst>
                                        <p:tav tm="0">
                                          <p:val>
                                            <p:strVal val="#ppt_y"/>
                                          </p:val>
                                        </p:tav>
                                        <p:tav tm="100000">
                                          <p:val>
                                            <p:strVal val="#ppt_y"/>
                                          </p:val>
                                        </p:tav>
                                      </p:tavLst>
                                    </p:anim>
                                    <p:animEffect transition="in" filter="fade">
                                      <p:cBhvr>
                                        <p:cTn id="28" dur="500"/>
                                        <p:tgtEl>
                                          <p:spTgt spid="9218">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4" presetClass="entr" presetSubtype="0" accel="100000" fill="hold" grpId="0" nodeType="clickEffect">
                                  <p:stCondLst>
                                    <p:cond delay="0"/>
                                  </p:stCondLst>
                                  <p:childTnLst>
                                    <p:set>
                                      <p:cBhvr>
                                        <p:cTn id="32" dur="1" fill="hold">
                                          <p:stCondLst>
                                            <p:cond delay="0"/>
                                          </p:stCondLst>
                                        </p:cTn>
                                        <p:tgtEl>
                                          <p:spTgt spid="9218">
                                            <p:txEl>
                                              <p:pRg st="1" end="1"/>
                                            </p:txEl>
                                          </p:spTgt>
                                        </p:tgtEl>
                                        <p:attrNameLst>
                                          <p:attrName>style.visibility</p:attrName>
                                        </p:attrNameLst>
                                      </p:cBhvr>
                                      <p:to>
                                        <p:strVal val="visible"/>
                                      </p:to>
                                    </p:set>
                                    <p:anim calcmode="lin" valueType="num">
                                      <p:cBhvr>
                                        <p:cTn id="33" dur="500" fill="hold"/>
                                        <p:tgtEl>
                                          <p:spTgt spid="9218">
                                            <p:txEl>
                                              <p:pRg st="1" end="1"/>
                                            </p:txEl>
                                          </p:spTgt>
                                        </p:tgtEl>
                                        <p:attrNameLst>
                                          <p:attrName>ppt_w</p:attrName>
                                        </p:attrNameLst>
                                      </p:cBhvr>
                                      <p:tavLst>
                                        <p:tav tm="0">
                                          <p:val>
                                            <p:strVal val="#ppt_w*0.05"/>
                                          </p:val>
                                        </p:tav>
                                        <p:tav tm="100000">
                                          <p:val>
                                            <p:strVal val="#ppt_w"/>
                                          </p:val>
                                        </p:tav>
                                      </p:tavLst>
                                    </p:anim>
                                    <p:anim calcmode="lin" valueType="num">
                                      <p:cBhvr>
                                        <p:cTn id="34" dur="500" fill="hold"/>
                                        <p:tgtEl>
                                          <p:spTgt spid="9218">
                                            <p:txEl>
                                              <p:pRg st="1" end="1"/>
                                            </p:txEl>
                                          </p:spTgt>
                                        </p:tgtEl>
                                        <p:attrNameLst>
                                          <p:attrName>ppt_h</p:attrName>
                                        </p:attrNameLst>
                                      </p:cBhvr>
                                      <p:tavLst>
                                        <p:tav tm="0">
                                          <p:val>
                                            <p:strVal val="#ppt_h"/>
                                          </p:val>
                                        </p:tav>
                                        <p:tav tm="100000">
                                          <p:val>
                                            <p:strVal val="#ppt_h"/>
                                          </p:val>
                                        </p:tav>
                                      </p:tavLst>
                                    </p:anim>
                                    <p:anim calcmode="lin" valueType="num">
                                      <p:cBhvr>
                                        <p:cTn id="35" dur="500" fill="hold"/>
                                        <p:tgtEl>
                                          <p:spTgt spid="9218">
                                            <p:txEl>
                                              <p:pRg st="1" end="1"/>
                                            </p:txEl>
                                          </p:spTgt>
                                        </p:tgtEl>
                                        <p:attrNameLst>
                                          <p:attrName>ppt_x</p:attrName>
                                        </p:attrNameLst>
                                      </p:cBhvr>
                                      <p:tavLst>
                                        <p:tav tm="0">
                                          <p:val>
                                            <p:strVal val="#ppt_x-.2"/>
                                          </p:val>
                                        </p:tav>
                                        <p:tav tm="100000">
                                          <p:val>
                                            <p:strVal val="#ppt_x"/>
                                          </p:val>
                                        </p:tav>
                                      </p:tavLst>
                                    </p:anim>
                                    <p:anim calcmode="lin" valueType="num">
                                      <p:cBhvr>
                                        <p:cTn id="36" dur="500" fill="hold"/>
                                        <p:tgtEl>
                                          <p:spTgt spid="9218">
                                            <p:txEl>
                                              <p:pRg st="1" end="1"/>
                                            </p:txEl>
                                          </p:spTgt>
                                        </p:tgtEl>
                                        <p:attrNameLst>
                                          <p:attrName>ppt_y</p:attrName>
                                        </p:attrNameLst>
                                      </p:cBhvr>
                                      <p:tavLst>
                                        <p:tav tm="0">
                                          <p:val>
                                            <p:strVal val="#ppt_y"/>
                                          </p:val>
                                        </p:tav>
                                        <p:tav tm="100000">
                                          <p:val>
                                            <p:strVal val="#ppt_y"/>
                                          </p:val>
                                        </p:tav>
                                      </p:tavLst>
                                    </p:anim>
                                    <p:animEffect transition="in" filter="fade">
                                      <p:cBhvr>
                                        <p:cTn id="37" dur="500"/>
                                        <p:tgtEl>
                                          <p:spTgt spid="9218">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4" presetClass="entr" presetSubtype="0" accel="100000" fill="hold" grpId="0" nodeType="clickEffect">
                                  <p:stCondLst>
                                    <p:cond delay="0"/>
                                  </p:stCondLst>
                                  <p:childTnLst>
                                    <p:set>
                                      <p:cBhvr>
                                        <p:cTn id="41" dur="1" fill="hold">
                                          <p:stCondLst>
                                            <p:cond delay="0"/>
                                          </p:stCondLst>
                                        </p:cTn>
                                        <p:tgtEl>
                                          <p:spTgt spid="9218">
                                            <p:txEl>
                                              <p:pRg st="2" end="2"/>
                                            </p:txEl>
                                          </p:spTgt>
                                        </p:tgtEl>
                                        <p:attrNameLst>
                                          <p:attrName>style.visibility</p:attrName>
                                        </p:attrNameLst>
                                      </p:cBhvr>
                                      <p:to>
                                        <p:strVal val="visible"/>
                                      </p:to>
                                    </p:set>
                                    <p:anim calcmode="lin" valueType="num">
                                      <p:cBhvr>
                                        <p:cTn id="42" dur="500" fill="hold"/>
                                        <p:tgtEl>
                                          <p:spTgt spid="9218">
                                            <p:txEl>
                                              <p:pRg st="2" end="2"/>
                                            </p:txEl>
                                          </p:spTgt>
                                        </p:tgtEl>
                                        <p:attrNameLst>
                                          <p:attrName>ppt_w</p:attrName>
                                        </p:attrNameLst>
                                      </p:cBhvr>
                                      <p:tavLst>
                                        <p:tav tm="0">
                                          <p:val>
                                            <p:strVal val="#ppt_w*0.05"/>
                                          </p:val>
                                        </p:tav>
                                        <p:tav tm="100000">
                                          <p:val>
                                            <p:strVal val="#ppt_w"/>
                                          </p:val>
                                        </p:tav>
                                      </p:tavLst>
                                    </p:anim>
                                    <p:anim calcmode="lin" valueType="num">
                                      <p:cBhvr>
                                        <p:cTn id="43" dur="500" fill="hold"/>
                                        <p:tgtEl>
                                          <p:spTgt spid="9218">
                                            <p:txEl>
                                              <p:pRg st="2" end="2"/>
                                            </p:txEl>
                                          </p:spTgt>
                                        </p:tgtEl>
                                        <p:attrNameLst>
                                          <p:attrName>ppt_h</p:attrName>
                                        </p:attrNameLst>
                                      </p:cBhvr>
                                      <p:tavLst>
                                        <p:tav tm="0">
                                          <p:val>
                                            <p:strVal val="#ppt_h"/>
                                          </p:val>
                                        </p:tav>
                                        <p:tav tm="100000">
                                          <p:val>
                                            <p:strVal val="#ppt_h"/>
                                          </p:val>
                                        </p:tav>
                                      </p:tavLst>
                                    </p:anim>
                                    <p:anim calcmode="lin" valueType="num">
                                      <p:cBhvr>
                                        <p:cTn id="44" dur="500" fill="hold"/>
                                        <p:tgtEl>
                                          <p:spTgt spid="9218">
                                            <p:txEl>
                                              <p:pRg st="2" end="2"/>
                                            </p:txEl>
                                          </p:spTgt>
                                        </p:tgtEl>
                                        <p:attrNameLst>
                                          <p:attrName>ppt_x</p:attrName>
                                        </p:attrNameLst>
                                      </p:cBhvr>
                                      <p:tavLst>
                                        <p:tav tm="0">
                                          <p:val>
                                            <p:strVal val="#ppt_x-.2"/>
                                          </p:val>
                                        </p:tav>
                                        <p:tav tm="100000">
                                          <p:val>
                                            <p:strVal val="#ppt_x"/>
                                          </p:val>
                                        </p:tav>
                                      </p:tavLst>
                                    </p:anim>
                                    <p:anim calcmode="lin" valueType="num">
                                      <p:cBhvr>
                                        <p:cTn id="45" dur="500" fill="hold"/>
                                        <p:tgtEl>
                                          <p:spTgt spid="9218">
                                            <p:txEl>
                                              <p:pRg st="2" end="2"/>
                                            </p:txEl>
                                          </p:spTgt>
                                        </p:tgtEl>
                                        <p:attrNameLst>
                                          <p:attrName>ppt_y</p:attrName>
                                        </p:attrNameLst>
                                      </p:cBhvr>
                                      <p:tavLst>
                                        <p:tav tm="0">
                                          <p:val>
                                            <p:strVal val="#ppt_y"/>
                                          </p:val>
                                        </p:tav>
                                        <p:tav tm="100000">
                                          <p:val>
                                            <p:strVal val="#ppt_y"/>
                                          </p:val>
                                        </p:tav>
                                      </p:tavLst>
                                    </p:anim>
                                    <p:animEffect transition="in" filter="fade">
                                      <p:cBhvr>
                                        <p:cTn id="46" dur="500"/>
                                        <p:tgtEl>
                                          <p:spTgt spid="9218">
                                            <p:txEl>
                                              <p:pRg st="2" end="2"/>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4" presetClass="entr" presetSubtype="0" accel="100000" fill="hold" grpId="0" nodeType="clickEffect">
                                  <p:stCondLst>
                                    <p:cond delay="0"/>
                                  </p:stCondLst>
                                  <p:childTnLst>
                                    <p:set>
                                      <p:cBhvr>
                                        <p:cTn id="50" dur="1" fill="hold">
                                          <p:stCondLst>
                                            <p:cond delay="0"/>
                                          </p:stCondLst>
                                        </p:cTn>
                                        <p:tgtEl>
                                          <p:spTgt spid="9218">
                                            <p:txEl>
                                              <p:pRg st="4" end="4"/>
                                            </p:txEl>
                                          </p:spTgt>
                                        </p:tgtEl>
                                        <p:attrNameLst>
                                          <p:attrName>style.visibility</p:attrName>
                                        </p:attrNameLst>
                                      </p:cBhvr>
                                      <p:to>
                                        <p:strVal val="visible"/>
                                      </p:to>
                                    </p:set>
                                    <p:anim calcmode="lin" valueType="num">
                                      <p:cBhvr>
                                        <p:cTn id="51" dur="500" fill="hold"/>
                                        <p:tgtEl>
                                          <p:spTgt spid="9218">
                                            <p:txEl>
                                              <p:pRg st="4" end="4"/>
                                            </p:txEl>
                                          </p:spTgt>
                                        </p:tgtEl>
                                        <p:attrNameLst>
                                          <p:attrName>ppt_w</p:attrName>
                                        </p:attrNameLst>
                                      </p:cBhvr>
                                      <p:tavLst>
                                        <p:tav tm="0">
                                          <p:val>
                                            <p:strVal val="#ppt_w*0.05"/>
                                          </p:val>
                                        </p:tav>
                                        <p:tav tm="100000">
                                          <p:val>
                                            <p:strVal val="#ppt_w"/>
                                          </p:val>
                                        </p:tav>
                                      </p:tavLst>
                                    </p:anim>
                                    <p:anim calcmode="lin" valueType="num">
                                      <p:cBhvr>
                                        <p:cTn id="52" dur="500" fill="hold"/>
                                        <p:tgtEl>
                                          <p:spTgt spid="9218">
                                            <p:txEl>
                                              <p:pRg st="4" end="4"/>
                                            </p:txEl>
                                          </p:spTgt>
                                        </p:tgtEl>
                                        <p:attrNameLst>
                                          <p:attrName>ppt_h</p:attrName>
                                        </p:attrNameLst>
                                      </p:cBhvr>
                                      <p:tavLst>
                                        <p:tav tm="0">
                                          <p:val>
                                            <p:strVal val="#ppt_h"/>
                                          </p:val>
                                        </p:tav>
                                        <p:tav tm="100000">
                                          <p:val>
                                            <p:strVal val="#ppt_h"/>
                                          </p:val>
                                        </p:tav>
                                      </p:tavLst>
                                    </p:anim>
                                    <p:anim calcmode="lin" valueType="num">
                                      <p:cBhvr>
                                        <p:cTn id="53" dur="500" fill="hold"/>
                                        <p:tgtEl>
                                          <p:spTgt spid="9218">
                                            <p:txEl>
                                              <p:pRg st="4" end="4"/>
                                            </p:txEl>
                                          </p:spTgt>
                                        </p:tgtEl>
                                        <p:attrNameLst>
                                          <p:attrName>ppt_x</p:attrName>
                                        </p:attrNameLst>
                                      </p:cBhvr>
                                      <p:tavLst>
                                        <p:tav tm="0">
                                          <p:val>
                                            <p:strVal val="#ppt_x-.2"/>
                                          </p:val>
                                        </p:tav>
                                        <p:tav tm="100000">
                                          <p:val>
                                            <p:strVal val="#ppt_x"/>
                                          </p:val>
                                        </p:tav>
                                      </p:tavLst>
                                    </p:anim>
                                    <p:anim calcmode="lin" valueType="num">
                                      <p:cBhvr>
                                        <p:cTn id="54" dur="500" fill="hold"/>
                                        <p:tgtEl>
                                          <p:spTgt spid="9218">
                                            <p:txEl>
                                              <p:pRg st="4" end="4"/>
                                            </p:txEl>
                                          </p:spTgt>
                                        </p:tgtEl>
                                        <p:attrNameLst>
                                          <p:attrName>ppt_y</p:attrName>
                                        </p:attrNameLst>
                                      </p:cBhvr>
                                      <p:tavLst>
                                        <p:tav tm="0">
                                          <p:val>
                                            <p:strVal val="#ppt_y"/>
                                          </p:val>
                                        </p:tav>
                                        <p:tav tm="100000">
                                          <p:val>
                                            <p:strVal val="#ppt_y"/>
                                          </p:val>
                                        </p:tav>
                                      </p:tavLst>
                                    </p:anim>
                                    <p:animEffect transition="in" filter="fade">
                                      <p:cBhvr>
                                        <p:cTn id="55" dur="500"/>
                                        <p:tgtEl>
                                          <p:spTgt spid="9218">
                                            <p:txEl>
                                              <p:pRg st="4" end="4"/>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4" presetClass="entr" presetSubtype="0" accel="100000" fill="hold" grpId="0" nodeType="clickEffect">
                                  <p:stCondLst>
                                    <p:cond delay="0"/>
                                  </p:stCondLst>
                                  <p:childTnLst>
                                    <p:set>
                                      <p:cBhvr>
                                        <p:cTn id="59" dur="1" fill="hold">
                                          <p:stCondLst>
                                            <p:cond delay="0"/>
                                          </p:stCondLst>
                                        </p:cTn>
                                        <p:tgtEl>
                                          <p:spTgt spid="9218">
                                            <p:txEl>
                                              <p:pRg st="5" end="5"/>
                                            </p:txEl>
                                          </p:spTgt>
                                        </p:tgtEl>
                                        <p:attrNameLst>
                                          <p:attrName>style.visibility</p:attrName>
                                        </p:attrNameLst>
                                      </p:cBhvr>
                                      <p:to>
                                        <p:strVal val="visible"/>
                                      </p:to>
                                    </p:set>
                                    <p:anim calcmode="lin" valueType="num">
                                      <p:cBhvr>
                                        <p:cTn id="60" dur="500" fill="hold"/>
                                        <p:tgtEl>
                                          <p:spTgt spid="9218">
                                            <p:txEl>
                                              <p:pRg st="5" end="5"/>
                                            </p:txEl>
                                          </p:spTgt>
                                        </p:tgtEl>
                                        <p:attrNameLst>
                                          <p:attrName>ppt_w</p:attrName>
                                        </p:attrNameLst>
                                      </p:cBhvr>
                                      <p:tavLst>
                                        <p:tav tm="0">
                                          <p:val>
                                            <p:strVal val="#ppt_w*0.05"/>
                                          </p:val>
                                        </p:tav>
                                        <p:tav tm="100000">
                                          <p:val>
                                            <p:strVal val="#ppt_w"/>
                                          </p:val>
                                        </p:tav>
                                      </p:tavLst>
                                    </p:anim>
                                    <p:anim calcmode="lin" valueType="num">
                                      <p:cBhvr>
                                        <p:cTn id="61" dur="500" fill="hold"/>
                                        <p:tgtEl>
                                          <p:spTgt spid="9218">
                                            <p:txEl>
                                              <p:pRg st="5" end="5"/>
                                            </p:txEl>
                                          </p:spTgt>
                                        </p:tgtEl>
                                        <p:attrNameLst>
                                          <p:attrName>ppt_h</p:attrName>
                                        </p:attrNameLst>
                                      </p:cBhvr>
                                      <p:tavLst>
                                        <p:tav tm="0">
                                          <p:val>
                                            <p:strVal val="#ppt_h"/>
                                          </p:val>
                                        </p:tav>
                                        <p:tav tm="100000">
                                          <p:val>
                                            <p:strVal val="#ppt_h"/>
                                          </p:val>
                                        </p:tav>
                                      </p:tavLst>
                                    </p:anim>
                                    <p:anim calcmode="lin" valueType="num">
                                      <p:cBhvr>
                                        <p:cTn id="62" dur="500" fill="hold"/>
                                        <p:tgtEl>
                                          <p:spTgt spid="9218">
                                            <p:txEl>
                                              <p:pRg st="5" end="5"/>
                                            </p:txEl>
                                          </p:spTgt>
                                        </p:tgtEl>
                                        <p:attrNameLst>
                                          <p:attrName>ppt_x</p:attrName>
                                        </p:attrNameLst>
                                      </p:cBhvr>
                                      <p:tavLst>
                                        <p:tav tm="0">
                                          <p:val>
                                            <p:strVal val="#ppt_x-.2"/>
                                          </p:val>
                                        </p:tav>
                                        <p:tav tm="100000">
                                          <p:val>
                                            <p:strVal val="#ppt_x"/>
                                          </p:val>
                                        </p:tav>
                                      </p:tavLst>
                                    </p:anim>
                                    <p:anim calcmode="lin" valueType="num">
                                      <p:cBhvr>
                                        <p:cTn id="63" dur="500" fill="hold"/>
                                        <p:tgtEl>
                                          <p:spTgt spid="9218">
                                            <p:txEl>
                                              <p:pRg st="5" end="5"/>
                                            </p:txEl>
                                          </p:spTgt>
                                        </p:tgtEl>
                                        <p:attrNameLst>
                                          <p:attrName>ppt_y</p:attrName>
                                        </p:attrNameLst>
                                      </p:cBhvr>
                                      <p:tavLst>
                                        <p:tav tm="0">
                                          <p:val>
                                            <p:strVal val="#ppt_y"/>
                                          </p:val>
                                        </p:tav>
                                        <p:tav tm="100000">
                                          <p:val>
                                            <p:strVal val="#ppt_y"/>
                                          </p:val>
                                        </p:tav>
                                      </p:tavLst>
                                    </p:anim>
                                    <p:animEffect transition="in" filter="fade">
                                      <p:cBhvr>
                                        <p:cTn id="64" dur="500"/>
                                        <p:tgtEl>
                                          <p:spTgt spid="9218">
                                            <p:txEl>
                                              <p:pRg st="5" end="5"/>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4" presetClass="entr" presetSubtype="0" accel="100000" fill="hold" grpId="0" nodeType="clickEffect">
                                  <p:stCondLst>
                                    <p:cond delay="0"/>
                                  </p:stCondLst>
                                  <p:childTnLst>
                                    <p:set>
                                      <p:cBhvr>
                                        <p:cTn id="68" dur="1" fill="hold">
                                          <p:stCondLst>
                                            <p:cond delay="0"/>
                                          </p:stCondLst>
                                        </p:cTn>
                                        <p:tgtEl>
                                          <p:spTgt spid="9218">
                                            <p:txEl>
                                              <p:pRg st="6" end="6"/>
                                            </p:txEl>
                                          </p:spTgt>
                                        </p:tgtEl>
                                        <p:attrNameLst>
                                          <p:attrName>style.visibility</p:attrName>
                                        </p:attrNameLst>
                                      </p:cBhvr>
                                      <p:to>
                                        <p:strVal val="visible"/>
                                      </p:to>
                                    </p:set>
                                    <p:anim calcmode="lin" valueType="num">
                                      <p:cBhvr>
                                        <p:cTn id="69" dur="500" fill="hold"/>
                                        <p:tgtEl>
                                          <p:spTgt spid="9218">
                                            <p:txEl>
                                              <p:pRg st="6" end="6"/>
                                            </p:txEl>
                                          </p:spTgt>
                                        </p:tgtEl>
                                        <p:attrNameLst>
                                          <p:attrName>ppt_w</p:attrName>
                                        </p:attrNameLst>
                                      </p:cBhvr>
                                      <p:tavLst>
                                        <p:tav tm="0">
                                          <p:val>
                                            <p:strVal val="#ppt_w*0.05"/>
                                          </p:val>
                                        </p:tav>
                                        <p:tav tm="100000">
                                          <p:val>
                                            <p:strVal val="#ppt_w"/>
                                          </p:val>
                                        </p:tav>
                                      </p:tavLst>
                                    </p:anim>
                                    <p:anim calcmode="lin" valueType="num">
                                      <p:cBhvr>
                                        <p:cTn id="70" dur="500" fill="hold"/>
                                        <p:tgtEl>
                                          <p:spTgt spid="9218">
                                            <p:txEl>
                                              <p:pRg st="6" end="6"/>
                                            </p:txEl>
                                          </p:spTgt>
                                        </p:tgtEl>
                                        <p:attrNameLst>
                                          <p:attrName>ppt_h</p:attrName>
                                        </p:attrNameLst>
                                      </p:cBhvr>
                                      <p:tavLst>
                                        <p:tav tm="0">
                                          <p:val>
                                            <p:strVal val="#ppt_h"/>
                                          </p:val>
                                        </p:tav>
                                        <p:tav tm="100000">
                                          <p:val>
                                            <p:strVal val="#ppt_h"/>
                                          </p:val>
                                        </p:tav>
                                      </p:tavLst>
                                    </p:anim>
                                    <p:anim calcmode="lin" valueType="num">
                                      <p:cBhvr>
                                        <p:cTn id="71" dur="500" fill="hold"/>
                                        <p:tgtEl>
                                          <p:spTgt spid="9218">
                                            <p:txEl>
                                              <p:pRg st="6" end="6"/>
                                            </p:txEl>
                                          </p:spTgt>
                                        </p:tgtEl>
                                        <p:attrNameLst>
                                          <p:attrName>ppt_x</p:attrName>
                                        </p:attrNameLst>
                                      </p:cBhvr>
                                      <p:tavLst>
                                        <p:tav tm="0">
                                          <p:val>
                                            <p:strVal val="#ppt_x-.2"/>
                                          </p:val>
                                        </p:tav>
                                        <p:tav tm="100000">
                                          <p:val>
                                            <p:strVal val="#ppt_x"/>
                                          </p:val>
                                        </p:tav>
                                      </p:tavLst>
                                    </p:anim>
                                    <p:anim calcmode="lin" valueType="num">
                                      <p:cBhvr>
                                        <p:cTn id="72" dur="500" fill="hold"/>
                                        <p:tgtEl>
                                          <p:spTgt spid="9218">
                                            <p:txEl>
                                              <p:pRg st="6" end="6"/>
                                            </p:txEl>
                                          </p:spTgt>
                                        </p:tgtEl>
                                        <p:attrNameLst>
                                          <p:attrName>ppt_y</p:attrName>
                                        </p:attrNameLst>
                                      </p:cBhvr>
                                      <p:tavLst>
                                        <p:tav tm="0">
                                          <p:val>
                                            <p:strVal val="#ppt_y"/>
                                          </p:val>
                                        </p:tav>
                                        <p:tav tm="100000">
                                          <p:val>
                                            <p:strVal val="#ppt_y"/>
                                          </p:val>
                                        </p:tav>
                                      </p:tavLst>
                                    </p:anim>
                                    <p:animEffect transition="in" filter="fade">
                                      <p:cBhvr>
                                        <p:cTn id="73" dur="500"/>
                                        <p:tgtEl>
                                          <p:spTgt spid="9218">
                                            <p:txEl>
                                              <p:pRg st="6" end="6"/>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8" presetClass="entr" presetSubtype="0" accel="100000" fill="hold" grpId="0" nodeType="clickEffect">
                                  <p:stCondLst>
                                    <p:cond delay="0"/>
                                  </p:stCondLst>
                                  <p:childTnLst>
                                    <p:set>
                                      <p:cBhvr>
                                        <p:cTn id="77" dur="1" fill="hold">
                                          <p:stCondLst>
                                            <p:cond delay="0"/>
                                          </p:stCondLst>
                                        </p:cTn>
                                        <p:tgtEl>
                                          <p:spTgt spid="9219">
                                            <p:bg/>
                                          </p:spTgt>
                                        </p:tgtEl>
                                        <p:attrNameLst>
                                          <p:attrName>style.visibility</p:attrName>
                                        </p:attrNameLst>
                                      </p:cBhvr>
                                      <p:to>
                                        <p:strVal val="visible"/>
                                      </p:to>
                                    </p:set>
                                    <p:anim calcmode="lin" valueType="num">
                                      <p:cBhvr>
                                        <p:cTn id="78" dur="500" fill="hold"/>
                                        <p:tgtEl>
                                          <p:spTgt spid="9219">
                                            <p:bg/>
                                          </p:spTgt>
                                        </p:tgtEl>
                                        <p:attrNameLst>
                                          <p:attrName>ppt_w</p:attrName>
                                        </p:attrNameLst>
                                      </p:cBhvr>
                                      <p:tavLst>
                                        <p:tav tm="0">
                                          <p:val>
                                            <p:strVal val="#ppt_w*2.5"/>
                                          </p:val>
                                        </p:tav>
                                        <p:tav tm="100000">
                                          <p:val>
                                            <p:strVal val="#ppt_w"/>
                                          </p:val>
                                        </p:tav>
                                      </p:tavLst>
                                    </p:anim>
                                    <p:anim calcmode="lin" valueType="num">
                                      <p:cBhvr>
                                        <p:cTn id="79" dur="500" fill="hold"/>
                                        <p:tgtEl>
                                          <p:spTgt spid="9219">
                                            <p:bg/>
                                          </p:spTgt>
                                        </p:tgtEl>
                                        <p:attrNameLst>
                                          <p:attrName>ppt_h</p:attrName>
                                        </p:attrNameLst>
                                      </p:cBhvr>
                                      <p:tavLst>
                                        <p:tav tm="0">
                                          <p:val>
                                            <p:strVal val="#ppt_h*0.01"/>
                                          </p:val>
                                        </p:tav>
                                        <p:tav tm="100000">
                                          <p:val>
                                            <p:strVal val="#ppt_h"/>
                                          </p:val>
                                        </p:tav>
                                      </p:tavLst>
                                    </p:anim>
                                    <p:anim calcmode="lin" valueType="num">
                                      <p:cBhvr>
                                        <p:cTn id="80" dur="500" fill="hold"/>
                                        <p:tgtEl>
                                          <p:spTgt spid="9219">
                                            <p:bg/>
                                          </p:spTgt>
                                        </p:tgtEl>
                                        <p:attrNameLst>
                                          <p:attrName>ppt_x</p:attrName>
                                        </p:attrNameLst>
                                      </p:cBhvr>
                                      <p:tavLst>
                                        <p:tav tm="0">
                                          <p:val>
                                            <p:strVal val="#ppt_x"/>
                                          </p:val>
                                        </p:tav>
                                        <p:tav tm="100000">
                                          <p:val>
                                            <p:strVal val="#ppt_x"/>
                                          </p:val>
                                        </p:tav>
                                      </p:tavLst>
                                    </p:anim>
                                    <p:anim calcmode="lin" valueType="num">
                                      <p:cBhvr>
                                        <p:cTn id="81" dur="500" fill="hold"/>
                                        <p:tgtEl>
                                          <p:spTgt spid="9219">
                                            <p:bg/>
                                          </p:spTgt>
                                        </p:tgtEl>
                                        <p:attrNameLst>
                                          <p:attrName>ppt_y</p:attrName>
                                        </p:attrNameLst>
                                      </p:cBhvr>
                                      <p:tavLst>
                                        <p:tav tm="0">
                                          <p:val>
                                            <p:strVal val="#ppt_h+1"/>
                                          </p:val>
                                        </p:tav>
                                        <p:tav tm="100000">
                                          <p:val>
                                            <p:strVal val="#ppt_y"/>
                                          </p:val>
                                        </p:tav>
                                      </p:tavLst>
                                    </p:anim>
                                    <p:animEffect transition="in" filter="fade">
                                      <p:cBhvr>
                                        <p:cTn id="82" dur="500"/>
                                        <p:tgtEl>
                                          <p:spTgt spid="9219">
                                            <p:bg/>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58" presetClass="entr" presetSubtype="0" accel="100000" fill="hold" grpId="0" nodeType="clickEffect">
                                  <p:stCondLst>
                                    <p:cond delay="0"/>
                                  </p:stCondLst>
                                  <p:childTnLst>
                                    <p:set>
                                      <p:cBhvr>
                                        <p:cTn id="86" dur="1" fill="hold">
                                          <p:stCondLst>
                                            <p:cond delay="0"/>
                                          </p:stCondLst>
                                        </p:cTn>
                                        <p:tgtEl>
                                          <p:spTgt spid="9219">
                                            <p:txEl>
                                              <p:pRg st="0" end="0"/>
                                            </p:txEl>
                                          </p:spTgt>
                                        </p:tgtEl>
                                        <p:attrNameLst>
                                          <p:attrName>style.visibility</p:attrName>
                                        </p:attrNameLst>
                                      </p:cBhvr>
                                      <p:to>
                                        <p:strVal val="visible"/>
                                      </p:to>
                                    </p:set>
                                    <p:anim calcmode="lin" valueType="num">
                                      <p:cBhvr>
                                        <p:cTn id="87" dur="500" fill="hold"/>
                                        <p:tgtEl>
                                          <p:spTgt spid="9219">
                                            <p:txEl>
                                              <p:pRg st="0" end="0"/>
                                            </p:txEl>
                                          </p:spTgt>
                                        </p:tgtEl>
                                        <p:attrNameLst>
                                          <p:attrName>ppt_w</p:attrName>
                                        </p:attrNameLst>
                                      </p:cBhvr>
                                      <p:tavLst>
                                        <p:tav tm="0">
                                          <p:val>
                                            <p:strVal val="#ppt_w*2.5"/>
                                          </p:val>
                                        </p:tav>
                                        <p:tav tm="100000">
                                          <p:val>
                                            <p:strVal val="#ppt_w"/>
                                          </p:val>
                                        </p:tav>
                                      </p:tavLst>
                                    </p:anim>
                                    <p:anim calcmode="lin" valueType="num">
                                      <p:cBhvr>
                                        <p:cTn id="88" dur="500" fill="hold"/>
                                        <p:tgtEl>
                                          <p:spTgt spid="9219">
                                            <p:txEl>
                                              <p:pRg st="0" end="0"/>
                                            </p:txEl>
                                          </p:spTgt>
                                        </p:tgtEl>
                                        <p:attrNameLst>
                                          <p:attrName>ppt_h</p:attrName>
                                        </p:attrNameLst>
                                      </p:cBhvr>
                                      <p:tavLst>
                                        <p:tav tm="0">
                                          <p:val>
                                            <p:strVal val="#ppt_h*0.01"/>
                                          </p:val>
                                        </p:tav>
                                        <p:tav tm="100000">
                                          <p:val>
                                            <p:strVal val="#ppt_h"/>
                                          </p:val>
                                        </p:tav>
                                      </p:tavLst>
                                    </p:anim>
                                    <p:anim calcmode="lin" valueType="num">
                                      <p:cBhvr>
                                        <p:cTn id="89"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p:cTn id="90" dur="500" fill="hold"/>
                                        <p:tgtEl>
                                          <p:spTgt spid="9219">
                                            <p:txEl>
                                              <p:pRg st="0" end="0"/>
                                            </p:txEl>
                                          </p:spTgt>
                                        </p:tgtEl>
                                        <p:attrNameLst>
                                          <p:attrName>ppt_y</p:attrName>
                                        </p:attrNameLst>
                                      </p:cBhvr>
                                      <p:tavLst>
                                        <p:tav tm="0">
                                          <p:val>
                                            <p:strVal val="#ppt_h+1"/>
                                          </p:val>
                                        </p:tav>
                                        <p:tav tm="100000">
                                          <p:val>
                                            <p:strVal val="#ppt_y"/>
                                          </p:val>
                                        </p:tav>
                                      </p:tavLst>
                                    </p:anim>
                                    <p:animEffect transition="in" filter="fade">
                                      <p:cBhvr>
                                        <p:cTn id="91" dur="500"/>
                                        <p:tgtEl>
                                          <p:spTgt spid="9219">
                                            <p:txEl>
                                              <p:pRg st="0" end="0"/>
                                            </p:txEl>
                                          </p:spTgt>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8" presetClass="entr" presetSubtype="0" accel="100000" fill="hold" grpId="0" nodeType="clickEffect">
                                  <p:stCondLst>
                                    <p:cond delay="0"/>
                                  </p:stCondLst>
                                  <p:childTnLst>
                                    <p:set>
                                      <p:cBhvr>
                                        <p:cTn id="95" dur="1" fill="hold">
                                          <p:stCondLst>
                                            <p:cond delay="0"/>
                                          </p:stCondLst>
                                        </p:cTn>
                                        <p:tgtEl>
                                          <p:spTgt spid="9219">
                                            <p:txEl>
                                              <p:pRg st="2" end="2"/>
                                            </p:txEl>
                                          </p:spTgt>
                                        </p:tgtEl>
                                        <p:attrNameLst>
                                          <p:attrName>style.visibility</p:attrName>
                                        </p:attrNameLst>
                                      </p:cBhvr>
                                      <p:to>
                                        <p:strVal val="visible"/>
                                      </p:to>
                                    </p:set>
                                    <p:anim calcmode="lin" valueType="num">
                                      <p:cBhvr>
                                        <p:cTn id="96" dur="500" fill="hold"/>
                                        <p:tgtEl>
                                          <p:spTgt spid="9219">
                                            <p:txEl>
                                              <p:pRg st="2" end="2"/>
                                            </p:txEl>
                                          </p:spTgt>
                                        </p:tgtEl>
                                        <p:attrNameLst>
                                          <p:attrName>ppt_w</p:attrName>
                                        </p:attrNameLst>
                                      </p:cBhvr>
                                      <p:tavLst>
                                        <p:tav tm="0">
                                          <p:val>
                                            <p:strVal val="#ppt_w*2.5"/>
                                          </p:val>
                                        </p:tav>
                                        <p:tav tm="100000">
                                          <p:val>
                                            <p:strVal val="#ppt_w"/>
                                          </p:val>
                                        </p:tav>
                                      </p:tavLst>
                                    </p:anim>
                                    <p:anim calcmode="lin" valueType="num">
                                      <p:cBhvr>
                                        <p:cTn id="97" dur="500" fill="hold"/>
                                        <p:tgtEl>
                                          <p:spTgt spid="9219">
                                            <p:txEl>
                                              <p:pRg st="2" end="2"/>
                                            </p:txEl>
                                          </p:spTgt>
                                        </p:tgtEl>
                                        <p:attrNameLst>
                                          <p:attrName>ppt_h</p:attrName>
                                        </p:attrNameLst>
                                      </p:cBhvr>
                                      <p:tavLst>
                                        <p:tav tm="0">
                                          <p:val>
                                            <p:strVal val="#ppt_h*0.01"/>
                                          </p:val>
                                        </p:tav>
                                        <p:tav tm="100000">
                                          <p:val>
                                            <p:strVal val="#ppt_h"/>
                                          </p:val>
                                        </p:tav>
                                      </p:tavLst>
                                    </p:anim>
                                    <p:anim calcmode="lin" valueType="num">
                                      <p:cBhvr>
                                        <p:cTn id="98"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p:cTn id="99" dur="500" fill="hold"/>
                                        <p:tgtEl>
                                          <p:spTgt spid="9219">
                                            <p:txEl>
                                              <p:pRg st="2" end="2"/>
                                            </p:txEl>
                                          </p:spTgt>
                                        </p:tgtEl>
                                        <p:attrNameLst>
                                          <p:attrName>ppt_y</p:attrName>
                                        </p:attrNameLst>
                                      </p:cBhvr>
                                      <p:tavLst>
                                        <p:tav tm="0">
                                          <p:val>
                                            <p:strVal val="#ppt_h+1"/>
                                          </p:val>
                                        </p:tav>
                                        <p:tav tm="100000">
                                          <p:val>
                                            <p:strVal val="#ppt_y"/>
                                          </p:val>
                                        </p:tav>
                                      </p:tavLst>
                                    </p:anim>
                                    <p:animEffect transition="in" filter="fade">
                                      <p:cBhvr>
                                        <p:cTn id="100" dur="500"/>
                                        <p:tgtEl>
                                          <p:spTgt spid="9219">
                                            <p:txEl>
                                              <p:pRg st="2" end="2"/>
                                            </p:txEl>
                                          </p:spTgt>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58" presetClass="entr" presetSubtype="0" accel="100000" fill="hold" grpId="0" nodeType="clickEffect">
                                  <p:stCondLst>
                                    <p:cond delay="0"/>
                                  </p:stCondLst>
                                  <p:childTnLst>
                                    <p:set>
                                      <p:cBhvr>
                                        <p:cTn id="104" dur="1" fill="hold">
                                          <p:stCondLst>
                                            <p:cond delay="0"/>
                                          </p:stCondLst>
                                        </p:cTn>
                                        <p:tgtEl>
                                          <p:spTgt spid="9219">
                                            <p:txEl>
                                              <p:pRg st="4" end="4"/>
                                            </p:txEl>
                                          </p:spTgt>
                                        </p:tgtEl>
                                        <p:attrNameLst>
                                          <p:attrName>style.visibility</p:attrName>
                                        </p:attrNameLst>
                                      </p:cBhvr>
                                      <p:to>
                                        <p:strVal val="visible"/>
                                      </p:to>
                                    </p:set>
                                    <p:anim calcmode="lin" valueType="num">
                                      <p:cBhvr>
                                        <p:cTn id="105" dur="500" fill="hold"/>
                                        <p:tgtEl>
                                          <p:spTgt spid="9219">
                                            <p:txEl>
                                              <p:pRg st="4" end="4"/>
                                            </p:txEl>
                                          </p:spTgt>
                                        </p:tgtEl>
                                        <p:attrNameLst>
                                          <p:attrName>ppt_w</p:attrName>
                                        </p:attrNameLst>
                                      </p:cBhvr>
                                      <p:tavLst>
                                        <p:tav tm="0">
                                          <p:val>
                                            <p:strVal val="#ppt_w*2.5"/>
                                          </p:val>
                                        </p:tav>
                                        <p:tav tm="100000">
                                          <p:val>
                                            <p:strVal val="#ppt_w"/>
                                          </p:val>
                                        </p:tav>
                                      </p:tavLst>
                                    </p:anim>
                                    <p:anim calcmode="lin" valueType="num">
                                      <p:cBhvr>
                                        <p:cTn id="106" dur="500" fill="hold"/>
                                        <p:tgtEl>
                                          <p:spTgt spid="9219">
                                            <p:txEl>
                                              <p:pRg st="4" end="4"/>
                                            </p:txEl>
                                          </p:spTgt>
                                        </p:tgtEl>
                                        <p:attrNameLst>
                                          <p:attrName>ppt_h</p:attrName>
                                        </p:attrNameLst>
                                      </p:cBhvr>
                                      <p:tavLst>
                                        <p:tav tm="0">
                                          <p:val>
                                            <p:strVal val="#ppt_h*0.01"/>
                                          </p:val>
                                        </p:tav>
                                        <p:tav tm="100000">
                                          <p:val>
                                            <p:strVal val="#ppt_h"/>
                                          </p:val>
                                        </p:tav>
                                      </p:tavLst>
                                    </p:anim>
                                    <p:anim calcmode="lin" valueType="num">
                                      <p:cBhvr>
                                        <p:cTn id="107" dur="500" fill="hold"/>
                                        <p:tgtEl>
                                          <p:spTgt spid="9219">
                                            <p:txEl>
                                              <p:pRg st="4" end="4"/>
                                            </p:txEl>
                                          </p:spTgt>
                                        </p:tgtEl>
                                        <p:attrNameLst>
                                          <p:attrName>ppt_x</p:attrName>
                                        </p:attrNameLst>
                                      </p:cBhvr>
                                      <p:tavLst>
                                        <p:tav tm="0">
                                          <p:val>
                                            <p:strVal val="#ppt_x"/>
                                          </p:val>
                                        </p:tav>
                                        <p:tav tm="100000">
                                          <p:val>
                                            <p:strVal val="#ppt_x"/>
                                          </p:val>
                                        </p:tav>
                                      </p:tavLst>
                                    </p:anim>
                                    <p:anim calcmode="lin" valueType="num">
                                      <p:cBhvr>
                                        <p:cTn id="108" dur="500" fill="hold"/>
                                        <p:tgtEl>
                                          <p:spTgt spid="9219">
                                            <p:txEl>
                                              <p:pRg st="4" end="4"/>
                                            </p:txEl>
                                          </p:spTgt>
                                        </p:tgtEl>
                                        <p:attrNameLst>
                                          <p:attrName>ppt_y</p:attrName>
                                        </p:attrNameLst>
                                      </p:cBhvr>
                                      <p:tavLst>
                                        <p:tav tm="0">
                                          <p:val>
                                            <p:strVal val="#ppt_h+1"/>
                                          </p:val>
                                        </p:tav>
                                        <p:tav tm="100000">
                                          <p:val>
                                            <p:strVal val="#ppt_y"/>
                                          </p:val>
                                        </p:tav>
                                      </p:tavLst>
                                    </p:anim>
                                    <p:animEffect transition="in" filter="fade">
                                      <p:cBhvr>
                                        <p:cTn id="109" dur="500"/>
                                        <p:tgtEl>
                                          <p:spTgt spid="9219">
                                            <p:txEl>
                                              <p:pRg st="4" end="4"/>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58" presetClass="entr" presetSubtype="0" accel="100000" fill="hold" grpId="0" nodeType="clickEffect">
                                  <p:stCondLst>
                                    <p:cond delay="0"/>
                                  </p:stCondLst>
                                  <p:childTnLst>
                                    <p:set>
                                      <p:cBhvr>
                                        <p:cTn id="113" dur="1" fill="hold">
                                          <p:stCondLst>
                                            <p:cond delay="0"/>
                                          </p:stCondLst>
                                        </p:cTn>
                                        <p:tgtEl>
                                          <p:spTgt spid="9219">
                                            <p:txEl>
                                              <p:pRg st="5" end="5"/>
                                            </p:txEl>
                                          </p:spTgt>
                                        </p:tgtEl>
                                        <p:attrNameLst>
                                          <p:attrName>style.visibility</p:attrName>
                                        </p:attrNameLst>
                                      </p:cBhvr>
                                      <p:to>
                                        <p:strVal val="visible"/>
                                      </p:to>
                                    </p:set>
                                    <p:anim calcmode="lin" valueType="num">
                                      <p:cBhvr>
                                        <p:cTn id="114" dur="500" fill="hold"/>
                                        <p:tgtEl>
                                          <p:spTgt spid="9219">
                                            <p:txEl>
                                              <p:pRg st="5" end="5"/>
                                            </p:txEl>
                                          </p:spTgt>
                                        </p:tgtEl>
                                        <p:attrNameLst>
                                          <p:attrName>ppt_w</p:attrName>
                                        </p:attrNameLst>
                                      </p:cBhvr>
                                      <p:tavLst>
                                        <p:tav tm="0">
                                          <p:val>
                                            <p:strVal val="#ppt_w*2.5"/>
                                          </p:val>
                                        </p:tav>
                                        <p:tav tm="100000">
                                          <p:val>
                                            <p:strVal val="#ppt_w"/>
                                          </p:val>
                                        </p:tav>
                                      </p:tavLst>
                                    </p:anim>
                                    <p:anim calcmode="lin" valueType="num">
                                      <p:cBhvr>
                                        <p:cTn id="115" dur="500" fill="hold"/>
                                        <p:tgtEl>
                                          <p:spTgt spid="9219">
                                            <p:txEl>
                                              <p:pRg st="5" end="5"/>
                                            </p:txEl>
                                          </p:spTgt>
                                        </p:tgtEl>
                                        <p:attrNameLst>
                                          <p:attrName>ppt_h</p:attrName>
                                        </p:attrNameLst>
                                      </p:cBhvr>
                                      <p:tavLst>
                                        <p:tav tm="0">
                                          <p:val>
                                            <p:strVal val="#ppt_h*0.01"/>
                                          </p:val>
                                        </p:tav>
                                        <p:tav tm="100000">
                                          <p:val>
                                            <p:strVal val="#ppt_h"/>
                                          </p:val>
                                        </p:tav>
                                      </p:tavLst>
                                    </p:anim>
                                    <p:anim calcmode="lin" valueType="num">
                                      <p:cBhvr>
                                        <p:cTn id="116" dur="500" fill="hold"/>
                                        <p:tgtEl>
                                          <p:spTgt spid="9219">
                                            <p:txEl>
                                              <p:pRg st="5" end="5"/>
                                            </p:txEl>
                                          </p:spTgt>
                                        </p:tgtEl>
                                        <p:attrNameLst>
                                          <p:attrName>ppt_x</p:attrName>
                                        </p:attrNameLst>
                                      </p:cBhvr>
                                      <p:tavLst>
                                        <p:tav tm="0">
                                          <p:val>
                                            <p:strVal val="#ppt_x"/>
                                          </p:val>
                                        </p:tav>
                                        <p:tav tm="100000">
                                          <p:val>
                                            <p:strVal val="#ppt_x"/>
                                          </p:val>
                                        </p:tav>
                                      </p:tavLst>
                                    </p:anim>
                                    <p:anim calcmode="lin" valueType="num">
                                      <p:cBhvr>
                                        <p:cTn id="117" dur="500" fill="hold"/>
                                        <p:tgtEl>
                                          <p:spTgt spid="9219">
                                            <p:txEl>
                                              <p:pRg st="5" end="5"/>
                                            </p:txEl>
                                          </p:spTgt>
                                        </p:tgtEl>
                                        <p:attrNameLst>
                                          <p:attrName>ppt_y</p:attrName>
                                        </p:attrNameLst>
                                      </p:cBhvr>
                                      <p:tavLst>
                                        <p:tav tm="0">
                                          <p:val>
                                            <p:strVal val="#ppt_h+1"/>
                                          </p:val>
                                        </p:tav>
                                        <p:tav tm="100000">
                                          <p:val>
                                            <p:strVal val="#ppt_y"/>
                                          </p:val>
                                        </p:tav>
                                      </p:tavLst>
                                    </p:anim>
                                    <p:animEffect transition="in" filter="fade">
                                      <p:cBhvr>
                                        <p:cTn id="118" dur="500"/>
                                        <p:tgtEl>
                                          <p:spTgt spid="92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animBg="1"/>
      <p:bldP spid="9219" grpId="0" build="p" animBg="1"/>
      <p:bldP spid="9220" grpId="0"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solidFill>
          <a:srgbClr val="000090"/>
        </a:solidFill>
        <a:effectLst/>
      </p:bgPr>
    </p:bg>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304800" y="152400"/>
            <a:ext cx="8305800" cy="1219200"/>
          </a:xfrm>
          <a:solidFill>
            <a:srgbClr val="FFFF00"/>
          </a:solidFill>
        </p:spPr>
        <p:txBody>
          <a:bodyPr/>
          <a:lstStyle/>
          <a:p>
            <a:pPr eaLnBrk="1" hangingPunct="1"/>
            <a:r>
              <a:rPr lang="en-US" b="1">
                <a:latin typeface="Arial" charset="0"/>
                <a:ea typeface="ヒラギノ角ゴ Pro W3" charset="0"/>
                <a:cs typeface="ヒラギノ角ゴ Pro W3" charset="0"/>
              </a:rPr>
              <a:t>Common European</a:t>
            </a:r>
            <a:r>
              <a:rPr lang="en-US">
                <a:latin typeface="Arial" charset="0"/>
                <a:ea typeface="ヒラギノ角ゴ Pro W3" charset="0"/>
                <a:cs typeface="ヒラギノ角ゴ Pro W3" charset="0"/>
              </a:rPr>
              <a:t>        </a:t>
            </a:r>
            <a:br>
              <a:rPr lang="en-US">
                <a:latin typeface="Arial" charset="0"/>
                <a:ea typeface="ヒラギノ角ゴ Pro W3" charset="0"/>
                <a:cs typeface="ヒラギノ角ゴ Pro W3" charset="0"/>
              </a:rPr>
            </a:br>
            <a:r>
              <a:rPr lang="en-US">
                <a:latin typeface="Arial" charset="0"/>
                <a:ea typeface="ヒラギノ角ゴ Pro W3" charset="0"/>
                <a:cs typeface="ヒラギノ角ゴ Pro W3" charset="0"/>
              </a:rPr>
              <a:t>  </a:t>
            </a:r>
            <a:r>
              <a:rPr lang="en-US" b="1">
                <a:latin typeface="Arial" charset="0"/>
                <a:ea typeface="ヒラギノ角ゴ Pro W3" charset="0"/>
                <a:cs typeface="ヒラギノ角ゴ Pro W3" charset="0"/>
              </a:rPr>
              <a:t>Framework Reference</a:t>
            </a:r>
          </a:p>
        </p:txBody>
      </p:sp>
      <p:graphicFrame>
        <p:nvGraphicFramePr>
          <p:cNvPr id="389158" name="Group 38"/>
          <p:cNvGraphicFramePr>
            <a:graphicFrameLocks noGrp="1"/>
          </p:cNvGraphicFramePr>
          <p:nvPr>
            <p:ph type="tbl"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488152390"/>
              </p:ext>
            </p:extLst>
          </p:nvPr>
        </p:nvGraphicFramePr>
        <p:xfrm>
          <a:off x="228600" y="1981200"/>
          <a:ext cx="8686800" cy="4557712"/>
        </p:xfrm>
        <a:graphic>
          <a:graphicData uri="http://schemas.openxmlformats.org/drawingml/2006/table">
            <a:tbl>
              <a:tblPr/>
              <a:tblGrid>
                <a:gridCol w="2971800"/>
                <a:gridCol w="838200"/>
                <a:gridCol w="4876800"/>
              </a:tblGrid>
              <a:tr h="1030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dirty="0" smtClean="0">
                          <a:ln>
                            <a:noFill/>
                          </a:ln>
                          <a:solidFill>
                            <a:schemeClr val="tx1"/>
                          </a:solidFill>
                          <a:effectLst/>
                          <a:latin typeface="Arial" charset="0"/>
                          <a:ea typeface="ヒラギノ角ゴ Pro W3" charset="0"/>
                          <a:cs typeface="ヒラギノ角ゴ Pro W3" charset="0"/>
                        </a:rPr>
                        <a:t>      LEVELS</a:t>
                      </a:r>
                      <a:endPar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2FF1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7B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rPr>
                        <a:t>          </a:t>
                      </a:r>
                      <a:r>
                        <a:rPr kumimoji="0" lang="en-US" sz="2800" b="0" i="0" u="none" strike="noStrike" cap="none" normalizeH="0" baseline="0" dirty="0" smtClean="0">
                          <a:ln>
                            <a:noFill/>
                          </a:ln>
                          <a:solidFill>
                            <a:schemeClr val="tx1"/>
                          </a:solidFill>
                          <a:effectLst/>
                          <a:latin typeface="Arial" charset="0"/>
                          <a:ea typeface="ヒラギノ角ゴ Pro W3" charset="0"/>
                          <a:cs typeface="ヒラギノ角ゴ Pro W3" charset="0"/>
                        </a:rPr>
                        <a:t>      </a:t>
                      </a:r>
                      <a:r>
                        <a:rPr kumimoji="0" lang="en-US" sz="3200" b="1" i="0" u="sng" strike="noStrike" cap="none" normalizeH="0" baseline="0" dirty="0" smtClean="0">
                          <a:ln>
                            <a:noFill/>
                          </a:ln>
                          <a:solidFill>
                            <a:schemeClr val="tx1"/>
                          </a:solidFill>
                          <a:effectLst/>
                          <a:latin typeface="Arial" charset="0"/>
                          <a:ea typeface="ヒラギノ角ゴ Pro W3" charset="0"/>
                          <a:cs typeface="ヒラギノ角ゴ Pro W3" charset="0"/>
                        </a:rPr>
                        <a:t>CEFR </a:t>
                      </a:r>
                      <a:endPar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2FF13"/>
                    </a:solidFill>
                  </a:tcPr>
                </a:tc>
              </a:tr>
              <a:tr h="5889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dirty="0" smtClean="0">
                          <a:ln>
                            <a:noFill/>
                          </a:ln>
                          <a:solidFill>
                            <a:schemeClr val="tx1"/>
                          </a:solidFill>
                          <a:effectLst/>
                          <a:latin typeface="Arial" charset="0"/>
                          <a:ea typeface="ヒラギノ角ゴ Pro W3" charset="0"/>
                          <a:cs typeface="ヒラギノ角ゴ Pro W3" charset="0"/>
                        </a:rPr>
                        <a:t>2</a:t>
                      </a:r>
                      <a:endPar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FA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rPr>
                        <a:t>A 1       </a:t>
                      </a:r>
                      <a:r>
                        <a:rPr kumimoji="0" lang="en-US" sz="2800" b="1" i="0" u="none" strike="noStrike" cap="none" normalizeH="0" baseline="0" dirty="0" smtClean="0">
                          <a:ln>
                            <a:noFill/>
                          </a:ln>
                          <a:solidFill>
                            <a:schemeClr val="tx1"/>
                          </a:solidFill>
                          <a:effectLst/>
                          <a:latin typeface="Arial" charset="0"/>
                          <a:ea typeface="ヒラギノ角ゴ Pro W3" charset="0"/>
                          <a:cs typeface="ヒラギノ角ゴ Pro W3" charset="0"/>
                        </a:rPr>
                        <a:t>Basic Learner</a:t>
                      </a:r>
                      <a:endParaRPr kumimoji="0" lang="en-US" sz="2800" b="1" i="0" u="none" strike="noStrike" cap="none" normalizeH="0" baseline="0" dirty="0">
                        <a:ln>
                          <a:noFill/>
                        </a:ln>
                        <a:solidFill>
                          <a:srgbClr val="FF3F3A"/>
                        </a:solidFill>
                        <a:effectLst/>
                        <a:latin typeface="Arial" charset="0"/>
                        <a:ea typeface="ヒラギノ角ゴ Pro W3" charset="0"/>
                        <a:cs typeface="ヒラギノ角ゴ Pro W3"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FAFF"/>
                    </a:solidFill>
                  </a:tcPr>
                </a:tc>
              </a:tr>
              <a:tr h="5873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rPr>
                        <a:t>3, 4</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1F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rPr>
                        <a:t>        </a:t>
                      </a:r>
                      <a:endPar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1F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rPr>
                        <a:t>A 2       </a:t>
                      </a:r>
                      <a:r>
                        <a:rPr kumimoji="0" lang="en-US" sz="2800" b="1" i="0" u="none" strike="noStrike" cap="none" normalizeH="0" baseline="0" dirty="0" smtClean="0">
                          <a:ln>
                            <a:noFill/>
                          </a:ln>
                          <a:solidFill>
                            <a:schemeClr val="tx1"/>
                          </a:solidFill>
                          <a:effectLst/>
                          <a:latin typeface="Arial" charset="0"/>
                          <a:ea typeface="ヒラギノ角ゴ Pro W3" charset="0"/>
                          <a:cs typeface="ヒラギノ角ゴ Pro W3" charset="0"/>
                        </a:rPr>
                        <a:t>Basic +</a:t>
                      </a:r>
                      <a:endParaRPr kumimoji="0" lang="en-US" sz="2800" b="1" i="0" u="none" strike="noStrike" cap="none" normalizeH="0" baseline="0" dirty="0">
                        <a:ln>
                          <a:noFill/>
                        </a:ln>
                        <a:solidFill>
                          <a:srgbClr val="FF3F3A"/>
                        </a:solidFill>
                        <a:effectLst/>
                        <a:latin typeface="Arial" charset="0"/>
                        <a:ea typeface="ヒラギノ角ゴ Pro W3" charset="0"/>
                        <a:cs typeface="ヒラギノ角ゴ Pro W3"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1F0"/>
                    </a:solidFill>
                  </a:tcPr>
                </a:tc>
              </a:tr>
              <a:tr h="5873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a:ln>
                            <a:noFill/>
                          </a:ln>
                          <a:solidFill>
                            <a:schemeClr val="tx1"/>
                          </a:solidFill>
                          <a:effectLst/>
                          <a:latin typeface="Arial" charset="0"/>
                          <a:ea typeface="ヒラギノ角ゴ Pro W3" charset="0"/>
                          <a:cs typeface="ヒラギノ角ゴ Pro W3" charset="0"/>
                        </a:rPr>
                        <a:t>5, 6</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rPr>
                        <a:t>        </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ヒラギノ角ゴ Pro W3" charset="0"/>
                          <a:cs typeface="ヒラギノ角ゴ Pro W3" charset="0"/>
                        </a:rPr>
                        <a:t>  B 1       Independent</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5873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a:ln>
                            <a:noFill/>
                          </a:ln>
                          <a:solidFill>
                            <a:schemeClr val="tx1"/>
                          </a:solidFill>
                          <a:effectLst/>
                          <a:latin typeface="Arial" charset="0"/>
                          <a:ea typeface="ヒラギノ角ゴ Pro W3" charset="0"/>
                          <a:cs typeface="ヒラギノ角ゴ Pro W3" charset="0"/>
                        </a:rPr>
                        <a:t>7, 8, 9</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3E11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rPr>
                        <a:t>       </a:t>
                      </a:r>
                      <a:endParaRPr kumimoji="0" lang="en-US" sz="2800" b="1" i="0" u="none" strike="noStrike" cap="none" normalizeH="0" baseline="0">
                        <a:ln>
                          <a:noFill/>
                        </a:ln>
                        <a:solidFill>
                          <a:schemeClr val="tx1"/>
                        </a:solidFill>
                        <a:effectLst/>
                        <a:latin typeface="Arial" charset="0"/>
                        <a:ea typeface="ヒラギノ角ゴ Pro W3" charset="0"/>
                        <a:cs typeface="ヒラギノ角ゴ Pro W3"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3E11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rPr>
                        <a:t>B 2       </a:t>
                      </a:r>
                      <a:r>
                        <a:rPr kumimoji="0" lang="en-US" sz="2800" b="1" i="0" u="none" strike="noStrike" cap="none" normalizeH="0" baseline="0" dirty="0" smtClean="0">
                          <a:ln>
                            <a:noFill/>
                          </a:ln>
                          <a:solidFill>
                            <a:schemeClr val="tx1"/>
                          </a:solidFill>
                          <a:effectLst/>
                          <a:latin typeface="Arial" charset="0"/>
                          <a:ea typeface="ヒラギノ角ゴ Pro W3" charset="0"/>
                          <a:cs typeface="ヒラギノ角ゴ Pro W3" charset="0"/>
                        </a:rPr>
                        <a:t>Independent +</a:t>
                      </a:r>
                      <a:endPar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3E11D"/>
                    </a:solidFill>
                  </a:tcPr>
                </a:tc>
              </a:tr>
              <a:tr h="5889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a:ln>
                            <a:noFill/>
                          </a:ln>
                          <a:solidFill>
                            <a:schemeClr val="tx1"/>
                          </a:solidFill>
                          <a:effectLst/>
                          <a:latin typeface="Arial" charset="0"/>
                          <a:ea typeface="ヒラギノ角ゴ Pro W3" charset="0"/>
                          <a:cs typeface="ヒラギノ角ゴ Pro W3" charset="0"/>
                        </a:rPr>
                        <a:t>10, 11</a:t>
                      </a:r>
                      <a:endPar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8E30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a:ln>
                            <a:noFill/>
                          </a:ln>
                          <a:solidFill>
                            <a:schemeClr val="tx1"/>
                          </a:solidFill>
                          <a:effectLst/>
                          <a:latin typeface="Arial" charset="0"/>
                          <a:ea typeface="ヒラギノ角ゴ Pro W3" charset="0"/>
                          <a:cs typeface="ヒラギノ角ゴ Pro W3" charset="0"/>
                        </a:rPr>
                        <a:t> </a:t>
                      </a:r>
                      <a:endPar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8E30E"/>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a:ln>
                            <a:noFill/>
                          </a:ln>
                          <a:solidFill>
                            <a:schemeClr val="tx1"/>
                          </a:solidFill>
                          <a:effectLst/>
                          <a:latin typeface="Arial" charset="0"/>
                          <a:ea typeface="ヒラギノ角ゴ Pro W3" charset="0"/>
                          <a:cs typeface="ヒラギノ角ゴ Pro W3" charset="0"/>
                        </a:rPr>
                        <a:t>C 1       Advanced</a:t>
                      </a:r>
                      <a:endParaRPr kumimoji="0" lang="en-US" sz="2800" b="0" i="0" u="none" strike="noStrike" cap="none" normalizeH="0" baseline="0">
                        <a:ln>
                          <a:noFill/>
                        </a:ln>
                        <a:solidFill>
                          <a:srgbClr val="FF3F3A"/>
                        </a:solidFill>
                        <a:effectLst/>
                        <a:latin typeface="Arial" charset="0"/>
                        <a:ea typeface="ヒラギノ角ゴ Pro W3" charset="0"/>
                        <a:cs typeface="ヒラギノ角ゴ Pro W3"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8E30E"/>
                    </a:solidFill>
                  </a:tcPr>
                </a:tc>
              </a:tr>
              <a:tr h="5873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rPr>
                        <a:t>12</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4C2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rPr>
                        <a:t>       </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4C2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rPr>
                        <a:t>  </a:t>
                      </a:r>
                      <a:r>
                        <a:rPr kumimoji="0" lang="en-US" sz="2800" b="1" i="0" u="none" strike="noStrike" cap="none" normalizeH="0" baseline="0" dirty="0">
                          <a:ln>
                            <a:noFill/>
                          </a:ln>
                          <a:solidFill>
                            <a:schemeClr val="tx1"/>
                          </a:solidFill>
                          <a:effectLst/>
                          <a:latin typeface="Arial" charset="0"/>
                          <a:ea typeface="ヒラギノ角ゴ Pro W3" charset="0"/>
                          <a:cs typeface="ヒラギノ角ゴ Pro W3" charset="0"/>
                        </a:rPr>
                        <a:t>C 2       Proficient</a:t>
                      </a:r>
                      <a:endParaRPr kumimoji="0" lang="en-US" sz="2800" b="0" i="0" u="none" strike="noStrike" cap="none" normalizeH="0" baseline="0" dirty="0">
                        <a:ln>
                          <a:noFill/>
                        </a:ln>
                        <a:solidFill>
                          <a:srgbClr val="FF3F3A"/>
                        </a:solidFill>
                        <a:effectLst/>
                        <a:latin typeface="Arial" charset="0"/>
                        <a:ea typeface="ヒラギノ角ゴ Pro W3" charset="0"/>
                        <a:cs typeface="ヒラギノ角ゴ Pro W3"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4C2FF"/>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912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89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2" grpId="0" animBg="1" autoUpdateAnimBg="0"/>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180226" name="Rectangle 2"/>
          <p:cNvSpPr>
            <a:spLocks noChangeArrowheads="1"/>
          </p:cNvSpPr>
          <p:nvPr/>
        </p:nvSpPr>
        <p:spPr bwMode="auto">
          <a:xfrm>
            <a:off x="533400" y="2116138"/>
            <a:ext cx="8077200" cy="1138773"/>
          </a:xfrm>
          <a:prstGeom prst="rect">
            <a:avLst/>
          </a:prstGeom>
          <a:solidFill>
            <a:srgbClr val="FFFF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a:spAutoFit/>
          </a:bodyPr>
          <a:lstStyle/>
          <a:p>
            <a:pPr eaLnBrk="1" hangingPunct="1">
              <a:spcBef>
                <a:spcPct val="20000"/>
              </a:spcBef>
            </a:pPr>
            <a:r>
              <a:rPr lang="es-ES_tradnl" sz="4400" dirty="0"/>
              <a:t>   </a:t>
            </a:r>
            <a:r>
              <a:rPr lang="es-ES_tradnl" sz="4400" dirty="0" smtClean="0"/>
              <a:t>         2. ¿Qué </a:t>
            </a:r>
            <a:r>
              <a:rPr lang="es-ES_tradnl" altLang="ja-JP" sz="4400" dirty="0" smtClean="0"/>
              <a:t>es </a:t>
            </a:r>
            <a:r>
              <a:rPr lang="es-ES_tradnl" altLang="ja-JP" sz="4400" dirty="0"/>
              <a:t>CLIL?</a:t>
            </a:r>
            <a:endParaRPr lang="en-US" sz="4400" dirty="0"/>
          </a:p>
          <a:p>
            <a:endParaRPr lang="en-US" dirty="0"/>
          </a:p>
        </p:txBody>
      </p:sp>
      <p:pic>
        <p:nvPicPr>
          <p:cNvPr id="4" name="Picture 3"/>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87426" y="5715000"/>
            <a:ext cx="1267460" cy="1143000"/>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199488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447800" y="0"/>
            <a:ext cx="5943600" cy="1447800"/>
          </a:xfrm>
          <a:solidFill>
            <a:srgbClr val="FFFF00"/>
          </a:solidFill>
        </p:spPr>
        <p:txBody>
          <a:bodyPr/>
          <a:lstStyle/>
          <a:p>
            <a:endParaRPr lang="en-US"/>
          </a:p>
        </p:txBody>
      </p:sp>
      <p:sp>
        <p:nvSpPr>
          <p:cNvPr id="14339" name="Rectangle 3"/>
          <p:cNvSpPr>
            <a:spLocks noGrp="1" noChangeArrowheads="1"/>
          </p:cNvSpPr>
          <p:nvPr>
            <p:ph type="body" sz="half" idx="1"/>
          </p:nvPr>
        </p:nvSpPr>
        <p:spPr>
          <a:xfrm>
            <a:off x="0" y="1752600"/>
            <a:ext cx="4495800" cy="5105400"/>
          </a:xfrm>
          <a:solidFill>
            <a:srgbClr val="00FF00"/>
          </a:solidFill>
        </p:spPr>
        <p:txBody>
          <a:bodyPr/>
          <a:lstStyle/>
          <a:p>
            <a:pPr>
              <a:lnSpc>
                <a:spcPct val="90000"/>
              </a:lnSpc>
            </a:pPr>
            <a:r>
              <a:rPr lang="en-US" dirty="0" err="1" smtClean="0"/>
              <a:t>Es</a:t>
            </a:r>
            <a:r>
              <a:rPr lang="en-US" dirty="0" smtClean="0"/>
              <a:t> </a:t>
            </a:r>
            <a:r>
              <a:rPr lang="en-US" dirty="0" err="1" smtClean="0"/>
              <a:t>una</a:t>
            </a:r>
            <a:r>
              <a:rPr lang="en-US" dirty="0" smtClean="0"/>
              <a:t> </a:t>
            </a:r>
            <a:r>
              <a:rPr lang="en-US" dirty="0" err="1" smtClean="0"/>
              <a:t>filosofía</a:t>
            </a:r>
            <a:r>
              <a:rPr lang="en-US" dirty="0"/>
              <a:t> </a:t>
            </a:r>
            <a:r>
              <a:rPr lang="en-US" dirty="0" smtClean="0"/>
              <a:t>de </a:t>
            </a:r>
            <a:r>
              <a:rPr lang="en-US" dirty="0" err="1" smtClean="0"/>
              <a:t>cómo</a:t>
            </a:r>
            <a:r>
              <a:rPr lang="en-US" dirty="0" smtClean="0"/>
              <a:t> </a:t>
            </a:r>
            <a:r>
              <a:rPr lang="en-US" dirty="0" err="1" smtClean="0"/>
              <a:t>aprender</a:t>
            </a:r>
            <a:r>
              <a:rPr lang="en-US" dirty="0" smtClean="0"/>
              <a:t> </a:t>
            </a:r>
            <a:r>
              <a:rPr lang="en-US" dirty="0" err="1" smtClean="0"/>
              <a:t>idiomas</a:t>
            </a:r>
            <a:r>
              <a:rPr lang="en-US" dirty="0" smtClean="0"/>
              <a:t>.</a:t>
            </a:r>
          </a:p>
          <a:p>
            <a:pPr>
              <a:lnSpc>
                <a:spcPct val="90000"/>
              </a:lnSpc>
            </a:pPr>
            <a:endParaRPr lang="en-US" dirty="0"/>
          </a:p>
          <a:p>
            <a:pPr>
              <a:lnSpc>
                <a:spcPct val="90000"/>
              </a:lnSpc>
            </a:pPr>
            <a:r>
              <a:rPr lang="en-US" dirty="0" smtClean="0"/>
              <a:t>Los </a:t>
            </a:r>
            <a:r>
              <a:rPr lang="en-US" dirty="0" err="1"/>
              <a:t>a</a:t>
            </a:r>
            <a:r>
              <a:rPr lang="en-US" dirty="0" err="1" smtClean="0"/>
              <a:t>lumnos</a:t>
            </a:r>
            <a:r>
              <a:rPr lang="en-US" dirty="0" smtClean="0"/>
              <a:t> </a:t>
            </a:r>
            <a:r>
              <a:rPr lang="en-US" altLang="ja-JP" dirty="0" err="1"/>
              <a:t>útilizan</a:t>
            </a:r>
            <a:r>
              <a:rPr lang="en-US" altLang="ja-JP" dirty="0"/>
              <a:t> el </a:t>
            </a:r>
            <a:r>
              <a:rPr lang="en-US" altLang="ja-JP" dirty="0" err="1" smtClean="0"/>
              <a:t>idioma</a:t>
            </a:r>
            <a:r>
              <a:rPr lang="en-US" altLang="ja-JP" dirty="0" smtClean="0"/>
              <a:t> </a:t>
            </a:r>
            <a:r>
              <a:rPr lang="en-US" altLang="ja-JP" dirty="0" err="1" smtClean="0"/>
              <a:t>para</a:t>
            </a:r>
            <a:r>
              <a:rPr lang="en-US" altLang="ja-JP" dirty="0" smtClean="0"/>
              <a:t> </a:t>
            </a:r>
            <a:r>
              <a:rPr lang="en-US" altLang="ja-JP" dirty="0" err="1" smtClean="0"/>
              <a:t>aprender</a:t>
            </a:r>
            <a:endParaRPr lang="en-US" altLang="ja-JP" dirty="0" smtClean="0"/>
          </a:p>
          <a:p>
            <a:pPr marL="0" indent="0">
              <a:lnSpc>
                <a:spcPct val="90000"/>
              </a:lnSpc>
              <a:buNone/>
            </a:pPr>
            <a:r>
              <a:rPr lang="en-US" dirty="0"/>
              <a:t> </a:t>
            </a:r>
            <a:r>
              <a:rPr lang="en-US" dirty="0" smtClean="0"/>
              <a:t>   </a:t>
            </a:r>
            <a:r>
              <a:rPr lang="en-US" dirty="0" err="1" smtClean="0"/>
              <a:t>materias</a:t>
            </a:r>
            <a:r>
              <a:rPr lang="en-US" dirty="0" smtClean="0"/>
              <a:t> y </a:t>
            </a:r>
            <a:r>
              <a:rPr lang="en-US" dirty="0" err="1" smtClean="0"/>
              <a:t>comunicarse</a:t>
            </a:r>
            <a:r>
              <a:rPr lang="en-US" dirty="0"/>
              <a:t>.</a:t>
            </a:r>
          </a:p>
          <a:p>
            <a:pPr>
              <a:lnSpc>
                <a:spcPct val="90000"/>
              </a:lnSpc>
              <a:buFontTx/>
              <a:buNone/>
            </a:pPr>
            <a:endParaRPr lang="en-US" dirty="0"/>
          </a:p>
          <a:p>
            <a:pPr>
              <a:lnSpc>
                <a:spcPct val="90000"/>
              </a:lnSpc>
            </a:pPr>
            <a:r>
              <a:rPr lang="en-US" dirty="0" smtClean="0"/>
              <a:t>Los </a:t>
            </a:r>
            <a:r>
              <a:rPr lang="en-US" dirty="0" err="1" smtClean="0"/>
              <a:t>errores</a:t>
            </a:r>
            <a:r>
              <a:rPr lang="en-US" dirty="0" smtClean="0"/>
              <a:t> son parte </a:t>
            </a:r>
            <a:r>
              <a:rPr lang="en-US" dirty="0"/>
              <a:t>natural en el </a:t>
            </a:r>
            <a:r>
              <a:rPr lang="en-US" dirty="0" err="1"/>
              <a:t>aprendizaje</a:t>
            </a:r>
            <a:r>
              <a:rPr lang="en-US" dirty="0"/>
              <a:t> de un </a:t>
            </a:r>
            <a:r>
              <a:rPr lang="en-US" dirty="0" err="1"/>
              <a:t>idioma</a:t>
            </a:r>
            <a:r>
              <a:rPr lang="en-US" dirty="0"/>
              <a:t>.</a:t>
            </a:r>
          </a:p>
          <a:p>
            <a:pPr>
              <a:lnSpc>
                <a:spcPct val="90000"/>
              </a:lnSpc>
            </a:pPr>
            <a:endParaRPr lang="en-US" sz="2400" u="sng" dirty="0">
              <a:solidFill>
                <a:srgbClr val="FF0E11"/>
              </a:solidFill>
            </a:endParaRPr>
          </a:p>
        </p:txBody>
      </p:sp>
      <p:sp>
        <p:nvSpPr>
          <p:cNvPr id="14340" name="Rectangle 4"/>
          <p:cNvSpPr>
            <a:spLocks noGrp="1" noChangeArrowheads="1"/>
          </p:cNvSpPr>
          <p:nvPr>
            <p:ph type="body" sz="half" idx="2"/>
          </p:nvPr>
        </p:nvSpPr>
        <p:spPr>
          <a:xfrm>
            <a:off x="4648200" y="1828800"/>
            <a:ext cx="4495800" cy="5029200"/>
          </a:xfrm>
          <a:solidFill>
            <a:srgbClr val="00FFFF"/>
          </a:solidFill>
        </p:spPr>
        <p:txBody>
          <a:bodyPr/>
          <a:lstStyle/>
          <a:p>
            <a:pPr>
              <a:lnSpc>
                <a:spcPct val="90000"/>
              </a:lnSpc>
            </a:pPr>
            <a:r>
              <a:rPr lang="en-US" dirty="0" smtClean="0"/>
              <a:t>El </a:t>
            </a:r>
            <a:r>
              <a:rPr lang="es-ES_tradnl" dirty="0" smtClean="0"/>
              <a:t>multilingüismo</a:t>
            </a:r>
            <a:endParaRPr lang="en-US" dirty="0" smtClean="0"/>
          </a:p>
          <a:p>
            <a:pPr marL="0" indent="0">
              <a:lnSpc>
                <a:spcPct val="90000"/>
              </a:lnSpc>
              <a:buNone/>
            </a:pPr>
            <a:r>
              <a:rPr lang="en-US" dirty="0"/>
              <a:t> </a:t>
            </a:r>
            <a:r>
              <a:rPr lang="en-US" dirty="0" smtClean="0"/>
              <a:t> </a:t>
            </a:r>
            <a:r>
              <a:rPr lang="en-US" dirty="0" err="1" smtClean="0"/>
              <a:t>empieza</a:t>
            </a:r>
            <a:r>
              <a:rPr lang="en-US" dirty="0" smtClean="0"/>
              <a:t> en pre-escolar     </a:t>
            </a:r>
          </a:p>
          <a:p>
            <a:pPr marL="0" indent="0">
              <a:lnSpc>
                <a:spcPct val="90000"/>
              </a:lnSpc>
              <a:buNone/>
            </a:pPr>
            <a:r>
              <a:rPr lang="en-US" dirty="0"/>
              <a:t>  </a:t>
            </a:r>
            <a:r>
              <a:rPr lang="en-US" dirty="0" smtClean="0"/>
              <a:t>y </a:t>
            </a:r>
            <a:r>
              <a:rPr lang="en-US" dirty="0" err="1" smtClean="0"/>
              <a:t>dura</a:t>
            </a:r>
            <a:r>
              <a:rPr lang="en-US" dirty="0" smtClean="0"/>
              <a:t> </a:t>
            </a:r>
            <a:r>
              <a:rPr lang="en-US" dirty="0" err="1" smtClean="0"/>
              <a:t>para</a:t>
            </a:r>
            <a:r>
              <a:rPr lang="en-US" dirty="0" smtClean="0"/>
              <a:t> la </a:t>
            </a:r>
            <a:r>
              <a:rPr lang="en-US" dirty="0" err="1" smtClean="0"/>
              <a:t>vida</a:t>
            </a:r>
            <a:r>
              <a:rPr lang="en-US" dirty="0" smtClean="0"/>
              <a:t>.</a:t>
            </a:r>
          </a:p>
          <a:p>
            <a:pPr marL="0" indent="0">
              <a:lnSpc>
                <a:spcPct val="90000"/>
              </a:lnSpc>
              <a:buNone/>
            </a:pPr>
            <a:endParaRPr lang="en-US" dirty="0" smtClean="0"/>
          </a:p>
          <a:p>
            <a:pPr>
              <a:lnSpc>
                <a:spcPct val="90000"/>
              </a:lnSpc>
            </a:pPr>
            <a:r>
              <a:rPr lang="en-US" dirty="0" smtClean="0"/>
              <a:t>El </a:t>
            </a:r>
            <a:r>
              <a:rPr lang="en-US" altLang="ja-JP" dirty="0" err="1"/>
              <a:t>é</a:t>
            </a:r>
            <a:r>
              <a:rPr lang="en-US" dirty="0" err="1"/>
              <a:t>nfasis</a:t>
            </a:r>
            <a:r>
              <a:rPr lang="en-US" dirty="0"/>
              <a:t> </a:t>
            </a:r>
            <a:r>
              <a:rPr lang="en-US" dirty="0" err="1"/>
              <a:t>es</a:t>
            </a:r>
            <a:r>
              <a:rPr lang="en-US" dirty="0"/>
              <a:t> en la </a:t>
            </a:r>
            <a:r>
              <a:rPr lang="en-US" dirty="0" err="1"/>
              <a:t>fluidez</a:t>
            </a:r>
            <a:r>
              <a:rPr lang="en-US" dirty="0"/>
              <a:t>, NO en </a:t>
            </a:r>
            <a:r>
              <a:rPr lang="en-US" dirty="0" err="1"/>
              <a:t>las</a:t>
            </a:r>
            <a:r>
              <a:rPr lang="en-US" dirty="0"/>
              <a:t> </a:t>
            </a:r>
            <a:r>
              <a:rPr lang="en-US" dirty="0" err="1" smtClean="0"/>
              <a:t>estruct</a:t>
            </a:r>
            <a:r>
              <a:rPr lang="en-US" dirty="0" err="1"/>
              <a:t>u</a:t>
            </a:r>
            <a:r>
              <a:rPr lang="en-US" dirty="0" err="1" smtClean="0"/>
              <a:t>ras</a:t>
            </a:r>
            <a:r>
              <a:rPr lang="en-US" dirty="0" smtClean="0"/>
              <a:t>.</a:t>
            </a:r>
          </a:p>
          <a:p>
            <a:pPr>
              <a:lnSpc>
                <a:spcPct val="90000"/>
              </a:lnSpc>
            </a:pPr>
            <a:endParaRPr lang="en-US" dirty="0" smtClean="0"/>
          </a:p>
          <a:p>
            <a:pPr>
              <a:lnSpc>
                <a:spcPct val="90000"/>
              </a:lnSpc>
            </a:pPr>
            <a:r>
              <a:rPr lang="en-US" dirty="0" smtClean="0"/>
              <a:t>Maestros: 100% en el </a:t>
            </a:r>
            <a:r>
              <a:rPr lang="en-US" dirty="0" err="1" smtClean="0"/>
              <a:t>segundo</a:t>
            </a:r>
            <a:r>
              <a:rPr lang="en-US" dirty="0" smtClean="0"/>
              <a:t> </a:t>
            </a:r>
            <a:r>
              <a:rPr lang="en-US" dirty="0" err="1" smtClean="0"/>
              <a:t>idioma</a:t>
            </a:r>
            <a:r>
              <a:rPr lang="en-US" dirty="0" smtClean="0"/>
              <a:t> </a:t>
            </a:r>
            <a:endParaRPr lang="en-US" dirty="0"/>
          </a:p>
          <a:p>
            <a:pPr lvl="6">
              <a:lnSpc>
                <a:spcPct val="90000"/>
              </a:lnSpc>
            </a:pPr>
            <a:endParaRPr lang="en-US" u="sng" dirty="0">
              <a:solidFill>
                <a:srgbClr val="FF0E11"/>
              </a:solidFill>
            </a:endParaRPr>
          </a:p>
        </p:txBody>
      </p:sp>
      <p:sp>
        <p:nvSpPr>
          <p:cNvPr id="14341" name="WordArt 5"/>
          <p:cNvSpPr>
            <a:spLocks noChangeArrowheads="1" noChangeShapeType="1" noTextEdit="1"/>
          </p:cNvSpPr>
          <p:nvPr/>
        </p:nvSpPr>
        <p:spPr bwMode="auto">
          <a:xfrm>
            <a:off x="2514600" y="0"/>
            <a:ext cx="4572000" cy="12192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C L I L   </a:t>
            </a:r>
          </a:p>
        </p:txBody>
      </p:sp>
      <p:pic>
        <p:nvPicPr>
          <p:cNvPr id="6" name="Picture 5"/>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846445"/>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5814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from="(-#ppt_w/2)" to="(#ppt_x)" calcmode="lin" valueType="num">
                                      <p:cBhvr>
                                        <p:cTn id="7" dur="600" fill="hold">
                                          <p:stCondLst>
                                            <p:cond delay="0"/>
                                          </p:stCondLst>
                                        </p:cTn>
                                        <p:tgtEl>
                                          <p:spTgt spid="14341"/>
                                        </p:tgtEl>
                                        <p:attrNameLst>
                                          <p:attrName>ppt_x</p:attrName>
                                        </p:attrNameLst>
                                      </p:cBhvr>
                                    </p:anim>
                                    <p:anim from="0" to="-1.0" calcmode="lin" valueType="num">
                                      <p:cBhvr>
                                        <p:cTn id="8" dur="200" decel="50000" autoRev="1" fill="hold">
                                          <p:stCondLst>
                                            <p:cond delay="600"/>
                                          </p:stCondLst>
                                        </p:cTn>
                                        <p:tgtEl>
                                          <p:spTgt spid="14341"/>
                                        </p:tgtEl>
                                        <p:attrNameLst>
                                          <p:attrName>xshear</p:attrName>
                                        </p:attrNameLst>
                                      </p:cBhvr>
                                    </p:anim>
                                    <p:animScale>
                                      <p:cBhvr>
                                        <p:cTn id="9" dur="200" decel="100000" autoRev="1" fill="hold">
                                          <p:stCondLst>
                                            <p:cond delay="600"/>
                                          </p:stCondLst>
                                        </p:cTn>
                                        <p:tgtEl>
                                          <p:spTgt spid="14341"/>
                                        </p:tgtEl>
                                      </p:cBhvr>
                                      <p:from x="100000" y="100000"/>
                                      <p:to x="80000" y="100000"/>
                                    </p:animScale>
                                    <p:anim by="(#ppt_h/3+#ppt_w*0.1)" calcmode="lin" valueType="num">
                                      <p:cBhvr additive="sum">
                                        <p:cTn id="10" dur="200" decel="100000" autoRev="1" fill="hold">
                                          <p:stCondLst>
                                            <p:cond delay="600"/>
                                          </p:stCondLst>
                                        </p:cTn>
                                        <p:tgtEl>
                                          <p:spTgt spid="14341"/>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Bongo"/>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54" presetClass="entr" presetSubtype="0" accel="100000" fill="hold" grpId="0" nodeType="clickEffect">
                                  <p:stCondLst>
                                    <p:cond delay="0"/>
                                  </p:stCondLst>
                                  <p:childTnLst>
                                    <p:set>
                                      <p:cBhvr>
                                        <p:cTn id="14" dur="1" fill="hold">
                                          <p:stCondLst>
                                            <p:cond delay="0"/>
                                          </p:stCondLst>
                                        </p:cTn>
                                        <p:tgtEl>
                                          <p:spTgt spid="14339">
                                            <p:bg/>
                                          </p:spTgt>
                                        </p:tgtEl>
                                        <p:attrNameLst>
                                          <p:attrName>style.visibility</p:attrName>
                                        </p:attrNameLst>
                                      </p:cBhvr>
                                      <p:to>
                                        <p:strVal val="visible"/>
                                      </p:to>
                                    </p:set>
                                    <p:anim calcmode="lin" valueType="num">
                                      <p:cBhvr>
                                        <p:cTn id="15" dur="500" fill="hold"/>
                                        <p:tgtEl>
                                          <p:spTgt spid="14339">
                                            <p:bg/>
                                          </p:spTgt>
                                        </p:tgtEl>
                                        <p:attrNameLst>
                                          <p:attrName>ppt_w</p:attrName>
                                        </p:attrNameLst>
                                      </p:cBhvr>
                                      <p:tavLst>
                                        <p:tav tm="0">
                                          <p:val>
                                            <p:strVal val="#ppt_w*0.05"/>
                                          </p:val>
                                        </p:tav>
                                        <p:tav tm="100000">
                                          <p:val>
                                            <p:strVal val="#ppt_w"/>
                                          </p:val>
                                        </p:tav>
                                      </p:tavLst>
                                    </p:anim>
                                    <p:anim calcmode="lin" valueType="num">
                                      <p:cBhvr>
                                        <p:cTn id="16" dur="500" fill="hold"/>
                                        <p:tgtEl>
                                          <p:spTgt spid="14339">
                                            <p:bg/>
                                          </p:spTgt>
                                        </p:tgtEl>
                                        <p:attrNameLst>
                                          <p:attrName>ppt_h</p:attrName>
                                        </p:attrNameLst>
                                      </p:cBhvr>
                                      <p:tavLst>
                                        <p:tav tm="0">
                                          <p:val>
                                            <p:strVal val="#ppt_h"/>
                                          </p:val>
                                        </p:tav>
                                        <p:tav tm="100000">
                                          <p:val>
                                            <p:strVal val="#ppt_h"/>
                                          </p:val>
                                        </p:tav>
                                      </p:tavLst>
                                    </p:anim>
                                    <p:anim calcmode="lin" valueType="num">
                                      <p:cBhvr>
                                        <p:cTn id="17" dur="500" fill="hold"/>
                                        <p:tgtEl>
                                          <p:spTgt spid="14339">
                                            <p:bg/>
                                          </p:spTgt>
                                        </p:tgtEl>
                                        <p:attrNameLst>
                                          <p:attrName>ppt_x</p:attrName>
                                        </p:attrNameLst>
                                      </p:cBhvr>
                                      <p:tavLst>
                                        <p:tav tm="0">
                                          <p:val>
                                            <p:strVal val="#ppt_x-.2"/>
                                          </p:val>
                                        </p:tav>
                                        <p:tav tm="100000">
                                          <p:val>
                                            <p:strVal val="#ppt_x"/>
                                          </p:val>
                                        </p:tav>
                                      </p:tavLst>
                                    </p:anim>
                                    <p:anim calcmode="lin" valueType="num">
                                      <p:cBhvr>
                                        <p:cTn id="18" dur="500" fill="hold"/>
                                        <p:tgtEl>
                                          <p:spTgt spid="14339">
                                            <p:bg/>
                                          </p:spTgt>
                                        </p:tgtEl>
                                        <p:attrNameLst>
                                          <p:attrName>ppt_y</p:attrName>
                                        </p:attrNameLst>
                                      </p:cBhvr>
                                      <p:tavLst>
                                        <p:tav tm="0">
                                          <p:val>
                                            <p:strVal val="#ppt_y"/>
                                          </p:val>
                                        </p:tav>
                                        <p:tav tm="100000">
                                          <p:val>
                                            <p:strVal val="#ppt_y"/>
                                          </p:val>
                                        </p:tav>
                                      </p:tavLst>
                                    </p:anim>
                                    <p:animEffect transition="in" filter="fade">
                                      <p:cBhvr>
                                        <p:cTn id="19" dur="500"/>
                                        <p:tgtEl>
                                          <p:spTgt spid="14339">
                                            <p:bg/>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14339">
                                            <p:txEl>
                                              <p:pRg st="0" end="0"/>
                                            </p:txEl>
                                          </p:spTgt>
                                        </p:tgtEl>
                                        <p:attrNameLst>
                                          <p:attrName>style.visibility</p:attrName>
                                        </p:attrNameLst>
                                      </p:cBhvr>
                                      <p:to>
                                        <p:strVal val="visible"/>
                                      </p:to>
                                    </p:set>
                                    <p:anim calcmode="lin" valueType="num">
                                      <p:cBhvr>
                                        <p:cTn id="24" dur="500" fill="hold"/>
                                        <p:tgtEl>
                                          <p:spTgt spid="14339">
                                            <p:txEl>
                                              <p:pRg st="0" end="0"/>
                                            </p:txEl>
                                          </p:spTgt>
                                        </p:tgtEl>
                                        <p:attrNameLst>
                                          <p:attrName>ppt_w</p:attrName>
                                        </p:attrNameLst>
                                      </p:cBhvr>
                                      <p:tavLst>
                                        <p:tav tm="0">
                                          <p:val>
                                            <p:strVal val="#ppt_w*0.05"/>
                                          </p:val>
                                        </p:tav>
                                        <p:tav tm="100000">
                                          <p:val>
                                            <p:strVal val="#ppt_w"/>
                                          </p:val>
                                        </p:tav>
                                      </p:tavLst>
                                    </p:anim>
                                    <p:anim calcmode="lin" valueType="num">
                                      <p:cBhvr>
                                        <p:cTn id="25" dur="500" fill="hold"/>
                                        <p:tgtEl>
                                          <p:spTgt spid="14339">
                                            <p:txEl>
                                              <p:pRg st="0" end="0"/>
                                            </p:txEl>
                                          </p:spTgt>
                                        </p:tgtEl>
                                        <p:attrNameLst>
                                          <p:attrName>ppt_h</p:attrName>
                                        </p:attrNameLst>
                                      </p:cBhvr>
                                      <p:tavLst>
                                        <p:tav tm="0">
                                          <p:val>
                                            <p:strVal val="#ppt_h"/>
                                          </p:val>
                                        </p:tav>
                                        <p:tav tm="100000">
                                          <p:val>
                                            <p:strVal val="#ppt_h"/>
                                          </p:val>
                                        </p:tav>
                                      </p:tavLst>
                                    </p:anim>
                                    <p:anim calcmode="lin" valueType="num">
                                      <p:cBhvr>
                                        <p:cTn id="26" dur="500" fill="hold"/>
                                        <p:tgtEl>
                                          <p:spTgt spid="14339">
                                            <p:txEl>
                                              <p:pRg st="0" end="0"/>
                                            </p:txEl>
                                          </p:spTgt>
                                        </p:tgtEl>
                                        <p:attrNameLst>
                                          <p:attrName>ppt_x</p:attrName>
                                        </p:attrNameLst>
                                      </p:cBhvr>
                                      <p:tavLst>
                                        <p:tav tm="0">
                                          <p:val>
                                            <p:strVal val="#ppt_x-.2"/>
                                          </p:val>
                                        </p:tav>
                                        <p:tav tm="100000">
                                          <p:val>
                                            <p:strVal val="#ppt_x"/>
                                          </p:val>
                                        </p:tav>
                                      </p:tavLst>
                                    </p:anim>
                                    <p:anim calcmode="lin" valueType="num">
                                      <p:cBhvr>
                                        <p:cTn id="27" dur="500" fill="hold"/>
                                        <p:tgtEl>
                                          <p:spTgt spid="14339">
                                            <p:txEl>
                                              <p:pRg st="0" end="0"/>
                                            </p:txEl>
                                          </p:spTgt>
                                        </p:tgtEl>
                                        <p:attrNameLst>
                                          <p:attrName>ppt_y</p:attrName>
                                        </p:attrNameLst>
                                      </p:cBhvr>
                                      <p:tavLst>
                                        <p:tav tm="0">
                                          <p:val>
                                            <p:strVal val="#ppt_y"/>
                                          </p:val>
                                        </p:tav>
                                        <p:tav tm="100000">
                                          <p:val>
                                            <p:strVal val="#ppt_y"/>
                                          </p:val>
                                        </p:tav>
                                      </p:tavLst>
                                    </p:anim>
                                    <p:animEffect transition="in" filter="fade">
                                      <p:cBhvr>
                                        <p:cTn id="28" dur="500"/>
                                        <p:tgtEl>
                                          <p:spTgt spid="1433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4" presetClass="entr" presetSubtype="0" accel="100000" fill="hold" grpId="0" nodeType="clickEffect">
                                  <p:stCondLst>
                                    <p:cond delay="0"/>
                                  </p:stCondLst>
                                  <p:childTnLst>
                                    <p:set>
                                      <p:cBhvr>
                                        <p:cTn id="32" dur="1" fill="hold">
                                          <p:stCondLst>
                                            <p:cond delay="0"/>
                                          </p:stCondLst>
                                        </p:cTn>
                                        <p:tgtEl>
                                          <p:spTgt spid="14339">
                                            <p:txEl>
                                              <p:pRg st="2" end="2"/>
                                            </p:txEl>
                                          </p:spTgt>
                                        </p:tgtEl>
                                        <p:attrNameLst>
                                          <p:attrName>style.visibility</p:attrName>
                                        </p:attrNameLst>
                                      </p:cBhvr>
                                      <p:to>
                                        <p:strVal val="visible"/>
                                      </p:to>
                                    </p:set>
                                    <p:anim calcmode="lin" valueType="num">
                                      <p:cBhvr>
                                        <p:cTn id="33" dur="500" fill="hold"/>
                                        <p:tgtEl>
                                          <p:spTgt spid="14339">
                                            <p:txEl>
                                              <p:pRg st="2" end="2"/>
                                            </p:txEl>
                                          </p:spTgt>
                                        </p:tgtEl>
                                        <p:attrNameLst>
                                          <p:attrName>ppt_w</p:attrName>
                                        </p:attrNameLst>
                                      </p:cBhvr>
                                      <p:tavLst>
                                        <p:tav tm="0">
                                          <p:val>
                                            <p:strVal val="#ppt_w*0.05"/>
                                          </p:val>
                                        </p:tav>
                                        <p:tav tm="100000">
                                          <p:val>
                                            <p:strVal val="#ppt_w"/>
                                          </p:val>
                                        </p:tav>
                                      </p:tavLst>
                                    </p:anim>
                                    <p:anim calcmode="lin" valueType="num">
                                      <p:cBhvr>
                                        <p:cTn id="34" dur="500" fill="hold"/>
                                        <p:tgtEl>
                                          <p:spTgt spid="14339">
                                            <p:txEl>
                                              <p:pRg st="2" end="2"/>
                                            </p:txEl>
                                          </p:spTgt>
                                        </p:tgtEl>
                                        <p:attrNameLst>
                                          <p:attrName>ppt_h</p:attrName>
                                        </p:attrNameLst>
                                      </p:cBhvr>
                                      <p:tavLst>
                                        <p:tav tm="0">
                                          <p:val>
                                            <p:strVal val="#ppt_h"/>
                                          </p:val>
                                        </p:tav>
                                        <p:tav tm="100000">
                                          <p:val>
                                            <p:strVal val="#ppt_h"/>
                                          </p:val>
                                        </p:tav>
                                      </p:tavLst>
                                    </p:anim>
                                    <p:anim calcmode="lin" valueType="num">
                                      <p:cBhvr>
                                        <p:cTn id="35" dur="500" fill="hold"/>
                                        <p:tgtEl>
                                          <p:spTgt spid="14339">
                                            <p:txEl>
                                              <p:pRg st="2" end="2"/>
                                            </p:txEl>
                                          </p:spTgt>
                                        </p:tgtEl>
                                        <p:attrNameLst>
                                          <p:attrName>ppt_x</p:attrName>
                                        </p:attrNameLst>
                                      </p:cBhvr>
                                      <p:tavLst>
                                        <p:tav tm="0">
                                          <p:val>
                                            <p:strVal val="#ppt_x-.2"/>
                                          </p:val>
                                        </p:tav>
                                        <p:tav tm="100000">
                                          <p:val>
                                            <p:strVal val="#ppt_x"/>
                                          </p:val>
                                        </p:tav>
                                      </p:tavLst>
                                    </p:anim>
                                    <p:anim calcmode="lin" valueType="num">
                                      <p:cBhvr>
                                        <p:cTn id="36" dur="500" fill="hold"/>
                                        <p:tgtEl>
                                          <p:spTgt spid="14339">
                                            <p:txEl>
                                              <p:pRg st="2" end="2"/>
                                            </p:txEl>
                                          </p:spTgt>
                                        </p:tgtEl>
                                        <p:attrNameLst>
                                          <p:attrName>ppt_y</p:attrName>
                                        </p:attrNameLst>
                                      </p:cBhvr>
                                      <p:tavLst>
                                        <p:tav tm="0">
                                          <p:val>
                                            <p:strVal val="#ppt_y"/>
                                          </p:val>
                                        </p:tav>
                                        <p:tav tm="100000">
                                          <p:val>
                                            <p:strVal val="#ppt_y"/>
                                          </p:val>
                                        </p:tav>
                                      </p:tavLst>
                                    </p:anim>
                                    <p:animEffect transition="in" filter="fade">
                                      <p:cBhvr>
                                        <p:cTn id="37" dur="500"/>
                                        <p:tgtEl>
                                          <p:spTgt spid="1433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4" presetClass="entr" presetSubtype="0" accel="100000" fill="hold" grpId="0" nodeType="clickEffect">
                                  <p:stCondLst>
                                    <p:cond delay="0"/>
                                  </p:stCondLst>
                                  <p:childTnLst>
                                    <p:set>
                                      <p:cBhvr>
                                        <p:cTn id="41" dur="1" fill="hold">
                                          <p:stCondLst>
                                            <p:cond delay="0"/>
                                          </p:stCondLst>
                                        </p:cTn>
                                        <p:tgtEl>
                                          <p:spTgt spid="14339">
                                            <p:txEl>
                                              <p:pRg st="3" end="3"/>
                                            </p:txEl>
                                          </p:spTgt>
                                        </p:tgtEl>
                                        <p:attrNameLst>
                                          <p:attrName>style.visibility</p:attrName>
                                        </p:attrNameLst>
                                      </p:cBhvr>
                                      <p:to>
                                        <p:strVal val="visible"/>
                                      </p:to>
                                    </p:set>
                                    <p:anim calcmode="lin" valueType="num">
                                      <p:cBhvr>
                                        <p:cTn id="42" dur="500" fill="hold"/>
                                        <p:tgtEl>
                                          <p:spTgt spid="14339">
                                            <p:txEl>
                                              <p:pRg st="3" end="3"/>
                                            </p:txEl>
                                          </p:spTgt>
                                        </p:tgtEl>
                                        <p:attrNameLst>
                                          <p:attrName>ppt_w</p:attrName>
                                        </p:attrNameLst>
                                      </p:cBhvr>
                                      <p:tavLst>
                                        <p:tav tm="0">
                                          <p:val>
                                            <p:strVal val="#ppt_w*0.05"/>
                                          </p:val>
                                        </p:tav>
                                        <p:tav tm="100000">
                                          <p:val>
                                            <p:strVal val="#ppt_w"/>
                                          </p:val>
                                        </p:tav>
                                      </p:tavLst>
                                    </p:anim>
                                    <p:anim calcmode="lin" valueType="num">
                                      <p:cBhvr>
                                        <p:cTn id="43" dur="500" fill="hold"/>
                                        <p:tgtEl>
                                          <p:spTgt spid="14339">
                                            <p:txEl>
                                              <p:pRg st="3" end="3"/>
                                            </p:txEl>
                                          </p:spTgt>
                                        </p:tgtEl>
                                        <p:attrNameLst>
                                          <p:attrName>ppt_h</p:attrName>
                                        </p:attrNameLst>
                                      </p:cBhvr>
                                      <p:tavLst>
                                        <p:tav tm="0">
                                          <p:val>
                                            <p:strVal val="#ppt_h"/>
                                          </p:val>
                                        </p:tav>
                                        <p:tav tm="100000">
                                          <p:val>
                                            <p:strVal val="#ppt_h"/>
                                          </p:val>
                                        </p:tav>
                                      </p:tavLst>
                                    </p:anim>
                                    <p:anim calcmode="lin" valueType="num">
                                      <p:cBhvr>
                                        <p:cTn id="44" dur="500" fill="hold"/>
                                        <p:tgtEl>
                                          <p:spTgt spid="14339">
                                            <p:txEl>
                                              <p:pRg st="3" end="3"/>
                                            </p:txEl>
                                          </p:spTgt>
                                        </p:tgtEl>
                                        <p:attrNameLst>
                                          <p:attrName>ppt_x</p:attrName>
                                        </p:attrNameLst>
                                      </p:cBhvr>
                                      <p:tavLst>
                                        <p:tav tm="0">
                                          <p:val>
                                            <p:strVal val="#ppt_x-.2"/>
                                          </p:val>
                                        </p:tav>
                                        <p:tav tm="100000">
                                          <p:val>
                                            <p:strVal val="#ppt_x"/>
                                          </p:val>
                                        </p:tav>
                                      </p:tavLst>
                                    </p:anim>
                                    <p:anim calcmode="lin" valueType="num">
                                      <p:cBhvr>
                                        <p:cTn id="45" dur="500" fill="hold"/>
                                        <p:tgtEl>
                                          <p:spTgt spid="14339">
                                            <p:txEl>
                                              <p:pRg st="3" end="3"/>
                                            </p:txEl>
                                          </p:spTgt>
                                        </p:tgtEl>
                                        <p:attrNameLst>
                                          <p:attrName>ppt_y</p:attrName>
                                        </p:attrNameLst>
                                      </p:cBhvr>
                                      <p:tavLst>
                                        <p:tav tm="0">
                                          <p:val>
                                            <p:strVal val="#ppt_y"/>
                                          </p:val>
                                        </p:tav>
                                        <p:tav tm="100000">
                                          <p:val>
                                            <p:strVal val="#ppt_y"/>
                                          </p:val>
                                        </p:tav>
                                      </p:tavLst>
                                    </p:anim>
                                    <p:animEffect transition="in" filter="fade">
                                      <p:cBhvr>
                                        <p:cTn id="46" dur="500"/>
                                        <p:tgtEl>
                                          <p:spTgt spid="14339">
                                            <p:txEl>
                                              <p:pRg st="3" end="3"/>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4" presetClass="entr" presetSubtype="0" accel="100000" fill="hold" grpId="0" nodeType="clickEffect">
                                  <p:stCondLst>
                                    <p:cond delay="0"/>
                                  </p:stCondLst>
                                  <p:childTnLst>
                                    <p:set>
                                      <p:cBhvr>
                                        <p:cTn id="50" dur="1" fill="hold">
                                          <p:stCondLst>
                                            <p:cond delay="0"/>
                                          </p:stCondLst>
                                        </p:cTn>
                                        <p:tgtEl>
                                          <p:spTgt spid="14339">
                                            <p:txEl>
                                              <p:pRg st="5" end="5"/>
                                            </p:txEl>
                                          </p:spTgt>
                                        </p:tgtEl>
                                        <p:attrNameLst>
                                          <p:attrName>style.visibility</p:attrName>
                                        </p:attrNameLst>
                                      </p:cBhvr>
                                      <p:to>
                                        <p:strVal val="visible"/>
                                      </p:to>
                                    </p:set>
                                    <p:anim calcmode="lin" valueType="num">
                                      <p:cBhvr>
                                        <p:cTn id="51" dur="500" fill="hold"/>
                                        <p:tgtEl>
                                          <p:spTgt spid="14339">
                                            <p:txEl>
                                              <p:pRg st="5" end="5"/>
                                            </p:txEl>
                                          </p:spTgt>
                                        </p:tgtEl>
                                        <p:attrNameLst>
                                          <p:attrName>ppt_w</p:attrName>
                                        </p:attrNameLst>
                                      </p:cBhvr>
                                      <p:tavLst>
                                        <p:tav tm="0">
                                          <p:val>
                                            <p:strVal val="#ppt_w*0.05"/>
                                          </p:val>
                                        </p:tav>
                                        <p:tav tm="100000">
                                          <p:val>
                                            <p:strVal val="#ppt_w"/>
                                          </p:val>
                                        </p:tav>
                                      </p:tavLst>
                                    </p:anim>
                                    <p:anim calcmode="lin" valueType="num">
                                      <p:cBhvr>
                                        <p:cTn id="52" dur="500" fill="hold"/>
                                        <p:tgtEl>
                                          <p:spTgt spid="14339">
                                            <p:txEl>
                                              <p:pRg st="5" end="5"/>
                                            </p:txEl>
                                          </p:spTgt>
                                        </p:tgtEl>
                                        <p:attrNameLst>
                                          <p:attrName>ppt_h</p:attrName>
                                        </p:attrNameLst>
                                      </p:cBhvr>
                                      <p:tavLst>
                                        <p:tav tm="0">
                                          <p:val>
                                            <p:strVal val="#ppt_h"/>
                                          </p:val>
                                        </p:tav>
                                        <p:tav tm="100000">
                                          <p:val>
                                            <p:strVal val="#ppt_h"/>
                                          </p:val>
                                        </p:tav>
                                      </p:tavLst>
                                    </p:anim>
                                    <p:anim calcmode="lin" valueType="num">
                                      <p:cBhvr>
                                        <p:cTn id="53" dur="500" fill="hold"/>
                                        <p:tgtEl>
                                          <p:spTgt spid="14339">
                                            <p:txEl>
                                              <p:pRg st="5" end="5"/>
                                            </p:txEl>
                                          </p:spTgt>
                                        </p:tgtEl>
                                        <p:attrNameLst>
                                          <p:attrName>ppt_x</p:attrName>
                                        </p:attrNameLst>
                                      </p:cBhvr>
                                      <p:tavLst>
                                        <p:tav tm="0">
                                          <p:val>
                                            <p:strVal val="#ppt_x-.2"/>
                                          </p:val>
                                        </p:tav>
                                        <p:tav tm="100000">
                                          <p:val>
                                            <p:strVal val="#ppt_x"/>
                                          </p:val>
                                        </p:tav>
                                      </p:tavLst>
                                    </p:anim>
                                    <p:anim calcmode="lin" valueType="num">
                                      <p:cBhvr>
                                        <p:cTn id="54" dur="500" fill="hold"/>
                                        <p:tgtEl>
                                          <p:spTgt spid="14339">
                                            <p:txEl>
                                              <p:pRg st="5" end="5"/>
                                            </p:txEl>
                                          </p:spTgt>
                                        </p:tgtEl>
                                        <p:attrNameLst>
                                          <p:attrName>ppt_y</p:attrName>
                                        </p:attrNameLst>
                                      </p:cBhvr>
                                      <p:tavLst>
                                        <p:tav tm="0">
                                          <p:val>
                                            <p:strVal val="#ppt_y"/>
                                          </p:val>
                                        </p:tav>
                                        <p:tav tm="100000">
                                          <p:val>
                                            <p:strVal val="#ppt_y"/>
                                          </p:val>
                                        </p:tav>
                                      </p:tavLst>
                                    </p:anim>
                                    <p:animEffect transition="in" filter="fade">
                                      <p:cBhvr>
                                        <p:cTn id="55" dur="500"/>
                                        <p:tgtEl>
                                          <p:spTgt spid="14339">
                                            <p:txEl>
                                              <p:pRg st="5" end="5"/>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5" presetClass="entr" presetSubtype="0" fill="hold" grpId="0" nodeType="clickEffect">
                                  <p:stCondLst>
                                    <p:cond delay="0"/>
                                  </p:stCondLst>
                                  <p:childTnLst>
                                    <p:set>
                                      <p:cBhvr>
                                        <p:cTn id="59" dur="1" fill="hold">
                                          <p:stCondLst>
                                            <p:cond delay="0"/>
                                          </p:stCondLst>
                                        </p:cTn>
                                        <p:tgtEl>
                                          <p:spTgt spid="14340">
                                            <p:bg/>
                                          </p:spTgt>
                                        </p:tgtEl>
                                        <p:attrNameLst>
                                          <p:attrName>style.visibility</p:attrName>
                                        </p:attrNameLst>
                                      </p:cBhvr>
                                      <p:to>
                                        <p:strVal val="visible"/>
                                      </p:to>
                                    </p:set>
                                    <p:anim calcmode="lin" valueType="num">
                                      <p:cBhvr>
                                        <p:cTn id="60" dur="1000" fill="hold"/>
                                        <p:tgtEl>
                                          <p:spTgt spid="14340">
                                            <p:bg/>
                                          </p:spTgt>
                                        </p:tgtEl>
                                        <p:attrNameLst>
                                          <p:attrName>ppt_w</p:attrName>
                                        </p:attrNameLst>
                                      </p:cBhvr>
                                      <p:tavLst>
                                        <p:tav tm="0">
                                          <p:val>
                                            <p:fltVal val="0"/>
                                          </p:val>
                                        </p:tav>
                                        <p:tav tm="100000">
                                          <p:val>
                                            <p:strVal val="#ppt_w"/>
                                          </p:val>
                                        </p:tav>
                                      </p:tavLst>
                                    </p:anim>
                                    <p:anim calcmode="lin" valueType="num">
                                      <p:cBhvr>
                                        <p:cTn id="61" dur="1000" fill="hold"/>
                                        <p:tgtEl>
                                          <p:spTgt spid="14340">
                                            <p:bg/>
                                          </p:spTgt>
                                        </p:tgtEl>
                                        <p:attrNameLst>
                                          <p:attrName>ppt_h</p:attrName>
                                        </p:attrNameLst>
                                      </p:cBhvr>
                                      <p:tavLst>
                                        <p:tav tm="0">
                                          <p:val>
                                            <p:fltVal val="0"/>
                                          </p:val>
                                        </p:tav>
                                        <p:tav tm="100000">
                                          <p:val>
                                            <p:strVal val="#ppt_h"/>
                                          </p:val>
                                        </p:tav>
                                      </p:tavLst>
                                    </p:anim>
                                    <p:anim calcmode="lin" valueType="num">
                                      <p:cBhvr>
                                        <p:cTn id="62" dur="1000" fill="hold"/>
                                        <p:tgtEl>
                                          <p:spTgt spid="14340">
                                            <p:bg/>
                                          </p:spTgt>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4340">
                                            <p:bg/>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5" presetClass="entr" presetSubtype="0" fill="hold" grpId="0" nodeType="clickEffect">
                                  <p:stCondLst>
                                    <p:cond delay="0"/>
                                  </p:stCondLst>
                                  <p:childTnLst>
                                    <p:set>
                                      <p:cBhvr>
                                        <p:cTn id="67" dur="1" fill="hold">
                                          <p:stCondLst>
                                            <p:cond delay="0"/>
                                          </p:stCondLst>
                                        </p:cTn>
                                        <p:tgtEl>
                                          <p:spTgt spid="14340">
                                            <p:txEl>
                                              <p:pRg st="0" end="0"/>
                                            </p:txEl>
                                          </p:spTgt>
                                        </p:tgtEl>
                                        <p:attrNameLst>
                                          <p:attrName>style.visibility</p:attrName>
                                        </p:attrNameLst>
                                      </p:cBhvr>
                                      <p:to>
                                        <p:strVal val="visible"/>
                                      </p:to>
                                    </p:set>
                                    <p:anim calcmode="lin" valueType="num">
                                      <p:cBhvr>
                                        <p:cTn id="68" dur="1000" fill="hold"/>
                                        <p:tgtEl>
                                          <p:spTgt spid="14340">
                                            <p:txEl>
                                              <p:pRg st="0" end="0"/>
                                            </p:txEl>
                                          </p:spTgt>
                                        </p:tgtEl>
                                        <p:attrNameLst>
                                          <p:attrName>ppt_w</p:attrName>
                                        </p:attrNameLst>
                                      </p:cBhvr>
                                      <p:tavLst>
                                        <p:tav tm="0">
                                          <p:val>
                                            <p:fltVal val="0"/>
                                          </p:val>
                                        </p:tav>
                                        <p:tav tm="100000">
                                          <p:val>
                                            <p:strVal val="#ppt_w"/>
                                          </p:val>
                                        </p:tav>
                                      </p:tavLst>
                                    </p:anim>
                                    <p:anim calcmode="lin" valueType="num">
                                      <p:cBhvr>
                                        <p:cTn id="69" dur="1000" fill="hold"/>
                                        <p:tgtEl>
                                          <p:spTgt spid="14340">
                                            <p:txEl>
                                              <p:pRg st="0" end="0"/>
                                            </p:txEl>
                                          </p:spTgt>
                                        </p:tgtEl>
                                        <p:attrNameLst>
                                          <p:attrName>ppt_h</p:attrName>
                                        </p:attrNameLst>
                                      </p:cBhvr>
                                      <p:tavLst>
                                        <p:tav tm="0">
                                          <p:val>
                                            <p:fltVal val="0"/>
                                          </p:val>
                                        </p:tav>
                                        <p:tav tm="100000">
                                          <p:val>
                                            <p:strVal val="#ppt_h"/>
                                          </p:val>
                                        </p:tav>
                                      </p:tavLst>
                                    </p:anim>
                                    <p:anim calcmode="lin" valueType="num">
                                      <p:cBhvr>
                                        <p:cTn id="70" dur="1000" fill="hold"/>
                                        <p:tgtEl>
                                          <p:spTgt spid="143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1434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p:stCondLst>
                        <p:cond delay="indefinite"/>
                      </p:stCondLst>
                      <p:childTnLst>
                        <p:par>
                          <p:cTn id="73" fill="hold">
                            <p:stCondLst>
                              <p:cond delay="0"/>
                            </p:stCondLst>
                            <p:childTnLst>
                              <p:par>
                                <p:cTn id="74" presetID="15" presetClass="entr" presetSubtype="0" fill="hold" grpId="0" nodeType="clickEffect">
                                  <p:stCondLst>
                                    <p:cond delay="0"/>
                                  </p:stCondLst>
                                  <p:childTnLst>
                                    <p:set>
                                      <p:cBhvr>
                                        <p:cTn id="75" dur="1" fill="hold">
                                          <p:stCondLst>
                                            <p:cond delay="0"/>
                                          </p:stCondLst>
                                        </p:cTn>
                                        <p:tgtEl>
                                          <p:spTgt spid="14340">
                                            <p:txEl>
                                              <p:pRg st="1" end="1"/>
                                            </p:txEl>
                                          </p:spTgt>
                                        </p:tgtEl>
                                        <p:attrNameLst>
                                          <p:attrName>style.visibility</p:attrName>
                                        </p:attrNameLst>
                                      </p:cBhvr>
                                      <p:to>
                                        <p:strVal val="visible"/>
                                      </p:to>
                                    </p:set>
                                    <p:anim calcmode="lin" valueType="num">
                                      <p:cBhvr>
                                        <p:cTn id="76" dur="1000" fill="hold"/>
                                        <p:tgtEl>
                                          <p:spTgt spid="14340">
                                            <p:txEl>
                                              <p:pRg st="1" end="1"/>
                                            </p:txEl>
                                          </p:spTgt>
                                        </p:tgtEl>
                                        <p:attrNameLst>
                                          <p:attrName>ppt_w</p:attrName>
                                        </p:attrNameLst>
                                      </p:cBhvr>
                                      <p:tavLst>
                                        <p:tav tm="0">
                                          <p:val>
                                            <p:fltVal val="0"/>
                                          </p:val>
                                        </p:tav>
                                        <p:tav tm="100000">
                                          <p:val>
                                            <p:strVal val="#ppt_w"/>
                                          </p:val>
                                        </p:tav>
                                      </p:tavLst>
                                    </p:anim>
                                    <p:anim calcmode="lin" valueType="num">
                                      <p:cBhvr>
                                        <p:cTn id="77" dur="1000" fill="hold"/>
                                        <p:tgtEl>
                                          <p:spTgt spid="14340">
                                            <p:txEl>
                                              <p:pRg st="1" end="1"/>
                                            </p:txEl>
                                          </p:spTgt>
                                        </p:tgtEl>
                                        <p:attrNameLst>
                                          <p:attrName>ppt_h</p:attrName>
                                        </p:attrNameLst>
                                      </p:cBhvr>
                                      <p:tavLst>
                                        <p:tav tm="0">
                                          <p:val>
                                            <p:fltVal val="0"/>
                                          </p:val>
                                        </p:tav>
                                        <p:tav tm="100000">
                                          <p:val>
                                            <p:strVal val="#ppt_h"/>
                                          </p:val>
                                        </p:tav>
                                      </p:tavLst>
                                    </p:anim>
                                    <p:anim calcmode="lin" valueType="num">
                                      <p:cBhvr>
                                        <p:cTn id="78" dur="1000" fill="hold"/>
                                        <p:tgtEl>
                                          <p:spTgt spid="1434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79" dur="1000" fill="hold"/>
                                        <p:tgtEl>
                                          <p:spTgt spid="1434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0" fill="hold">
                      <p:stCondLst>
                        <p:cond delay="indefinite"/>
                      </p:stCondLst>
                      <p:childTnLst>
                        <p:par>
                          <p:cTn id="81" fill="hold">
                            <p:stCondLst>
                              <p:cond delay="0"/>
                            </p:stCondLst>
                            <p:childTnLst>
                              <p:par>
                                <p:cTn id="82" presetID="15" presetClass="entr" presetSubtype="0" fill="hold" grpId="0" nodeType="clickEffect">
                                  <p:stCondLst>
                                    <p:cond delay="0"/>
                                  </p:stCondLst>
                                  <p:childTnLst>
                                    <p:set>
                                      <p:cBhvr>
                                        <p:cTn id="83" dur="1" fill="hold">
                                          <p:stCondLst>
                                            <p:cond delay="0"/>
                                          </p:stCondLst>
                                        </p:cTn>
                                        <p:tgtEl>
                                          <p:spTgt spid="14340">
                                            <p:txEl>
                                              <p:pRg st="2" end="2"/>
                                            </p:txEl>
                                          </p:spTgt>
                                        </p:tgtEl>
                                        <p:attrNameLst>
                                          <p:attrName>style.visibility</p:attrName>
                                        </p:attrNameLst>
                                      </p:cBhvr>
                                      <p:to>
                                        <p:strVal val="visible"/>
                                      </p:to>
                                    </p:set>
                                    <p:anim calcmode="lin" valueType="num">
                                      <p:cBhvr>
                                        <p:cTn id="84" dur="1000" fill="hold"/>
                                        <p:tgtEl>
                                          <p:spTgt spid="14340">
                                            <p:txEl>
                                              <p:pRg st="2" end="2"/>
                                            </p:txEl>
                                          </p:spTgt>
                                        </p:tgtEl>
                                        <p:attrNameLst>
                                          <p:attrName>ppt_w</p:attrName>
                                        </p:attrNameLst>
                                      </p:cBhvr>
                                      <p:tavLst>
                                        <p:tav tm="0">
                                          <p:val>
                                            <p:fltVal val="0"/>
                                          </p:val>
                                        </p:tav>
                                        <p:tav tm="100000">
                                          <p:val>
                                            <p:strVal val="#ppt_w"/>
                                          </p:val>
                                        </p:tav>
                                      </p:tavLst>
                                    </p:anim>
                                    <p:anim calcmode="lin" valueType="num">
                                      <p:cBhvr>
                                        <p:cTn id="85" dur="1000" fill="hold"/>
                                        <p:tgtEl>
                                          <p:spTgt spid="14340">
                                            <p:txEl>
                                              <p:pRg st="2" end="2"/>
                                            </p:txEl>
                                          </p:spTgt>
                                        </p:tgtEl>
                                        <p:attrNameLst>
                                          <p:attrName>ppt_h</p:attrName>
                                        </p:attrNameLst>
                                      </p:cBhvr>
                                      <p:tavLst>
                                        <p:tav tm="0">
                                          <p:val>
                                            <p:fltVal val="0"/>
                                          </p:val>
                                        </p:tav>
                                        <p:tav tm="100000">
                                          <p:val>
                                            <p:strVal val="#ppt_h"/>
                                          </p:val>
                                        </p:tav>
                                      </p:tavLst>
                                    </p:anim>
                                    <p:anim calcmode="lin" valueType="num">
                                      <p:cBhvr>
                                        <p:cTn id="86" dur="1000" fill="hold"/>
                                        <p:tgtEl>
                                          <p:spTgt spid="1434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1434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15" presetClass="entr" presetSubtype="0" fill="hold" grpId="0" nodeType="clickEffect">
                                  <p:stCondLst>
                                    <p:cond delay="0"/>
                                  </p:stCondLst>
                                  <p:childTnLst>
                                    <p:set>
                                      <p:cBhvr>
                                        <p:cTn id="91" dur="1" fill="hold">
                                          <p:stCondLst>
                                            <p:cond delay="0"/>
                                          </p:stCondLst>
                                        </p:cTn>
                                        <p:tgtEl>
                                          <p:spTgt spid="14340">
                                            <p:txEl>
                                              <p:pRg st="4" end="4"/>
                                            </p:txEl>
                                          </p:spTgt>
                                        </p:tgtEl>
                                        <p:attrNameLst>
                                          <p:attrName>style.visibility</p:attrName>
                                        </p:attrNameLst>
                                      </p:cBhvr>
                                      <p:to>
                                        <p:strVal val="visible"/>
                                      </p:to>
                                    </p:set>
                                    <p:anim calcmode="lin" valueType="num">
                                      <p:cBhvr>
                                        <p:cTn id="92" dur="1000" fill="hold"/>
                                        <p:tgtEl>
                                          <p:spTgt spid="14340">
                                            <p:txEl>
                                              <p:pRg st="4" end="4"/>
                                            </p:txEl>
                                          </p:spTgt>
                                        </p:tgtEl>
                                        <p:attrNameLst>
                                          <p:attrName>ppt_w</p:attrName>
                                        </p:attrNameLst>
                                      </p:cBhvr>
                                      <p:tavLst>
                                        <p:tav tm="0">
                                          <p:val>
                                            <p:fltVal val="0"/>
                                          </p:val>
                                        </p:tav>
                                        <p:tav tm="100000">
                                          <p:val>
                                            <p:strVal val="#ppt_w"/>
                                          </p:val>
                                        </p:tav>
                                      </p:tavLst>
                                    </p:anim>
                                    <p:anim calcmode="lin" valueType="num">
                                      <p:cBhvr>
                                        <p:cTn id="93" dur="1000" fill="hold"/>
                                        <p:tgtEl>
                                          <p:spTgt spid="14340">
                                            <p:txEl>
                                              <p:pRg st="4" end="4"/>
                                            </p:txEl>
                                          </p:spTgt>
                                        </p:tgtEl>
                                        <p:attrNameLst>
                                          <p:attrName>ppt_h</p:attrName>
                                        </p:attrNameLst>
                                      </p:cBhvr>
                                      <p:tavLst>
                                        <p:tav tm="0">
                                          <p:val>
                                            <p:fltVal val="0"/>
                                          </p:val>
                                        </p:tav>
                                        <p:tav tm="100000">
                                          <p:val>
                                            <p:strVal val="#ppt_h"/>
                                          </p:val>
                                        </p:tav>
                                      </p:tavLst>
                                    </p:anim>
                                    <p:anim calcmode="lin" valueType="num">
                                      <p:cBhvr>
                                        <p:cTn id="94" dur="1000" fill="hold"/>
                                        <p:tgtEl>
                                          <p:spTgt spid="14340">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14340">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6" fill="hold">
                      <p:stCondLst>
                        <p:cond delay="indefinite"/>
                      </p:stCondLst>
                      <p:childTnLst>
                        <p:par>
                          <p:cTn id="97" fill="hold">
                            <p:stCondLst>
                              <p:cond delay="0"/>
                            </p:stCondLst>
                            <p:childTnLst>
                              <p:par>
                                <p:cTn id="98" presetID="15" presetClass="entr" presetSubtype="0" fill="hold" grpId="0" nodeType="clickEffect">
                                  <p:stCondLst>
                                    <p:cond delay="0"/>
                                  </p:stCondLst>
                                  <p:childTnLst>
                                    <p:set>
                                      <p:cBhvr>
                                        <p:cTn id="99" dur="1" fill="hold">
                                          <p:stCondLst>
                                            <p:cond delay="0"/>
                                          </p:stCondLst>
                                        </p:cTn>
                                        <p:tgtEl>
                                          <p:spTgt spid="14340">
                                            <p:txEl>
                                              <p:pRg st="6" end="6"/>
                                            </p:txEl>
                                          </p:spTgt>
                                        </p:tgtEl>
                                        <p:attrNameLst>
                                          <p:attrName>style.visibility</p:attrName>
                                        </p:attrNameLst>
                                      </p:cBhvr>
                                      <p:to>
                                        <p:strVal val="visible"/>
                                      </p:to>
                                    </p:set>
                                    <p:anim calcmode="lin" valueType="num">
                                      <p:cBhvr>
                                        <p:cTn id="100" dur="1000" fill="hold"/>
                                        <p:tgtEl>
                                          <p:spTgt spid="14340">
                                            <p:txEl>
                                              <p:pRg st="6" end="6"/>
                                            </p:txEl>
                                          </p:spTgt>
                                        </p:tgtEl>
                                        <p:attrNameLst>
                                          <p:attrName>ppt_w</p:attrName>
                                        </p:attrNameLst>
                                      </p:cBhvr>
                                      <p:tavLst>
                                        <p:tav tm="0">
                                          <p:val>
                                            <p:fltVal val="0"/>
                                          </p:val>
                                        </p:tav>
                                        <p:tav tm="100000">
                                          <p:val>
                                            <p:strVal val="#ppt_w"/>
                                          </p:val>
                                        </p:tav>
                                      </p:tavLst>
                                    </p:anim>
                                    <p:anim calcmode="lin" valueType="num">
                                      <p:cBhvr>
                                        <p:cTn id="101" dur="1000" fill="hold"/>
                                        <p:tgtEl>
                                          <p:spTgt spid="14340">
                                            <p:txEl>
                                              <p:pRg st="6" end="6"/>
                                            </p:txEl>
                                          </p:spTgt>
                                        </p:tgtEl>
                                        <p:attrNameLst>
                                          <p:attrName>ppt_h</p:attrName>
                                        </p:attrNameLst>
                                      </p:cBhvr>
                                      <p:tavLst>
                                        <p:tav tm="0">
                                          <p:val>
                                            <p:fltVal val="0"/>
                                          </p:val>
                                        </p:tav>
                                        <p:tav tm="100000">
                                          <p:val>
                                            <p:strVal val="#ppt_h"/>
                                          </p:val>
                                        </p:tav>
                                      </p:tavLst>
                                    </p:anim>
                                    <p:anim calcmode="lin" valueType="num">
                                      <p:cBhvr>
                                        <p:cTn id="102" dur="1000" fill="hold"/>
                                        <p:tgtEl>
                                          <p:spTgt spid="14340">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103" dur="1000" fill="hold"/>
                                        <p:tgtEl>
                                          <p:spTgt spid="14340">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nimBg="1"/>
      <p:bldP spid="14340" grpId="0" build="p" animBg="1"/>
      <p:bldP spid="14341" grpId="0" animBg="1"/>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ctrTitle"/>
          </p:nvPr>
        </p:nvSpPr>
        <p:spPr>
          <a:xfrm>
            <a:off x="0" y="381000"/>
            <a:ext cx="9144000" cy="2438400"/>
          </a:xfrm>
          <a:solidFill>
            <a:srgbClr val="00FFFF"/>
          </a:solidFill>
        </p:spPr>
        <p:txBody>
          <a:bodyPr/>
          <a:lstStyle/>
          <a:p>
            <a:pPr algn="l"/>
            <a:r>
              <a:rPr lang="en-US" b="1" dirty="0"/>
              <a:t> </a:t>
            </a:r>
            <a:r>
              <a:rPr lang="en-US" b="1" dirty="0" smtClean="0"/>
              <a:t>    El </a:t>
            </a:r>
            <a:r>
              <a:rPr lang="en-US" b="1" dirty="0" err="1"/>
              <a:t>Impacto</a:t>
            </a:r>
            <a:r>
              <a:rPr lang="en-US" b="1" dirty="0"/>
              <a:t> de </a:t>
            </a:r>
            <a:r>
              <a:rPr lang="en-US" b="1" dirty="0" smtClean="0"/>
              <a:t>CLIL / AICLE</a:t>
            </a:r>
            <a:r>
              <a:rPr lang="en-US" b="1" dirty="0"/>
              <a:t/>
            </a:r>
            <a:br>
              <a:rPr lang="en-US" b="1" dirty="0"/>
            </a:br>
            <a:r>
              <a:rPr lang="en-US" b="1" dirty="0" smtClean="0"/>
              <a:t>      </a:t>
            </a:r>
            <a:r>
              <a:rPr lang="en-US" sz="2800" b="1" dirty="0" smtClean="0"/>
              <a:t>Content </a:t>
            </a:r>
            <a:r>
              <a:rPr lang="en-US" sz="2800" b="1" dirty="0"/>
              <a:t>and Language Integrated </a:t>
            </a:r>
            <a:r>
              <a:rPr lang="en-US" sz="2800" b="1" dirty="0" smtClean="0"/>
              <a:t>Learn</a:t>
            </a:r>
            <a:r>
              <a:rPr lang="en-US" sz="2400" b="1" dirty="0" smtClean="0"/>
              <a:t>ing</a:t>
            </a:r>
            <a:br>
              <a:rPr lang="en-US" sz="2400" b="1" dirty="0" smtClean="0"/>
            </a:br>
            <a:r>
              <a:rPr lang="en-US" sz="2400" b="1" dirty="0" smtClean="0"/>
              <a:t> </a:t>
            </a:r>
            <a:r>
              <a:rPr lang="en-US" sz="2400" b="1" dirty="0" err="1" smtClean="0"/>
              <a:t>Aprendizaje</a:t>
            </a:r>
            <a:r>
              <a:rPr lang="en-US" sz="2400" b="1" dirty="0" smtClean="0"/>
              <a:t> </a:t>
            </a:r>
            <a:r>
              <a:rPr lang="en-US" sz="2400" b="1" dirty="0" err="1" smtClean="0"/>
              <a:t>Integrado</a:t>
            </a:r>
            <a:r>
              <a:rPr lang="en-US" sz="2400" b="1" dirty="0" smtClean="0"/>
              <a:t> de </a:t>
            </a:r>
            <a:r>
              <a:rPr lang="en-US" sz="2400" b="1" dirty="0" err="1" smtClean="0"/>
              <a:t>Contenidos</a:t>
            </a:r>
            <a:r>
              <a:rPr lang="en-US" sz="2400" b="1" dirty="0" smtClean="0"/>
              <a:t> y </a:t>
            </a:r>
            <a:r>
              <a:rPr lang="en-US" sz="2400" b="1" dirty="0" err="1" smtClean="0"/>
              <a:t>Lenguas</a:t>
            </a:r>
            <a:r>
              <a:rPr lang="en-US" sz="2400" b="1" dirty="0" smtClean="0"/>
              <a:t> </a:t>
            </a:r>
            <a:r>
              <a:rPr lang="en-US" sz="2400" b="1" dirty="0" err="1" smtClean="0"/>
              <a:t>Extranjeras</a:t>
            </a:r>
            <a:r>
              <a:rPr lang="en-US" sz="2400" b="1" dirty="0" smtClean="0"/>
              <a:t> </a:t>
            </a:r>
            <a:r>
              <a:rPr lang="en-US" sz="2400" b="1" dirty="0"/>
              <a:t/>
            </a:r>
            <a:br>
              <a:rPr lang="en-US" sz="2400" b="1" dirty="0"/>
            </a:br>
            <a:r>
              <a:rPr lang="en-US" sz="2000" b="1" dirty="0"/>
              <a:t> </a:t>
            </a:r>
            <a:r>
              <a:rPr lang="en-US" sz="2000" b="1" dirty="0" smtClean="0"/>
              <a:t>       </a:t>
            </a:r>
            <a:r>
              <a:rPr lang="en-US" sz="2800" b="1" i="1" dirty="0" smtClean="0"/>
              <a:t>La </a:t>
            </a:r>
            <a:r>
              <a:rPr lang="en-US" sz="2800" b="1" i="1" dirty="0" err="1"/>
              <a:t>integraci</a:t>
            </a:r>
            <a:r>
              <a:rPr lang="en-US" altLang="ja-JP" sz="2800" b="1" i="1" dirty="0" err="1"/>
              <a:t>ón</a:t>
            </a:r>
            <a:r>
              <a:rPr lang="en-US" altLang="ja-JP" sz="2800" b="1" i="1" dirty="0"/>
              <a:t> entre </a:t>
            </a:r>
            <a:r>
              <a:rPr lang="en-US" altLang="ja-JP" sz="2800" b="1" i="1" dirty="0" err="1"/>
              <a:t>contenidos</a:t>
            </a:r>
            <a:r>
              <a:rPr lang="en-US" altLang="ja-JP" sz="2800" b="1" i="1" dirty="0"/>
              <a:t> y el </a:t>
            </a:r>
            <a:r>
              <a:rPr lang="en-US" altLang="ja-JP" sz="2800" b="1" i="1" dirty="0" err="1"/>
              <a:t>lenguaje</a:t>
            </a:r>
            <a:endParaRPr lang="en-US" sz="4000" b="1" i="1" dirty="0"/>
          </a:p>
        </p:txBody>
      </p:sp>
      <p:sp>
        <p:nvSpPr>
          <p:cNvPr id="176131" name="Rectangle 3"/>
          <p:cNvSpPr>
            <a:spLocks noGrp="1" noChangeArrowheads="1"/>
          </p:cNvSpPr>
          <p:nvPr>
            <p:ph type="subTitle" idx="1"/>
          </p:nvPr>
        </p:nvSpPr>
        <p:spPr>
          <a:xfrm>
            <a:off x="609600" y="3810000"/>
            <a:ext cx="7924800" cy="2743200"/>
          </a:xfrm>
          <a:solidFill>
            <a:srgbClr val="00FFFF"/>
          </a:solidFill>
        </p:spPr>
        <p:txBody>
          <a:bodyPr/>
          <a:lstStyle/>
          <a:p>
            <a:endParaRPr lang="en-US" altLang="ja-JP"/>
          </a:p>
          <a:p>
            <a:endParaRPr lang="en-US" altLang="ja-JP"/>
          </a:p>
          <a:p>
            <a:endParaRPr lang="en-US"/>
          </a:p>
        </p:txBody>
      </p:sp>
      <p:pic>
        <p:nvPicPr>
          <p:cNvPr id="176132"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43200" y="2895600"/>
            <a:ext cx="4160838" cy="36576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5" name="Picture 4"/>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96200" y="5638800"/>
            <a:ext cx="1447800" cy="1219200"/>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09681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76132"/>
                                        </p:tgtEl>
                                        <p:attrNameLst>
                                          <p:attrName>style.visibility</p:attrName>
                                        </p:attrNameLst>
                                      </p:cBhvr>
                                      <p:to>
                                        <p:strVal val="visible"/>
                                      </p:to>
                                    </p:set>
                                    <p:animEffect transition="in" filter="fade">
                                      <p:cBhvr>
                                        <p:cTn id="7" dur="770" decel="100000"/>
                                        <p:tgtEl>
                                          <p:spTgt spid="176132"/>
                                        </p:tgtEl>
                                      </p:cBhvr>
                                    </p:animEffect>
                                    <p:animScale>
                                      <p:cBhvr>
                                        <p:cTn id="8" dur="770" decel="100000"/>
                                        <p:tgtEl>
                                          <p:spTgt spid="176132"/>
                                        </p:tgtEl>
                                      </p:cBhvr>
                                      <p:from x="10000" y="10000"/>
                                      <p:to x="200000" y="450000"/>
                                    </p:animScale>
                                    <p:animScale>
                                      <p:cBhvr>
                                        <p:cTn id="9" dur="1230" accel="100000" fill="hold">
                                          <p:stCondLst>
                                            <p:cond delay="770"/>
                                          </p:stCondLst>
                                        </p:cTn>
                                        <p:tgtEl>
                                          <p:spTgt spid="176132"/>
                                        </p:tgtEl>
                                      </p:cBhvr>
                                      <p:from x="200000" y="450000"/>
                                      <p:to x="100000" y="100000"/>
                                    </p:animScale>
                                    <p:set>
                                      <p:cBhvr>
                                        <p:cTn id="10" dur="770" fill="hold"/>
                                        <p:tgtEl>
                                          <p:spTgt spid="176132"/>
                                        </p:tgtEl>
                                        <p:attrNameLst>
                                          <p:attrName>ppt_x</p:attrName>
                                        </p:attrNameLst>
                                      </p:cBhvr>
                                      <p:to>
                                        <p:strVal val="(0.5)"/>
                                      </p:to>
                                    </p:set>
                                    <p:anim from="(0.5)" to="(#ppt_x)" calcmode="lin" valueType="num">
                                      <p:cBhvr>
                                        <p:cTn id="11" dur="1230" accel="100000" fill="hold">
                                          <p:stCondLst>
                                            <p:cond delay="770"/>
                                          </p:stCondLst>
                                        </p:cTn>
                                        <p:tgtEl>
                                          <p:spTgt spid="176132"/>
                                        </p:tgtEl>
                                        <p:attrNameLst>
                                          <p:attrName>ppt_x</p:attrName>
                                        </p:attrNameLst>
                                      </p:cBhvr>
                                    </p:anim>
                                    <p:set>
                                      <p:cBhvr>
                                        <p:cTn id="12" dur="770" fill="hold"/>
                                        <p:tgtEl>
                                          <p:spTgt spid="176132"/>
                                        </p:tgtEl>
                                        <p:attrNameLst>
                                          <p:attrName>ppt_y</p:attrName>
                                        </p:attrNameLst>
                                      </p:cBhvr>
                                      <p:to>
                                        <p:strVal val="(#ppt_y+0.4)"/>
                                      </p:to>
                                    </p:set>
                                    <p:anim from="(#ppt_y+0.4)" to="(#ppt_y)" calcmode="lin" valueType="num">
                                      <p:cBhvr>
                                        <p:cTn id="13" dur="1230" accel="100000" fill="hold">
                                          <p:stCondLst>
                                            <p:cond delay="770"/>
                                          </p:stCondLst>
                                        </p:cTn>
                                        <p:tgtEl>
                                          <p:spTgt spid="17613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5" presetClass="entr" presetSubtype="0" fill="hold" grpId="0" nodeType="clickEffect">
                                  <p:stCondLst>
                                    <p:cond delay="0"/>
                                  </p:stCondLst>
                                  <p:childTnLst>
                                    <p:set>
                                      <p:cBhvr>
                                        <p:cTn id="17" dur="1" fill="hold">
                                          <p:stCondLst>
                                            <p:cond delay="0"/>
                                          </p:stCondLst>
                                        </p:cTn>
                                        <p:tgtEl>
                                          <p:spTgt spid="176130"/>
                                        </p:tgtEl>
                                        <p:attrNameLst>
                                          <p:attrName>style.visibility</p:attrName>
                                        </p:attrNameLst>
                                      </p:cBhvr>
                                      <p:to>
                                        <p:strVal val="visible"/>
                                      </p:to>
                                    </p:set>
                                    <p:animEffect transition="in" filter="fade">
                                      <p:cBhvr>
                                        <p:cTn id="18" dur="2000"/>
                                        <p:tgtEl>
                                          <p:spTgt spid="176130"/>
                                        </p:tgtEl>
                                      </p:cBhvr>
                                    </p:animEffect>
                                    <p:anim calcmode="lin" valueType="num">
                                      <p:cBhvr>
                                        <p:cTn id="19" dur="2000" fill="hold"/>
                                        <p:tgtEl>
                                          <p:spTgt spid="176130"/>
                                        </p:tgtEl>
                                        <p:attrNameLst>
                                          <p:attrName>style.rotation</p:attrName>
                                        </p:attrNameLst>
                                      </p:cBhvr>
                                      <p:tavLst>
                                        <p:tav tm="0">
                                          <p:val>
                                            <p:fltVal val="720"/>
                                          </p:val>
                                        </p:tav>
                                        <p:tav tm="100000">
                                          <p:val>
                                            <p:fltVal val="0"/>
                                          </p:val>
                                        </p:tav>
                                      </p:tavLst>
                                    </p:anim>
                                    <p:anim calcmode="lin" valueType="num">
                                      <p:cBhvr>
                                        <p:cTn id="20" dur="2000" fill="hold"/>
                                        <p:tgtEl>
                                          <p:spTgt spid="176130"/>
                                        </p:tgtEl>
                                        <p:attrNameLst>
                                          <p:attrName>ppt_h</p:attrName>
                                        </p:attrNameLst>
                                      </p:cBhvr>
                                      <p:tavLst>
                                        <p:tav tm="0">
                                          <p:val>
                                            <p:fltVal val="0"/>
                                          </p:val>
                                        </p:tav>
                                        <p:tav tm="100000">
                                          <p:val>
                                            <p:strVal val="#ppt_h"/>
                                          </p:val>
                                        </p:tav>
                                      </p:tavLst>
                                    </p:anim>
                                    <p:anim calcmode="lin" valueType="num">
                                      <p:cBhvr>
                                        <p:cTn id="21" dur="2000" fill="hold"/>
                                        <p:tgtEl>
                                          <p:spTgt spid="176130"/>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6"/>
                                            </p:cond>
                                          </p:stCondLst>
                                          <p:endCondLst>
                                            <p:cond evt="onStopAudio" delay="0">
                                              <p:tgtEl>
                                                <p:sldTgt/>
                                              </p:tgtEl>
                                            </p:cond>
                                          </p:endCondLst>
                                        </p:cTn>
                                        <p:tgtEl>
                                          <p:sndTgt r:embed="rId3" name="Cymbal"/>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0" grpId="0" animBg="1"/>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solidFill>
          <a:srgbClr val="000090"/>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body" sz="half" idx="2"/>
          </p:nvPr>
        </p:nvSpPr>
        <p:spPr>
          <a:xfrm>
            <a:off x="2895600" y="1447800"/>
            <a:ext cx="6248400" cy="5410200"/>
          </a:xfrm>
          <a:solidFill>
            <a:srgbClr val="8FF8FF"/>
          </a:solidFill>
        </p:spPr>
        <p:txBody>
          <a:bodyPr/>
          <a:lstStyle/>
          <a:p>
            <a:pPr eaLnBrk="1" hangingPunct="1">
              <a:lnSpc>
                <a:spcPct val="90000"/>
              </a:lnSpc>
              <a:buFontTx/>
              <a:buNone/>
            </a:pPr>
            <a:r>
              <a:rPr lang="en-US" b="1" dirty="0">
                <a:latin typeface="Arial" charset="0"/>
                <a:ea typeface="ヒラギノ角ゴ Pro W3" charset="0"/>
                <a:cs typeface="ヒラギノ角ゴ Pro W3" charset="0"/>
              </a:rPr>
              <a:t>  Ciao!  Bonjour! </a:t>
            </a:r>
            <a:r>
              <a:rPr lang="en-US" b="1" dirty="0" err="1">
                <a:latin typeface="Arial" charset="0"/>
                <a:ea typeface="ヒラギノ角ゴ Pro W3" charset="0"/>
                <a:cs typeface="ヒラギノ角ゴ Pro W3" charset="0"/>
              </a:rPr>
              <a:t>Willkommen</a:t>
            </a:r>
            <a:r>
              <a:rPr lang="en-US" b="1" dirty="0">
                <a:latin typeface="Arial" charset="0"/>
                <a:ea typeface="ヒラギノ角ゴ Pro W3" charset="0"/>
                <a:cs typeface="ヒラギノ角ゴ Pro W3" charset="0"/>
              </a:rPr>
              <a:t>!</a:t>
            </a:r>
          </a:p>
          <a:p>
            <a:pPr eaLnBrk="1" hangingPunct="1">
              <a:lnSpc>
                <a:spcPct val="90000"/>
              </a:lnSpc>
              <a:buFontTx/>
              <a:buNone/>
            </a:pPr>
            <a:endParaRPr lang="en-US" sz="2800" b="1" dirty="0">
              <a:latin typeface="Arial" charset="0"/>
              <a:ea typeface="ヒラギノ角ゴ Pro W3" charset="0"/>
              <a:cs typeface="ヒラギノ角ゴ Pro W3" charset="0"/>
            </a:endParaRPr>
          </a:p>
          <a:p>
            <a:pPr eaLnBrk="1" hangingPunct="1">
              <a:lnSpc>
                <a:spcPct val="90000"/>
              </a:lnSpc>
              <a:buFontTx/>
              <a:buNone/>
            </a:pPr>
            <a:r>
              <a:rPr lang="en-US" sz="2800" b="1" dirty="0" smtClean="0">
                <a:latin typeface="Arial" charset="0"/>
                <a:ea typeface="ヒラギノ角ゴ Pro W3" charset="0"/>
                <a:cs typeface="ヒラギノ角ゴ Pro W3" charset="0"/>
              </a:rPr>
              <a:t>El EFECTO de la GLOBALIZACIÓN    </a:t>
            </a:r>
            <a:endParaRPr lang="en-US" sz="2800" b="1" dirty="0">
              <a:latin typeface="Arial" charset="0"/>
              <a:ea typeface="ヒラギノ角ゴ Pro W3" charset="0"/>
              <a:cs typeface="ヒラギノ角ゴ Pro W3" charset="0"/>
            </a:endParaRPr>
          </a:p>
          <a:p>
            <a:pPr eaLnBrk="1" hangingPunct="1">
              <a:lnSpc>
                <a:spcPct val="90000"/>
              </a:lnSpc>
              <a:buFontTx/>
              <a:buNone/>
            </a:pPr>
            <a:r>
              <a:rPr lang="en-US" sz="2800" b="1" dirty="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en la EDUCACIÓN</a:t>
            </a:r>
          </a:p>
          <a:p>
            <a:pPr eaLnBrk="1" hangingPunct="1">
              <a:lnSpc>
                <a:spcPct val="90000"/>
              </a:lnSpc>
              <a:buFontTx/>
              <a:buNone/>
            </a:pPr>
            <a:endParaRPr lang="en-US" sz="2800" b="1" dirty="0">
              <a:latin typeface="Arial" charset="0"/>
              <a:ea typeface="ヒラギノ角ゴ Pro W3" charset="0"/>
              <a:cs typeface="ヒラギノ角ゴ Pro W3" charset="0"/>
            </a:endParaRPr>
          </a:p>
          <a:p>
            <a:pPr eaLnBrk="1" hangingPunct="1">
              <a:lnSpc>
                <a:spcPct val="90000"/>
              </a:lnSpc>
              <a:buFontTx/>
              <a:buNone/>
            </a:pPr>
            <a:r>
              <a:rPr lang="en-US" sz="2800" b="1" dirty="0">
                <a:latin typeface="Arial" charset="0"/>
                <a:ea typeface="ヒラギノ角ゴ Pro W3" charset="0"/>
                <a:cs typeface="ヒラギノ角ゴ Pro W3" charset="0"/>
              </a:rPr>
              <a:t>			    </a:t>
            </a:r>
            <a:r>
              <a:rPr lang="en-US" sz="4000" b="1" dirty="0" smtClean="0">
                <a:solidFill>
                  <a:srgbClr val="FF0000"/>
                </a:solidFill>
                <a:latin typeface="Arial" charset="0"/>
                <a:ea typeface="ヒラギノ角ゴ Pro W3" charset="0"/>
                <a:cs typeface="ヒラギノ角ゴ Pro W3" charset="0"/>
              </a:rPr>
              <a:t>UNO </a:t>
            </a:r>
          </a:p>
          <a:p>
            <a:pPr eaLnBrk="1" hangingPunct="1">
              <a:lnSpc>
                <a:spcPct val="90000"/>
              </a:lnSpc>
              <a:buFontTx/>
              <a:buNone/>
            </a:pPr>
            <a:r>
              <a:rPr lang="en-US" sz="2800" b="1" dirty="0" smtClean="0">
                <a:latin typeface="Arial" charset="0"/>
                <a:ea typeface="ヒラギノ角ゴ Pro W3" charset="0"/>
                <a:cs typeface="ヒラギノ角ゴ Pro W3" charset="0"/>
              </a:rPr>
              <a:t>   </a:t>
            </a:r>
            <a:r>
              <a:rPr lang="en-US" sz="2800" b="1" dirty="0">
                <a:latin typeface="Arial" charset="0"/>
                <a:ea typeface="ヒラギノ角ゴ Pro W3" charset="0"/>
                <a:cs typeface="ヒラギノ角ゴ Pro W3" charset="0"/>
              </a:rPr>
              <a:t>World Class Bilingual </a:t>
            </a:r>
            <a:r>
              <a:rPr lang="en-US" sz="2800" b="1" dirty="0" smtClean="0">
                <a:latin typeface="Arial" charset="0"/>
                <a:ea typeface="ヒラギノ角ゴ Pro W3" charset="0"/>
                <a:cs typeface="ヒラギノ角ゴ Pro W3" charset="0"/>
              </a:rPr>
              <a:t>Education</a:t>
            </a:r>
          </a:p>
          <a:p>
            <a:pPr eaLnBrk="1" hangingPunct="1">
              <a:lnSpc>
                <a:spcPct val="90000"/>
              </a:lnSpc>
              <a:buFontTx/>
              <a:buNone/>
            </a:pPr>
            <a:endParaRPr lang="en-US" sz="2400" b="1" dirty="0">
              <a:latin typeface="Arial" charset="0"/>
              <a:ea typeface="ヒラギノ角ゴ Pro W3" charset="0"/>
              <a:cs typeface="ヒラギノ角ゴ Pro W3" charset="0"/>
            </a:endParaRPr>
          </a:p>
          <a:p>
            <a:pPr eaLnBrk="1" hangingPunct="1">
              <a:lnSpc>
                <a:spcPct val="90000"/>
              </a:lnSpc>
              <a:buFontTx/>
              <a:buNone/>
            </a:pPr>
            <a:r>
              <a:rPr lang="en-US" sz="2400" b="1" dirty="0">
                <a:latin typeface="Arial" charset="0"/>
                <a:ea typeface="ヒラギノ角ゴ Pro W3" charset="0"/>
                <a:cs typeface="ヒラギノ角ゴ Pro W3" charset="0"/>
              </a:rPr>
              <a:t>      </a:t>
            </a:r>
            <a:r>
              <a:rPr lang="en-US" sz="2400" b="1" dirty="0" err="1">
                <a:latin typeface="Arial" charset="0"/>
                <a:ea typeface="ヒラギノ角ゴ Pro W3" charset="0"/>
                <a:cs typeface="ヒラギノ角ゴ Pro W3" charset="0"/>
              </a:rPr>
              <a:t>elaine.gallagher@sistemauno.</a:t>
            </a:r>
            <a:r>
              <a:rPr lang="en-US" sz="2400" b="1" dirty="0" err="1" smtClean="0">
                <a:latin typeface="Arial" charset="0"/>
                <a:ea typeface="ヒラギノ角ゴ Pro W3" charset="0"/>
                <a:cs typeface="ヒラギノ角ゴ Pro W3" charset="0"/>
              </a:rPr>
              <a:t>com</a:t>
            </a:r>
            <a:endParaRPr lang="en-US" sz="2400" b="1" dirty="0" smtClean="0">
              <a:latin typeface="Arial" charset="0"/>
              <a:ea typeface="ヒラギノ角ゴ Pro W3" charset="0"/>
              <a:cs typeface="ヒラギノ角ゴ Pro W3" charset="0"/>
            </a:endParaRPr>
          </a:p>
          <a:p>
            <a:pPr eaLnBrk="1" hangingPunct="1">
              <a:lnSpc>
                <a:spcPct val="90000"/>
              </a:lnSpc>
              <a:buFontTx/>
              <a:buNone/>
            </a:pPr>
            <a:endParaRPr lang="en-US" sz="2400" b="1" dirty="0">
              <a:latin typeface="Arial" charset="0"/>
              <a:ea typeface="ヒラギノ角ゴ Pro W3" charset="0"/>
              <a:cs typeface="ヒラギノ角ゴ Pro W3" charset="0"/>
            </a:endParaRPr>
          </a:p>
          <a:p>
            <a:pPr eaLnBrk="1" hangingPunct="1">
              <a:lnSpc>
                <a:spcPct val="90000"/>
              </a:lnSpc>
              <a:buFontTx/>
              <a:buNone/>
            </a:pPr>
            <a:r>
              <a:rPr lang="en-US" sz="2400" b="1" dirty="0">
                <a:latin typeface="Arial" charset="0"/>
                <a:ea typeface="ヒラギノ角ゴ Pro W3" charset="0"/>
                <a:cs typeface="ヒラギノ角ゴ Pro W3" charset="0"/>
              </a:rPr>
              <a:t>          </a:t>
            </a:r>
            <a:endParaRPr lang="en-US" sz="2800" b="1" dirty="0">
              <a:latin typeface="Arial" charset="0"/>
              <a:ea typeface="ヒラギノ角ゴ Pro W3" charset="0"/>
              <a:cs typeface="ヒラギノ角ゴ Pro W3" charset="0"/>
            </a:endParaRPr>
          </a:p>
          <a:p>
            <a:pPr eaLnBrk="1" hangingPunct="1">
              <a:lnSpc>
                <a:spcPct val="90000"/>
              </a:lnSpc>
              <a:buFontTx/>
              <a:buNone/>
            </a:pPr>
            <a:endParaRPr lang="en-US" sz="2800" dirty="0">
              <a:latin typeface="Arial" charset="0"/>
              <a:ea typeface="ヒラギノ角ゴ Pro W3" charset="0"/>
              <a:cs typeface="ヒラギノ角ゴ Pro W3" charset="0"/>
            </a:endParaRPr>
          </a:p>
          <a:p>
            <a:pPr eaLnBrk="1" hangingPunct="1">
              <a:lnSpc>
                <a:spcPct val="90000"/>
              </a:lnSpc>
              <a:buFontTx/>
              <a:buNone/>
            </a:pPr>
            <a:endParaRPr lang="en-US" sz="1600" b="1" dirty="0">
              <a:latin typeface="Arial" charset="0"/>
              <a:ea typeface="ヒラギノ角ゴ Pro W3" charset="0"/>
              <a:cs typeface="ヒラギノ角ゴ Pro W3" charset="0"/>
            </a:endParaRPr>
          </a:p>
        </p:txBody>
      </p:sp>
      <p:sp>
        <p:nvSpPr>
          <p:cNvPr id="66563" name="WordArt 3"/>
          <p:cNvSpPr>
            <a:spLocks noChangeArrowheads="1" noChangeShapeType="1" noTextEdit="1"/>
          </p:cNvSpPr>
          <p:nvPr/>
        </p:nvSpPr>
        <p:spPr bwMode="auto">
          <a:xfrm>
            <a:off x="381000" y="228600"/>
            <a:ext cx="7239000" cy="1600200"/>
          </a:xfrm>
          <a:prstGeom prst="rect">
            <a:avLst/>
          </a:prstGeom>
        </p:spPr>
        <p:txBody>
          <a:bodyPr wrap="none" fromWordArt="1">
            <a:prstTxWarp prst="textSlantUp">
              <a:avLst>
                <a:gd name="adj" fmla="val 55556"/>
              </a:avLst>
            </a:prstTxWarp>
          </a:bodyPr>
          <a:lstStyle/>
          <a:p>
            <a:pPr algn="ctr"/>
            <a:r>
              <a:rPr lang="en-US" sz="4800" kern="10">
                <a:ln w="9525">
                  <a:solidFill>
                    <a:srgbClr val="000000"/>
                  </a:solidFill>
                  <a:round/>
                  <a:headEnd/>
                  <a:tailEnd/>
                </a:ln>
                <a:solidFill>
                  <a:srgbClr val="CCFFFF"/>
                </a:solidFill>
                <a:effectLst>
                  <a:outerShdw blurRad="38100" dist="38100" dir="2700000" algn="tl" rotWithShape="0">
                    <a:srgbClr val="000000">
                      <a:alpha val="43137"/>
                    </a:srgbClr>
                  </a:outerShdw>
                </a:effectLst>
                <a:latin typeface="Arial Black"/>
                <a:ea typeface="Arial Black"/>
                <a:cs typeface="Arial Black"/>
              </a:rPr>
              <a:t>WELCOME! ¡Bienvenidos!</a:t>
            </a:r>
          </a:p>
        </p:txBody>
      </p:sp>
      <p:pic>
        <p:nvPicPr>
          <p:cNvPr id="66566" name="Picture 6" descr="GLOBE"/>
          <p:cNvPicPr>
            <a:picLocks noGrp="1" noChangeAspect="1" noChangeArrowheads="1"/>
          </p:cNvPicPr>
          <p:nvPr>
            <p:ph sz="half" idx="1"/>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304800" y="2362200"/>
            <a:ext cx="3352800" cy="3752850"/>
          </a:xfrm>
        </p:spPr>
      </p:pic>
      <p:pic>
        <p:nvPicPr>
          <p:cNvPr id="66568" name="The Carpenters TOP 10 Collection - RAINY DAYS AND MONDAYS.mp3">
            <a:hlinkClick r:id="" action="ppaction://media"/>
          </p:cNvPr>
          <p:cNvPicPr>
            <a:picLocks noChangeAspect="1" noChangeArrowheads="1"/>
          </p:cNvPicPr>
          <p:nvPr>
            <a:audioFile r:link="rId1"/>
            <p:extLst>
              <p:ext uri="{DAA4B4D4-6D71-4841-9C94-3DE7FCFB9230}">
                <p14:media xmlns:p14="http://schemas.microsoft.com/office/powerpoint/2010/main" xmlns:p="http://schemas.openxmlformats.org/presentationml/2006/main" xmlns:r="http://schemas.openxmlformats.org/officeDocument/2006/relationships" xmlns:a="http://schemas.openxmlformats.org/drawingml/2006/main" xmlns="" r:link="rId6"/>
              </p:ext>
            </p:extLst>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48600" y="1066800"/>
            <a:ext cx="406400" cy="406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 name="Picture 6"/>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901940" y="5831931"/>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93064248"/>
      </p:ext>
    </p:extLst>
  </p:cSld>
  <p:clrMapOvr>
    <a:masterClrMapping/>
  </p:clrMapOvr>
  <p:transition spd="slow">
    <p:sndAc>
      <p:stSnd>
        <p:snd r:embed="rId4" name="Cymbal"/>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wipe(down)">
                                      <p:cBhvr>
                                        <p:cTn id="7" dur="580">
                                          <p:stCondLst>
                                            <p:cond delay="0"/>
                                          </p:stCondLst>
                                        </p:cTn>
                                        <p:tgtEl>
                                          <p:spTgt spid="66563"/>
                                        </p:tgtEl>
                                      </p:cBhvr>
                                    </p:animEffect>
                                    <p:anim calcmode="lin" valueType="num">
                                      <p:cBhvr>
                                        <p:cTn id="8" dur="1822" tmFilter="0,0; 0.14,0.36; 0.43,0.73; 0.71,0.91; 1.0,1.0">
                                          <p:stCondLst>
                                            <p:cond delay="0"/>
                                          </p:stCondLst>
                                        </p:cTn>
                                        <p:tgtEl>
                                          <p:spTgt spid="6656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656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656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656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6563"/>
                                        </p:tgtEl>
                                        <p:attrNameLst>
                                          <p:attrName>ppt_y</p:attrName>
                                        </p:attrNameLst>
                                      </p:cBhvr>
                                      <p:tavLst>
                                        <p:tav tm="0" fmla="#ppt_y-sin(pi*$)/81">
                                          <p:val>
                                            <p:fltVal val="0"/>
                                          </p:val>
                                        </p:tav>
                                        <p:tav tm="100000">
                                          <p:val>
                                            <p:fltVal val="1"/>
                                          </p:val>
                                        </p:tav>
                                      </p:tavLst>
                                    </p:anim>
                                    <p:animScale>
                                      <p:cBhvr>
                                        <p:cTn id="13" dur="26">
                                          <p:stCondLst>
                                            <p:cond delay="650"/>
                                          </p:stCondLst>
                                        </p:cTn>
                                        <p:tgtEl>
                                          <p:spTgt spid="66563"/>
                                        </p:tgtEl>
                                      </p:cBhvr>
                                      <p:to x="100000" y="60000"/>
                                    </p:animScale>
                                    <p:animScale>
                                      <p:cBhvr>
                                        <p:cTn id="14" dur="166" decel="50000">
                                          <p:stCondLst>
                                            <p:cond delay="676"/>
                                          </p:stCondLst>
                                        </p:cTn>
                                        <p:tgtEl>
                                          <p:spTgt spid="66563"/>
                                        </p:tgtEl>
                                      </p:cBhvr>
                                      <p:to x="100000" y="100000"/>
                                    </p:animScale>
                                    <p:animScale>
                                      <p:cBhvr>
                                        <p:cTn id="15" dur="26">
                                          <p:stCondLst>
                                            <p:cond delay="1312"/>
                                          </p:stCondLst>
                                        </p:cTn>
                                        <p:tgtEl>
                                          <p:spTgt spid="66563"/>
                                        </p:tgtEl>
                                      </p:cBhvr>
                                      <p:to x="100000" y="80000"/>
                                    </p:animScale>
                                    <p:animScale>
                                      <p:cBhvr>
                                        <p:cTn id="16" dur="166" decel="50000">
                                          <p:stCondLst>
                                            <p:cond delay="1338"/>
                                          </p:stCondLst>
                                        </p:cTn>
                                        <p:tgtEl>
                                          <p:spTgt spid="66563"/>
                                        </p:tgtEl>
                                      </p:cBhvr>
                                      <p:to x="100000" y="100000"/>
                                    </p:animScale>
                                    <p:animScale>
                                      <p:cBhvr>
                                        <p:cTn id="17" dur="26">
                                          <p:stCondLst>
                                            <p:cond delay="1642"/>
                                          </p:stCondLst>
                                        </p:cTn>
                                        <p:tgtEl>
                                          <p:spTgt spid="66563"/>
                                        </p:tgtEl>
                                      </p:cBhvr>
                                      <p:to x="100000" y="90000"/>
                                    </p:animScale>
                                    <p:animScale>
                                      <p:cBhvr>
                                        <p:cTn id="18" dur="166" decel="50000">
                                          <p:stCondLst>
                                            <p:cond delay="1668"/>
                                          </p:stCondLst>
                                        </p:cTn>
                                        <p:tgtEl>
                                          <p:spTgt spid="66563"/>
                                        </p:tgtEl>
                                      </p:cBhvr>
                                      <p:to x="100000" y="100000"/>
                                    </p:animScale>
                                    <p:animScale>
                                      <p:cBhvr>
                                        <p:cTn id="19" dur="26">
                                          <p:stCondLst>
                                            <p:cond delay="1808"/>
                                          </p:stCondLst>
                                        </p:cTn>
                                        <p:tgtEl>
                                          <p:spTgt spid="66563"/>
                                        </p:tgtEl>
                                      </p:cBhvr>
                                      <p:to x="100000" y="95000"/>
                                    </p:animScale>
                                    <p:animScale>
                                      <p:cBhvr>
                                        <p:cTn id="20" dur="166" decel="50000">
                                          <p:stCondLst>
                                            <p:cond delay="1834"/>
                                          </p:stCondLst>
                                        </p:cTn>
                                        <p:tgtEl>
                                          <p:spTgt spid="66563"/>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66566"/>
                                        </p:tgtEl>
                                        <p:attrNameLst>
                                          <p:attrName>style.visibility</p:attrName>
                                        </p:attrNameLst>
                                      </p:cBhvr>
                                      <p:to>
                                        <p:strVal val="visible"/>
                                      </p:to>
                                    </p:set>
                                    <p:anim calcmode="lin" valueType="num">
                                      <p:cBhvr>
                                        <p:cTn id="25" dur="2000" fill="hold"/>
                                        <p:tgtEl>
                                          <p:spTgt spid="66566"/>
                                        </p:tgtEl>
                                        <p:attrNameLst>
                                          <p:attrName>ppt_w</p:attrName>
                                        </p:attrNameLst>
                                      </p:cBhvr>
                                      <p:tavLst>
                                        <p:tav tm="0" fmla="#ppt_w*sin(2.5*pi*$)">
                                          <p:val>
                                            <p:fltVal val="0"/>
                                          </p:val>
                                        </p:tav>
                                        <p:tav tm="100000">
                                          <p:val>
                                            <p:fltVal val="1"/>
                                          </p:val>
                                        </p:tav>
                                      </p:tavLst>
                                    </p:anim>
                                    <p:anim calcmode="lin" valueType="num">
                                      <p:cBhvr>
                                        <p:cTn id="26" dur="2000" fill="hold"/>
                                        <p:tgtEl>
                                          <p:spTgt spid="66566"/>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4" presetClass="entr" presetSubtype="0" accel="100000" fill="hold" grpId="0" nodeType="clickEffect">
                                  <p:stCondLst>
                                    <p:cond delay="0"/>
                                  </p:stCondLst>
                                  <p:childTnLst>
                                    <p:set>
                                      <p:cBhvr>
                                        <p:cTn id="30" dur="1" fill="hold">
                                          <p:stCondLst>
                                            <p:cond delay="0"/>
                                          </p:stCondLst>
                                        </p:cTn>
                                        <p:tgtEl>
                                          <p:spTgt spid="66562">
                                            <p:bg/>
                                          </p:spTgt>
                                        </p:tgtEl>
                                        <p:attrNameLst>
                                          <p:attrName>style.visibility</p:attrName>
                                        </p:attrNameLst>
                                      </p:cBhvr>
                                      <p:to>
                                        <p:strVal val="visible"/>
                                      </p:to>
                                    </p:set>
                                    <p:anim calcmode="lin" valueType="num">
                                      <p:cBhvr>
                                        <p:cTn id="31" dur="500" fill="hold"/>
                                        <p:tgtEl>
                                          <p:spTgt spid="66562">
                                            <p:bg/>
                                          </p:spTgt>
                                        </p:tgtEl>
                                        <p:attrNameLst>
                                          <p:attrName>ppt_w</p:attrName>
                                        </p:attrNameLst>
                                      </p:cBhvr>
                                      <p:tavLst>
                                        <p:tav tm="0">
                                          <p:val>
                                            <p:strVal val="#ppt_w*0.05"/>
                                          </p:val>
                                        </p:tav>
                                        <p:tav tm="100000">
                                          <p:val>
                                            <p:strVal val="#ppt_w"/>
                                          </p:val>
                                        </p:tav>
                                      </p:tavLst>
                                    </p:anim>
                                    <p:anim calcmode="lin" valueType="num">
                                      <p:cBhvr>
                                        <p:cTn id="32" dur="500" fill="hold"/>
                                        <p:tgtEl>
                                          <p:spTgt spid="66562">
                                            <p:bg/>
                                          </p:spTgt>
                                        </p:tgtEl>
                                        <p:attrNameLst>
                                          <p:attrName>ppt_h</p:attrName>
                                        </p:attrNameLst>
                                      </p:cBhvr>
                                      <p:tavLst>
                                        <p:tav tm="0">
                                          <p:val>
                                            <p:strVal val="#ppt_h"/>
                                          </p:val>
                                        </p:tav>
                                        <p:tav tm="100000">
                                          <p:val>
                                            <p:strVal val="#ppt_h"/>
                                          </p:val>
                                        </p:tav>
                                      </p:tavLst>
                                    </p:anim>
                                    <p:anim calcmode="lin" valueType="num">
                                      <p:cBhvr>
                                        <p:cTn id="33" dur="500" fill="hold"/>
                                        <p:tgtEl>
                                          <p:spTgt spid="66562">
                                            <p:bg/>
                                          </p:spTgt>
                                        </p:tgtEl>
                                        <p:attrNameLst>
                                          <p:attrName>ppt_x</p:attrName>
                                        </p:attrNameLst>
                                      </p:cBhvr>
                                      <p:tavLst>
                                        <p:tav tm="0">
                                          <p:val>
                                            <p:strVal val="#ppt_x-.2"/>
                                          </p:val>
                                        </p:tav>
                                        <p:tav tm="100000">
                                          <p:val>
                                            <p:strVal val="#ppt_x"/>
                                          </p:val>
                                        </p:tav>
                                      </p:tavLst>
                                    </p:anim>
                                    <p:anim calcmode="lin" valueType="num">
                                      <p:cBhvr>
                                        <p:cTn id="34" dur="500" fill="hold"/>
                                        <p:tgtEl>
                                          <p:spTgt spid="66562">
                                            <p:bg/>
                                          </p:spTgt>
                                        </p:tgtEl>
                                        <p:attrNameLst>
                                          <p:attrName>ppt_y</p:attrName>
                                        </p:attrNameLst>
                                      </p:cBhvr>
                                      <p:tavLst>
                                        <p:tav tm="0">
                                          <p:val>
                                            <p:strVal val="#ppt_y"/>
                                          </p:val>
                                        </p:tav>
                                        <p:tav tm="100000">
                                          <p:val>
                                            <p:strVal val="#ppt_y"/>
                                          </p:val>
                                        </p:tav>
                                      </p:tavLst>
                                    </p:anim>
                                    <p:animEffect transition="in" filter="fade">
                                      <p:cBhvr>
                                        <p:cTn id="35" dur="500"/>
                                        <p:tgtEl>
                                          <p:spTgt spid="66562">
                                            <p:bg/>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4" presetClass="entr" presetSubtype="0" accel="100000" fill="hold" grpId="0" nodeType="clickEffect">
                                  <p:stCondLst>
                                    <p:cond delay="0"/>
                                  </p:stCondLst>
                                  <p:childTnLst>
                                    <p:set>
                                      <p:cBhvr>
                                        <p:cTn id="39" dur="1" fill="hold">
                                          <p:stCondLst>
                                            <p:cond delay="0"/>
                                          </p:stCondLst>
                                        </p:cTn>
                                        <p:tgtEl>
                                          <p:spTgt spid="66562">
                                            <p:txEl>
                                              <p:pRg st="0" end="0"/>
                                            </p:txEl>
                                          </p:spTgt>
                                        </p:tgtEl>
                                        <p:attrNameLst>
                                          <p:attrName>style.visibility</p:attrName>
                                        </p:attrNameLst>
                                      </p:cBhvr>
                                      <p:to>
                                        <p:strVal val="visible"/>
                                      </p:to>
                                    </p:set>
                                    <p:anim calcmode="lin" valueType="num">
                                      <p:cBhvr>
                                        <p:cTn id="40" dur="500" fill="hold"/>
                                        <p:tgtEl>
                                          <p:spTgt spid="66562">
                                            <p:txEl>
                                              <p:pRg st="0" end="0"/>
                                            </p:txEl>
                                          </p:spTgt>
                                        </p:tgtEl>
                                        <p:attrNameLst>
                                          <p:attrName>ppt_w</p:attrName>
                                        </p:attrNameLst>
                                      </p:cBhvr>
                                      <p:tavLst>
                                        <p:tav tm="0">
                                          <p:val>
                                            <p:strVal val="#ppt_w*0.05"/>
                                          </p:val>
                                        </p:tav>
                                        <p:tav tm="100000">
                                          <p:val>
                                            <p:strVal val="#ppt_w"/>
                                          </p:val>
                                        </p:tav>
                                      </p:tavLst>
                                    </p:anim>
                                    <p:anim calcmode="lin" valueType="num">
                                      <p:cBhvr>
                                        <p:cTn id="41" dur="500" fill="hold"/>
                                        <p:tgtEl>
                                          <p:spTgt spid="66562">
                                            <p:txEl>
                                              <p:pRg st="0" end="0"/>
                                            </p:txEl>
                                          </p:spTgt>
                                        </p:tgtEl>
                                        <p:attrNameLst>
                                          <p:attrName>ppt_h</p:attrName>
                                        </p:attrNameLst>
                                      </p:cBhvr>
                                      <p:tavLst>
                                        <p:tav tm="0">
                                          <p:val>
                                            <p:strVal val="#ppt_h"/>
                                          </p:val>
                                        </p:tav>
                                        <p:tav tm="100000">
                                          <p:val>
                                            <p:strVal val="#ppt_h"/>
                                          </p:val>
                                        </p:tav>
                                      </p:tavLst>
                                    </p:anim>
                                    <p:anim calcmode="lin" valueType="num">
                                      <p:cBhvr>
                                        <p:cTn id="42" dur="500" fill="hold"/>
                                        <p:tgtEl>
                                          <p:spTgt spid="66562">
                                            <p:txEl>
                                              <p:pRg st="0" end="0"/>
                                            </p:txEl>
                                          </p:spTgt>
                                        </p:tgtEl>
                                        <p:attrNameLst>
                                          <p:attrName>ppt_x</p:attrName>
                                        </p:attrNameLst>
                                      </p:cBhvr>
                                      <p:tavLst>
                                        <p:tav tm="0">
                                          <p:val>
                                            <p:strVal val="#ppt_x-.2"/>
                                          </p:val>
                                        </p:tav>
                                        <p:tav tm="100000">
                                          <p:val>
                                            <p:strVal val="#ppt_x"/>
                                          </p:val>
                                        </p:tav>
                                      </p:tavLst>
                                    </p:anim>
                                    <p:anim calcmode="lin" valueType="num">
                                      <p:cBhvr>
                                        <p:cTn id="43" dur="500" fill="hold"/>
                                        <p:tgtEl>
                                          <p:spTgt spid="66562">
                                            <p:txEl>
                                              <p:pRg st="0" end="0"/>
                                            </p:txEl>
                                          </p:spTgt>
                                        </p:tgtEl>
                                        <p:attrNameLst>
                                          <p:attrName>ppt_y</p:attrName>
                                        </p:attrNameLst>
                                      </p:cBhvr>
                                      <p:tavLst>
                                        <p:tav tm="0">
                                          <p:val>
                                            <p:strVal val="#ppt_y"/>
                                          </p:val>
                                        </p:tav>
                                        <p:tav tm="100000">
                                          <p:val>
                                            <p:strVal val="#ppt_y"/>
                                          </p:val>
                                        </p:tav>
                                      </p:tavLst>
                                    </p:anim>
                                    <p:animEffect transition="in" filter="fade">
                                      <p:cBhvr>
                                        <p:cTn id="44" dur="500"/>
                                        <p:tgtEl>
                                          <p:spTgt spid="66562">
                                            <p:txEl>
                                              <p:pRg st="0" end="0"/>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4" presetClass="entr" presetSubtype="0" accel="100000" fill="hold" grpId="0" nodeType="clickEffect">
                                  <p:stCondLst>
                                    <p:cond delay="0"/>
                                  </p:stCondLst>
                                  <p:childTnLst>
                                    <p:set>
                                      <p:cBhvr>
                                        <p:cTn id="48" dur="1" fill="hold">
                                          <p:stCondLst>
                                            <p:cond delay="0"/>
                                          </p:stCondLst>
                                        </p:cTn>
                                        <p:tgtEl>
                                          <p:spTgt spid="66562">
                                            <p:txEl>
                                              <p:pRg st="2" end="2"/>
                                            </p:txEl>
                                          </p:spTgt>
                                        </p:tgtEl>
                                        <p:attrNameLst>
                                          <p:attrName>style.visibility</p:attrName>
                                        </p:attrNameLst>
                                      </p:cBhvr>
                                      <p:to>
                                        <p:strVal val="visible"/>
                                      </p:to>
                                    </p:set>
                                    <p:anim calcmode="lin" valueType="num">
                                      <p:cBhvr>
                                        <p:cTn id="49" dur="500" fill="hold"/>
                                        <p:tgtEl>
                                          <p:spTgt spid="66562">
                                            <p:txEl>
                                              <p:pRg st="2" end="2"/>
                                            </p:txEl>
                                          </p:spTgt>
                                        </p:tgtEl>
                                        <p:attrNameLst>
                                          <p:attrName>ppt_w</p:attrName>
                                        </p:attrNameLst>
                                      </p:cBhvr>
                                      <p:tavLst>
                                        <p:tav tm="0">
                                          <p:val>
                                            <p:strVal val="#ppt_w*0.05"/>
                                          </p:val>
                                        </p:tav>
                                        <p:tav tm="100000">
                                          <p:val>
                                            <p:strVal val="#ppt_w"/>
                                          </p:val>
                                        </p:tav>
                                      </p:tavLst>
                                    </p:anim>
                                    <p:anim calcmode="lin" valueType="num">
                                      <p:cBhvr>
                                        <p:cTn id="50" dur="500" fill="hold"/>
                                        <p:tgtEl>
                                          <p:spTgt spid="66562">
                                            <p:txEl>
                                              <p:pRg st="2" end="2"/>
                                            </p:txEl>
                                          </p:spTgt>
                                        </p:tgtEl>
                                        <p:attrNameLst>
                                          <p:attrName>ppt_h</p:attrName>
                                        </p:attrNameLst>
                                      </p:cBhvr>
                                      <p:tavLst>
                                        <p:tav tm="0">
                                          <p:val>
                                            <p:strVal val="#ppt_h"/>
                                          </p:val>
                                        </p:tav>
                                        <p:tav tm="100000">
                                          <p:val>
                                            <p:strVal val="#ppt_h"/>
                                          </p:val>
                                        </p:tav>
                                      </p:tavLst>
                                    </p:anim>
                                    <p:anim calcmode="lin" valueType="num">
                                      <p:cBhvr>
                                        <p:cTn id="51" dur="500" fill="hold"/>
                                        <p:tgtEl>
                                          <p:spTgt spid="66562">
                                            <p:txEl>
                                              <p:pRg st="2" end="2"/>
                                            </p:txEl>
                                          </p:spTgt>
                                        </p:tgtEl>
                                        <p:attrNameLst>
                                          <p:attrName>ppt_x</p:attrName>
                                        </p:attrNameLst>
                                      </p:cBhvr>
                                      <p:tavLst>
                                        <p:tav tm="0">
                                          <p:val>
                                            <p:strVal val="#ppt_x-.2"/>
                                          </p:val>
                                        </p:tav>
                                        <p:tav tm="100000">
                                          <p:val>
                                            <p:strVal val="#ppt_x"/>
                                          </p:val>
                                        </p:tav>
                                      </p:tavLst>
                                    </p:anim>
                                    <p:anim calcmode="lin" valueType="num">
                                      <p:cBhvr>
                                        <p:cTn id="52" dur="500" fill="hold"/>
                                        <p:tgtEl>
                                          <p:spTgt spid="66562">
                                            <p:txEl>
                                              <p:pRg st="2" end="2"/>
                                            </p:txEl>
                                          </p:spTgt>
                                        </p:tgtEl>
                                        <p:attrNameLst>
                                          <p:attrName>ppt_y</p:attrName>
                                        </p:attrNameLst>
                                      </p:cBhvr>
                                      <p:tavLst>
                                        <p:tav tm="0">
                                          <p:val>
                                            <p:strVal val="#ppt_y"/>
                                          </p:val>
                                        </p:tav>
                                        <p:tav tm="100000">
                                          <p:val>
                                            <p:strVal val="#ppt_y"/>
                                          </p:val>
                                        </p:tav>
                                      </p:tavLst>
                                    </p:anim>
                                    <p:animEffect transition="in" filter="fade">
                                      <p:cBhvr>
                                        <p:cTn id="53" dur="500"/>
                                        <p:tgtEl>
                                          <p:spTgt spid="66562">
                                            <p:txEl>
                                              <p:pRg st="2" end="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4" presetClass="entr" presetSubtype="0" accel="100000" fill="hold" grpId="0" nodeType="clickEffect">
                                  <p:stCondLst>
                                    <p:cond delay="0"/>
                                  </p:stCondLst>
                                  <p:childTnLst>
                                    <p:set>
                                      <p:cBhvr>
                                        <p:cTn id="57" dur="1" fill="hold">
                                          <p:stCondLst>
                                            <p:cond delay="0"/>
                                          </p:stCondLst>
                                        </p:cTn>
                                        <p:tgtEl>
                                          <p:spTgt spid="66562">
                                            <p:txEl>
                                              <p:pRg st="3" end="3"/>
                                            </p:txEl>
                                          </p:spTgt>
                                        </p:tgtEl>
                                        <p:attrNameLst>
                                          <p:attrName>style.visibility</p:attrName>
                                        </p:attrNameLst>
                                      </p:cBhvr>
                                      <p:to>
                                        <p:strVal val="visible"/>
                                      </p:to>
                                    </p:set>
                                    <p:anim calcmode="lin" valueType="num">
                                      <p:cBhvr>
                                        <p:cTn id="58" dur="500" fill="hold"/>
                                        <p:tgtEl>
                                          <p:spTgt spid="66562">
                                            <p:txEl>
                                              <p:pRg st="3" end="3"/>
                                            </p:txEl>
                                          </p:spTgt>
                                        </p:tgtEl>
                                        <p:attrNameLst>
                                          <p:attrName>ppt_w</p:attrName>
                                        </p:attrNameLst>
                                      </p:cBhvr>
                                      <p:tavLst>
                                        <p:tav tm="0">
                                          <p:val>
                                            <p:strVal val="#ppt_w*0.05"/>
                                          </p:val>
                                        </p:tav>
                                        <p:tav tm="100000">
                                          <p:val>
                                            <p:strVal val="#ppt_w"/>
                                          </p:val>
                                        </p:tav>
                                      </p:tavLst>
                                    </p:anim>
                                    <p:anim calcmode="lin" valueType="num">
                                      <p:cBhvr>
                                        <p:cTn id="59" dur="500" fill="hold"/>
                                        <p:tgtEl>
                                          <p:spTgt spid="66562">
                                            <p:txEl>
                                              <p:pRg st="3" end="3"/>
                                            </p:txEl>
                                          </p:spTgt>
                                        </p:tgtEl>
                                        <p:attrNameLst>
                                          <p:attrName>ppt_h</p:attrName>
                                        </p:attrNameLst>
                                      </p:cBhvr>
                                      <p:tavLst>
                                        <p:tav tm="0">
                                          <p:val>
                                            <p:strVal val="#ppt_h"/>
                                          </p:val>
                                        </p:tav>
                                        <p:tav tm="100000">
                                          <p:val>
                                            <p:strVal val="#ppt_h"/>
                                          </p:val>
                                        </p:tav>
                                      </p:tavLst>
                                    </p:anim>
                                    <p:anim calcmode="lin" valueType="num">
                                      <p:cBhvr>
                                        <p:cTn id="60" dur="500" fill="hold"/>
                                        <p:tgtEl>
                                          <p:spTgt spid="66562">
                                            <p:txEl>
                                              <p:pRg st="3" end="3"/>
                                            </p:txEl>
                                          </p:spTgt>
                                        </p:tgtEl>
                                        <p:attrNameLst>
                                          <p:attrName>ppt_x</p:attrName>
                                        </p:attrNameLst>
                                      </p:cBhvr>
                                      <p:tavLst>
                                        <p:tav tm="0">
                                          <p:val>
                                            <p:strVal val="#ppt_x-.2"/>
                                          </p:val>
                                        </p:tav>
                                        <p:tav tm="100000">
                                          <p:val>
                                            <p:strVal val="#ppt_x"/>
                                          </p:val>
                                        </p:tav>
                                      </p:tavLst>
                                    </p:anim>
                                    <p:anim calcmode="lin" valueType="num">
                                      <p:cBhvr>
                                        <p:cTn id="61" dur="500" fill="hold"/>
                                        <p:tgtEl>
                                          <p:spTgt spid="66562">
                                            <p:txEl>
                                              <p:pRg st="3" end="3"/>
                                            </p:txEl>
                                          </p:spTgt>
                                        </p:tgtEl>
                                        <p:attrNameLst>
                                          <p:attrName>ppt_y</p:attrName>
                                        </p:attrNameLst>
                                      </p:cBhvr>
                                      <p:tavLst>
                                        <p:tav tm="0">
                                          <p:val>
                                            <p:strVal val="#ppt_y"/>
                                          </p:val>
                                        </p:tav>
                                        <p:tav tm="100000">
                                          <p:val>
                                            <p:strVal val="#ppt_y"/>
                                          </p:val>
                                        </p:tav>
                                      </p:tavLst>
                                    </p:anim>
                                    <p:animEffect transition="in" filter="fade">
                                      <p:cBhvr>
                                        <p:cTn id="62" dur="500"/>
                                        <p:tgtEl>
                                          <p:spTgt spid="66562">
                                            <p:txEl>
                                              <p:pRg st="3" end="3"/>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4" presetClass="entr" presetSubtype="0" accel="100000" fill="hold" grpId="0" nodeType="clickEffect">
                                  <p:stCondLst>
                                    <p:cond delay="0"/>
                                  </p:stCondLst>
                                  <p:childTnLst>
                                    <p:set>
                                      <p:cBhvr>
                                        <p:cTn id="66" dur="1" fill="hold">
                                          <p:stCondLst>
                                            <p:cond delay="0"/>
                                          </p:stCondLst>
                                        </p:cTn>
                                        <p:tgtEl>
                                          <p:spTgt spid="66562">
                                            <p:txEl>
                                              <p:pRg st="5" end="5"/>
                                            </p:txEl>
                                          </p:spTgt>
                                        </p:tgtEl>
                                        <p:attrNameLst>
                                          <p:attrName>style.visibility</p:attrName>
                                        </p:attrNameLst>
                                      </p:cBhvr>
                                      <p:to>
                                        <p:strVal val="visible"/>
                                      </p:to>
                                    </p:set>
                                    <p:anim calcmode="lin" valueType="num">
                                      <p:cBhvr>
                                        <p:cTn id="67" dur="500" fill="hold"/>
                                        <p:tgtEl>
                                          <p:spTgt spid="66562">
                                            <p:txEl>
                                              <p:pRg st="5" end="5"/>
                                            </p:txEl>
                                          </p:spTgt>
                                        </p:tgtEl>
                                        <p:attrNameLst>
                                          <p:attrName>ppt_w</p:attrName>
                                        </p:attrNameLst>
                                      </p:cBhvr>
                                      <p:tavLst>
                                        <p:tav tm="0">
                                          <p:val>
                                            <p:strVal val="#ppt_w*0.05"/>
                                          </p:val>
                                        </p:tav>
                                        <p:tav tm="100000">
                                          <p:val>
                                            <p:strVal val="#ppt_w"/>
                                          </p:val>
                                        </p:tav>
                                      </p:tavLst>
                                    </p:anim>
                                    <p:anim calcmode="lin" valueType="num">
                                      <p:cBhvr>
                                        <p:cTn id="68" dur="500" fill="hold"/>
                                        <p:tgtEl>
                                          <p:spTgt spid="66562">
                                            <p:txEl>
                                              <p:pRg st="5" end="5"/>
                                            </p:txEl>
                                          </p:spTgt>
                                        </p:tgtEl>
                                        <p:attrNameLst>
                                          <p:attrName>ppt_h</p:attrName>
                                        </p:attrNameLst>
                                      </p:cBhvr>
                                      <p:tavLst>
                                        <p:tav tm="0">
                                          <p:val>
                                            <p:strVal val="#ppt_h"/>
                                          </p:val>
                                        </p:tav>
                                        <p:tav tm="100000">
                                          <p:val>
                                            <p:strVal val="#ppt_h"/>
                                          </p:val>
                                        </p:tav>
                                      </p:tavLst>
                                    </p:anim>
                                    <p:anim calcmode="lin" valueType="num">
                                      <p:cBhvr>
                                        <p:cTn id="69" dur="500" fill="hold"/>
                                        <p:tgtEl>
                                          <p:spTgt spid="66562">
                                            <p:txEl>
                                              <p:pRg st="5" end="5"/>
                                            </p:txEl>
                                          </p:spTgt>
                                        </p:tgtEl>
                                        <p:attrNameLst>
                                          <p:attrName>ppt_x</p:attrName>
                                        </p:attrNameLst>
                                      </p:cBhvr>
                                      <p:tavLst>
                                        <p:tav tm="0">
                                          <p:val>
                                            <p:strVal val="#ppt_x-.2"/>
                                          </p:val>
                                        </p:tav>
                                        <p:tav tm="100000">
                                          <p:val>
                                            <p:strVal val="#ppt_x"/>
                                          </p:val>
                                        </p:tav>
                                      </p:tavLst>
                                    </p:anim>
                                    <p:anim calcmode="lin" valueType="num">
                                      <p:cBhvr>
                                        <p:cTn id="70" dur="500" fill="hold"/>
                                        <p:tgtEl>
                                          <p:spTgt spid="66562">
                                            <p:txEl>
                                              <p:pRg st="5" end="5"/>
                                            </p:txEl>
                                          </p:spTgt>
                                        </p:tgtEl>
                                        <p:attrNameLst>
                                          <p:attrName>ppt_y</p:attrName>
                                        </p:attrNameLst>
                                      </p:cBhvr>
                                      <p:tavLst>
                                        <p:tav tm="0">
                                          <p:val>
                                            <p:strVal val="#ppt_y"/>
                                          </p:val>
                                        </p:tav>
                                        <p:tav tm="100000">
                                          <p:val>
                                            <p:strVal val="#ppt_y"/>
                                          </p:val>
                                        </p:tav>
                                      </p:tavLst>
                                    </p:anim>
                                    <p:animEffect transition="in" filter="fade">
                                      <p:cBhvr>
                                        <p:cTn id="71" dur="500"/>
                                        <p:tgtEl>
                                          <p:spTgt spid="66562">
                                            <p:txEl>
                                              <p:pRg st="5" end="5"/>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4" presetClass="entr" presetSubtype="0" accel="100000" fill="hold" grpId="0" nodeType="clickEffect">
                                  <p:stCondLst>
                                    <p:cond delay="0"/>
                                  </p:stCondLst>
                                  <p:childTnLst>
                                    <p:set>
                                      <p:cBhvr>
                                        <p:cTn id="75" dur="1" fill="hold">
                                          <p:stCondLst>
                                            <p:cond delay="0"/>
                                          </p:stCondLst>
                                        </p:cTn>
                                        <p:tgtEl>
                                          <p:spTgt spid="66562">
                                            <p:txEl>
                                              <p:pRg st="6" end="6"/>
                                            </p:txEl>
                                          </p:spTgt>
                                        </p:tgtEl>
                                        <p:attrNameLst>
                                          <p:attrName>style.visibility</p:attrName>
                                        </p:attrNameLst>
                                      </p:cBhvr>
                                      <p:to>
                                        <p:strVal val="visible"/>
                                      </p:to>
                                    </p:set>
                                    <p:anim calcmode="lin" valueType="num">
                                      <p:cBhvr>
                                        <p:cTn id="76" dur="500" fill="hold"/>
                                        <p:tgtEl>
                                          <p:spTgt spid="66562">
                                            <p:txEl>
                                              <p:pRg st="6" end="6"/>
                                            </p:txEl>
                                          </p:spTgt>
                                        </p:tgtEl>
                                        <p:attrNameLst>
                                          <p:attrName>ppt_w</p:attrName>
                                        </p:attrNameLst>
                                      </p:cBhvr>
                                      <p:tavLst>
                                        <p:tav tm="0">
                                          <p:val>
                                            <p:strVal val="#ppt_w*0.05"/>
                                          </p:val>
                                        </p:tav>
                                        <p:tav tm="100000">
                                          <p:val>
                                            <p:strVal val="#ppt_w"/>
                                          </p:val>
                                        </p:tav>
                                      </p:tavLst>
                                    </p:anim>
                                    <p:anim calcmode="lin" valueType="num">
                                      <p:cBhvr>
                                        <p:cTn id="77" dur="500" fill="hold"/>
                                        <p:tgtEl>
                                          <p:spTgt spid="66562">
                                            <p:txEl>
                                              <p:pRg st="6" end="6"/>
                                            </p:txEl>
                                          </p:spTgt>
                                        </p:tgtEl>
                                        <p:attrNameLst>
                                          <p:attrName>ppt_h</p:attrName>
                                        </p:attrNameLst>
                                      </p:cBhvr>
                                      <p:tavLst>
                                        <p:tav tm="0">
                                          <p:val>
                                            <p:strVal val="#ppt_h"/>
                                          </p:val>
                                        </p:tav>
                                        <p:tav tm="100000">
                                          <p:val>
                                            <p:strVal val="#ppt_h"/>
                                          </p:val>
                                        </p:tav>
                                      </p:tavLst>
                                    </p:anim>
                                    <p:anim calcmode="lin" valueType="num">
                                      <p:cBhvr>
                                        <p:cTn id="78" dur="500" fill="hold"/>
                                        <p:tgtEl>
                                          <p:spTgt spid="66562">
                                            <p:txEl>
                                              <p:pRg st="6" end="6"/>
                                            </p:txEl>
                                          </p:spTgt>
                                        </p:tgtEl>
                                        <p:attrNameLst>
                                          <p:attrName>ppt_x</p:attrName>
                                        </p:attrNameLst>
                                      </p:cBhvr>
                                      <p:tavLst>
                                        <p:tav tm="0">
                                          <p:val>
                                            <p:strVal val="#ppt_x-.2"/>
                                          </p:val>
                                        </p:tav>
                                        <p:tav tm="100000">
                                          <p:val>
                                            <p:strVal val="#ppt_x"/>
                                          </p:val>
                                        </p:tav>
                                      </p:tavLst>
                                    </p:anim>
                                    <p:anim calcmode="lin" valueType="num">
                                      <p:cBhvr>
                                        <p:cTn id="79" dur="500" fill="hold"/>
                                        <p:tgtEl>
                                          <p:spTgt spid="66562">
                                            <p:txEl>
                                              <p:pRg st="6" end="6"/>
                                            </p:txEl>
                                          </p:spTgt>
                                        </p:tgtEl>
                                        <p:attrNameLst>
                                          <p:attrName>ppt_y</p:attrName>
                                        </p:attrNameLst>
                                      </p:cBhvr>
                                      <p:tavLst>
                                        <p:tav tm="0">
                                          <p:val>
                                            <p:strVal val="#ppt_y"/>
                                          </p:val>
                                        </p:tav>
                                        <p:tav tm="100000">
                                          <p:val>
                                            <p:strVal val="#ppt_y"/>
                                          </p:val>
                                        </p:tav>
                                      </p:tavLst>
                                    </p:anim>
                                    <p:animEffect transition="in" filter="fade">
                                      <p:cBhvr>
                                        <p:cTn id="80" dur="500"/>
                                        <p:tgtEl>
                                          <p:spTgt spid="66562">
                                            <p:txEl>
                                              <p:pRg st="6" end="6"/>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54" presetClass="entr" presetSubtype="0" accel="100000" fill="hold" grpId="0" nodeType="clickEffect">
                                  <p:stCondLst>
                                    <p:cond delay="0"/>
                                  </p:stCondLst>
                                  <p:childTnLst>
                                    <p:set>
                                      <p:cBhvr>
                                        <p:cTn id="84" dur="1" fill="hold">
                                          <p:stCondLst>
                                            <p:cond delay="0"/>
                                          </p:stCondLst>
                                        </p:cTn>
                                        <p:tgtEl>
                                          <p:spTgt spid="66562">
                                            <p:txEl>
                                              <p:pRg st="8" end="8"/>
                                            </p:txEl>
                                          </p:spTgt>
                                        </p:tgtEl>
                                        <p:attrNameLst>
                                          <p:attrName>style.visibility</p:attrName>
                                        </p:attrNameLst>
                                      </p:cBhvr>
                                      <p:to>
                                        <p:strVal val="visible"/>
                                      </p:to>
                                    </p:set>
                                    <p:anim calcmode="lin" valueType="num">
                                      <p:cBhvr>
                                        <p:cTn id="85" dur="500" fill="hold"/>
                                        <p:tgtEl>
                                          <p:spTgt spid="66562">
                                            <p:txEl>
                                              <p:pRg st="8" end="8"/>
                                            </p:txEl>
                                          </p:spTgt>
                                        </p:tgtEl>
                                        <p:attrNameLst>
                                          <p:attrName>ppt_w</p:attrName>
                                        </p:attrNameLst>
                                      </p:cBhvr>
                                      <p:tavLst>
                                        <p:tav tm="0">
                                          <p:val>
                                            <p:strVal val="#ppt_w*0.05"/>
                                          </p:val>
                                        </p:tav>
                                        <p:tav tm="100000">
                                          <p:val>
                                            <p:strVal val="#ppt_w"/>
                                          </p:val>
                                        </p:tav>
                                      </p:tavLst>
                                    </p:anim>
                                    <p:anim calcmode="lin" valueType="num">
                                      <p:cBhvr>
                                        <p:cTn id="86" dur="500" fill="hold"/>
                                        <p:tgtEl>
                                          <p:spTgt spid="66562">
                                            <p:txEl>
                                              <p:pRg st="8" end="8"/>
                                            </p:txEl>
                                          </p:spTgt>
                                        </p:tgtEl>
                                        <p:attrNameLst>
                                          <p:attrName>ppt_h</p:attrName>
                                        </p:attrNameLst>
                                      </p:cBhvr>
                                      <p:tavLst>
                                        <p:tav tm="0">
                                          <p:val>
                                            <p:strVal val="#ppt_h"/>
                                          </p:val>
                                        </p:tav>
                                        <p:tav tm="100000">
                                          <p:val>
                                            <p:strVal val="#ppt_h"/>
                                          </p:val>
                                        </p:tav>
                                      </p:tavLst>
                                    </p:anim>
                                    <p:anim calcmode="lin" valueType="num">
                                      <p:cBhvr>
                                        <p:cTn id="87" dur="500" fill="hold"/>
                                        <p:tgtEl>
                                          <p:spTgt spid="66562">
                                            <p:txEl>
                                              <p:pRg st="8" end="8"/>
                                            </p:txEl>
                                          </p:spTgt>
                                        </p:tgtEl>
                                        <p:attrNameLst>
                                          <p:attrName>ppt_x</p:attrName>
                                        </p:attrNameLst>
                                      </p:cBhvr>
                                      <p:tavLst>
                                        <p:tav tm="0">
                                          <p:val>
                                            <p:strVal val="#ppt_x-.2"/>
                                          </p:val>
                                        </p:tav>
                                        <p:tav tm="100000">
                                          <p:val>
                                            <p:strVal val="#ppt_x"/>
                                          </p:val>
                                        </p:tav>
                                      </p:tavLst>
                                    </p:anim>
                                    <p:anim calcmode="lin" valueType="num">
                                      <p:cBhvr>
                                        <p:cTn id="88" dur="500" fill="hold"/>
                                        <p:tgtEl>
                                          <p:spTgt spid="66562">
                                            <p:txEl>
                                              <p:pRg st="8" end="8"/>
                                            </p:txEl>
                                          </p:spTgt>
                                        </p:tgtEl>
                                        <p:attrNameLst>
                                          <p:attrName>ppt_y</p:attrName>
                                        </p:attrNameLst>
                                      </p:cBhvr>
                                      <p:tavLst>
                                        <p:tav tm="0">
                                          <p:val>
                                            <p:strVal val="#ppt_y"/>
                                          </p:val>
                                        </p:tav>
                                        <p:tav tm="100000">
                                          <p:val>
                                            <p:strVal val="#ppt_y"/>
                                          </p:val>
                                        </p:tav>
                                      </p:tavLst>
                                    </p:anim>
                                    <p:animEffect transition="in" filter="fade">
                                      <p:cBhvr>
                                        <p:cTn id="89" dur="500"/>
                                        <p:tgtEl>
                                          <p:spTgt spid="66562">
                                            <p:txEl>
                                              <p:pRg st="8" end="8"/>
                                            </p:txEl>
                                          </p:spTgt>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54" presetClass="entr" presetSubtype="0" accel="100000" fill="hold" grpId="0" nodeType="clickEffect">
                                  <p:stCondLst>
                                    <p:cond delay="0"/>
                                  </p:stCondLst>
                                  <p:childTnLst>
                                    <p:set>
                                      <p:cBhvr>
                                        <p:cTn id="93" dur="1" fill="hold">
                                          <p:stCondLst>
                                            <p:cond delay="0"/>
                                          </p:stCondLst>
                                        </p:cTn>
                                        <p:tgtEl>
                                          <p:spTgt spid="66562">
                                            <p:txEl>
                                              <p:pRg st="10" end="10"/>
                                            </p:txEl>
                                          </p:spTgt>
                                        </p:tgtEl>
                                        <p:attrNameLst>
                                          <p:attrName>style.visibility</p:attrName>
                                        </p:attrNameLst>
                                      </p:cBhvr>
                                      <p:to>
                                        <p:strVal val="visible"/>
                                      </p:to>
                                    </p:set>
                                    <p:anim calcmode="lin" valueType="num">
                                      <p:cBhvr>
                                        <p:cTn id="94" dur="500" fill="hold"/>
                                        <p:tgtEl>
                                          <p:spTgt spid="66562">
                                            <p:txEl>
                                              <p:pRg st="10" end="10"/>
                                            </p:txEl>
                                          </p:spTgt>
                                        </p:tgtEl>
                                        <p:attrNameLst>
                                          <p:attrName>ppt_w</p:attrName>
                                        </p:attrNameLst>
                                      </p:cBhvr>
                                      <p:tavLst>
                                        <p:tav tm="0">
                                          <p:val>
                                            <p:strVal val="#ppt_w*0.05"/>
                                          </p:val>
                                        </p:tav>
                                        <p:tav tm="100000">
                                          <p:val>
                                            <p:strVal val="#ppt_w"/>
                                          </p:val>
                                        </p:tav>
                                      </p:tavLst>
                                    </p:anim>
                                    <p:anim calcmode="lin" valueType="num">
                                      <p:cBhvr>
                                        <p:cTn id="95" dur="500" fill="hold"/>
                                        <p:tgtEl>
                                          <p:spTgt spid="66562">
                                            <p:txEl>
                                              <p:pRg st="10" end="10"/>
                                            </p:txEl>
                                          </p:spTgt>
                                        </p:tgtEl>
                                        <p:attrNameLst>
                                          <p:attrName>ppt_h</p:attrName>
                                        </p:attrNameLst>
                                      </p:cBhvr>
                                      <p:tavLst>
                                        <p:tav tm="0">
                                          <p:val>
                                            <p:strVal val="#ppt_h"/>
                                          </p:val>
                                        </p:tav>
                                        <p:tav tm="100000">
                                          <p:val>
                                            <p:strVal val="#ppt_h"/>
                                          </p:val>
                                        </p:tav>
                                      </p:tavLst>
                                    </p:anim>
                                    <p:anim calcmode="lin" valueType="num">
                                      <p:cBhvr>
                                        <p:cTn id="96" dur="500" fill="hold"/>
                                        <p:tgtEl>
                                          <p:spTgt spid="66562">
                                            <p:txEl>
                                              <p:pRg st="10" end="10"/>
                                            </p:txEl>
                                          </p:spTgt>
                                        </p:tgtEl>
                                        <p:attrNameLst>
                                          <p:attrName>ppt_x</p:attrName>
                                        </p:attrNameLst>
                                      </p:cBhvr>
                                      <p:tavLst>
                                        <p:tav tm="0">
                                          <p:val>
                                            <p:strVal val="#ppt_x-.2"/>
                                          </p:val>
                                        </p:tav>
                                        <p:tav tm="100000">
                                          <p:val>
                                            <p:strVal val="#ppt_x"/>
                                          </p:val>
                                        </p:tav>
                                      </p:tavLst>
                                    </p:anim>
                                    <p:anim calcmode="lin" valueType="num">
                                      <p:cBhvr>
                                        <p:cTn id="97" dur="500" fill="hold"/>
                                        <p:tgtEl>
                                          <p:spTgt spid="66562">
                                            <p:txEl>
                                              <p:pRg st="10" end="10"/>
                                            </p:txEl>
                                          </p:spTgt>
                                        </p:tgtEl>
                                        <p:attrNameLst>
                                          <p:attrName>ppt_y</p:attrName>
                                        </p:attrNameLst>
                                      </p:cBhvr>
                                      <p:tavLst>
                                        <p:tav tm="0">
                                          <p:val>
                                            <p:strVal val="#ppt_y"/>
                                          </p:val>
                                        </p:tav>
                                        <p:tav tm="100000">
                                          <p:val>
                                            <p:strVal val="#ppt_y"/>
                                          </p:val>
                                        </p:tav>
                                      </p:tavLst>
                                    </p:anim>
                                    <p:animEffect transition="in" filter="fade">
                                      <p:cBhvr>
                                        <p:cTn id="98" dur="500"/>
                                        <p:tgtEl>
                                          <p:spTgt spid="6656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66568"/>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 presetClass="mediacall" presetSubtype="0" fill="hold" nodeType="clickEffect">
                                  <p:stCondLst>
                                    <p:cond delay="0"/>
                                  </p:stCondLst>
                                  <p:childTnLst>
                                    <p:cmd type="call" cmd="playFrom(0.0)">
                                      <p:cBhvr>
                                        <p:cTn id="103" dur="187087" fill="hold"/>
                                        <p:tgtEl>
                                          <p:spTgt spid="66568"/>
                                        </p:tgtEl>
                                      </p:cBhvr>
                                    </p:cmd>
                                  </p:childTnLst>
                                </p:cTn>
                              </p:par>
                            </p:childTnLst>
                          </p:cTn>
                        </p:par>
                      </p:childTnLst>
                    </p:cTn>
                  </p:par>
                </p:childTnLst>
              </p:cTn>
              <p:nextCondLst>
                <p:cond evt="onClick" delay="0">
                  <p:tgtEl>
                    <p:spTgt spid="66568"/>
                  </p:tgtEl>
                </p:cond>
              </p:nextCondLst>
            </p:seq>
            <p:audio>
              <p:cMediaNode>
                <p:cTn id="104" fill="hold" display="0">
                  <p:stCondLst>
                    <p:cond delay="indefinite"/>
                  </p:stCondLst>
                  <p:endCondLst>
                    <p:cond evt="onNext" delay="0">
                      <p:tgtEl>
                        <p:sldTgt/>
                      </p:tgtEl>
                    </p:cond>
                    <p:cond evt="onPrev" delay="0">
                      <p:tgtEl>
                        <p:sldTgt/>
                      </p:tgtEl>
                    </p:cond>
                    <p:cond evt="onStopAudio" delay="0">
                      <p:tgtEl>
                        <p:sldTgt/>
                      </p:tgtEl>
                    </p:cond>
                  </p:endCondLst>
                </p:cTn>
                <p:tgtEl>
                  <p:spTgt spid="66568"/>
                </p:tgtEl>
              </p:cMediaNode>
            </p:audio>
          </p:childTnLst>
        </p:cTn>
      </p:par>
    </p:tnLst>
    <p:bldLst>
      <p:bldP spid="66562" grpId="0" build="p" animBg="1"/>
      <p:bldP spid="66563" grpId="0" animBg="1"/>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685800" y="304800"/>
            <a:ext cx="7772400" cy="914400"/>
          </a:xfrm>
          <a:solidFill>
            <a:srgbClr val="99CCFF"/>
          </a:solidFill>
        </p:spPr>
        <p:txBody>
          <a:bodyPr/>
          <a:lstStyle/>
          <a:p>
            <a:pPr eaLnBrk="1" hangingPunct="1"/>
            <a:r>
              <a:rPr lang="en-US" b="1" dirty="0" err="1" smtClean="0">
                <a:latin typeface="Arial" charset="0"/>
                <a:ea typeface="ヒラギノ角ゴ Pro W3" charset="0"/>
                <a:cs typeface="ヒラギノ角ゴ Pro W3" charset="0"/>
              </a:rPr>
              <a:t>Componentes</a:t>
            </a:r>
            <a:r>
              <a:rPr lang="en-US" b="1" dirty="0" smtClean="0">
                <a:latin typeface="Arial" charset="0"/>
                <a:ea typeface="ヒラギノ角ゴ Pro W3" charset="0"/>
                <a:cs typeface="ヒラギノ角ゴ Pro W3" charset="0"/>
              </a:rPr>
              <a:t> de </a:t>
            </a:r>
            <a:r>
              <a:rPr lang="en-US" b="1" dirty="0">
                <a:latin typeface="Arial" charset="0"/>
                <a:ea typeface="ヒラギノ角ゴ Pro W3" charset="0"/>
                <a:cs typeface="ヒラギノ角ゴ Pro W3" charset="0"/>
              </a:rPr>
              <a:t>CLIL</a:t>
            </a:r>
            <a:endParaRPr lang="en-US" dirty="0">
              <a:latin typeface="Arial" charset="0"/>
              <a:ea typeface="ヒラギノ角ゴ Pro W3" charset="0"/>
              <a:cs typeface="ヒラギノ角ゴ Pro W3" charset="0"/>
            </a:endParaRPr>
          </a:p>
        </p:txBody>
      </p:sp>
      <p:sp>
        <p:nvSpPr>
          <p:cNvPr id="295939" name="Rectangle 3"/>
          <p:cNvSpPr>
            <a:spLocks noGrp="1" noChangeArrowheads="1"/>
          </p:cNvSpPr>
          <p:nvPr>
            <p:ph type="body" sz="half" idx="2"/>
          </p:nvPr>
        </p:nvSpPr>
        <p:spPr>
          <a:xfrm>
            <a:off x="3429000" y="1371600"/>
            <a:ext cx="5715000" cy="5486400"/>
          </a:xfrm>
          <a:solidFill>
            <a:srgbClr val="CC99FF"/>
          </a:solidFill>
        </p:spPr>
        <p:txBody>
          <a:bodyPr/>
          <a:lstStyle/>
          <a:p>
            <a:pPr eaLnBrk="1" hangingPunct="1">
              <a:buFontTx/>
              <a:buNone/>
            </a:pPr>
            <a:r>
              <a:rPr lang="en-US" sz="2800" dirty="0">
                <a:latin typeface="Arial" charset="0"/>
                <a:ea typeface="ヒラギノ角ゴ Pro W3" charset="0"/>
                <a:cs typeface="ヒラギノ角ゴ Pro W3" charset="0"/>
              </a:rPr>
              <a:t>         </a:t>
            </a:r>
            <a:r>
              <a:rPr lang="en-US" sz="2800" b="1" dirty="0">
                <a:latin typeface="Arial" charset="0"/>
                <a:ea typeface="ヒラギノ角ゴ Pro W3" charset="0"/>
                <a:cs typeface="ヒラギノ角ゴ Pro W3" charset="0"/>
              </a:rPr>
              <a:t> </a:t>
            </a:r>
            <a:r>
              <a:rPr lang="en-US" sz="2800" dirty="0">
                <a:latin typeface="Arial" charset="0"/>
                <a:ea typeface="ヒラギノ角ゴ Pro W3" charset="0"/>
                <a:cs typeface="ヒラギノ角ゴ Pro W3" charset="0"/>
              </a:rPr>
              <a:t> </a:t>
            </a:r>
            <a:r>
              <a:rPr lang="en-US" sz="2800" dirty="0" err="1" smtClean="0">
                <a:latin typeface="Arial" charset="0"/>
                <a:ea typeface="ヒラギノ角ゴ Pro W3" charset="0"/>
                <a:cs typeface="ヒラギノ角ゴ Pro W3" charset="0"/>
              </a:rPr>
              <a:t>Es</a:t>
            </a:r>
            <a:r>
              <a:rPr lang="en-US" altLang="ja-JP" sz="2800" dirty="0" smtClean="0">
                <a:latin typeface="Arial" charset="0"/>
                <a:ea typeface="ヒラギノ角ゴ Pro W3" charset="0"/>
                <a:cs typeface="ヒラギノ角ゴ Pro W3" charset="0"/>
              </a:rPr>
              <a:t> </a:t>
            </a:r>
            <a:r>
              <a:rPr lang="en-US" altLang="ja-JP" sz="2800" dirty="0" err="1" smtClean="0">
                <a:latin typeface="Arial" charset="0"/>
                <a:ea typeface="ヒラギノ角ゴ Pro W3" charset="0"/>
                <a:cs typeface="ヒラギノ角ゴ Pro W3" charset="0"/>
              </a:rPr>
              <a:t>ecléctico</a:t>
            </a:r>
            <a:r>
              <a:rPr lang="en-US" altLang="ja-JP" sz="2800" dirty="0" smtClean="0">
                <a:latin typeface="Arial" charset="0"/>
                <a:ea typeface="ヒラギノ角ゴ Pro W3" charset="0"/>
                <a:cs typeface="ヒラギノ角ゴ Pro W3" charset="0"/>
              </a:rPr>
              <a:t>.</a:t>
            </a:r>
          </a:p>
          <a:p>
            <a:pPr eaLnBrk="1" hangingPunct="1"/>
            <a:r>
              <a:rPr lang="en-US" sz="2800" dirty="0" err="1" smtClean="0">
                <a:latin typeface="Arial" charset="0"/>
                <a:ea typeface="ヒラギノ角ゴ Pro W3" charset="0"/>
                <a:cs typeface="ヒラギノ角ゴ Pro W3" charset="0"/>
              </a:rPr>
              <a:t>Fluidez</a:t>
            </a:r>
            <a:r>
              <a:rPr lang="en-US" sz="2800" dirty="0" smtClean="0">
                <a:latin typeface="Arial" charset="0"/>
                <a:ea typeface="ヒラギノ角ゴ Pro W3" charset="0"/>
                <a:cs typeface="ヒラギノ角ゴ Pro W3" charset="0"/>
              </a:rPr>
              <a:t> </a:t>
            </a:r>
            <a:endParaRPr lang="en-US" sz="2800" dirty="0">
              <a:latin typeface="Arial" charset="0"/>
              <a:ea typeface="ヒラギノ角ゴ Pro W3" charset="0"/>
              <a:cs typeface="ヒラギノ角ゴ Pro W3" charset="0"/>
            </a:endParaRPr>
          </a:p>
          <a:p>
            <a:pPr eaLnBrk="1" hangingPunct="1"/>
            <a:r>
              <a:rPr lang="en-US" sz="2800" dirty="0" smtClean="0">
                <a:latin typeface="Arial" charset="0"/>
                <a:ea typeface="ヒラギノ角ゴ Pro W3" charset="0"/>
                <a:cs typeface="ヒラギノ角ゴ Pro W3" charset="0"/>
              </a:rPr>
              <a:t>1.Confianza &gt;  2.Fluidez &gt;        </a:t>
            </a:r>
          </a:p>
          <a:p>
            <a:pPr marL="0" indent="0" eaLnBrk="1" hangingPunct="1">
              <a:buNone/>
            </a:pPr>
            <a:r>
              <a:rPr lang="en-US" sz="2800" dirty="0" smtClean="0">
                <a:latin typeface="Arial" charset="0"/>
                <a:ea typeface="ヒラギノ角ゴ Pro W3" charset="0"/>
                <a:cs typeface="ヒラギノ角ゴ Pro W3" charset="0"/>
              </a:rPr>
              <a:t>             3. </a:t>
            </a:r>
            <a:r>
              <a:rPr lang="en-US" sz="2800" dirty="0" err="1" smtClean="0">
                <a:latin typeface="Arial" charset="0"/>
                <a:ea typeface="ヒラギノ角ゴ Pro W3" charset="0"/>
                <a:cs typeface="ヒラギノ角ゴ Pro W3" charset="0"/>
              </a:rPr>
              <a:t>Mejor</a:t>
            </a:r>
            <a:r>
              <a:rPr lang="en-US" sz="2800" dirty="0" smtClean="0">
                <a:latin typeface="Arial" charset="0"/>
                <a:ea typeface="ヒラギノ角ゴ Pro W3" charset="0"/>
                <a:cs typeface="ヒラギノ角ゴ Pro W3" charset="0"/>
              </a:rPr>
              <a:t> </a:t>
            </a:r>
            <a:r>
              <a:rPr lang="en-US" sz="2800" dirty="0" err="1">
                <a:latin typeface="Arial" charset="0"/>
                <a:ea typeface="ヒラギノ角ゴ Pro W3" charset="0"/>
                <a:cs typeface="ヒラギノ角ゴ Pro W3" charset="0"/>
              </a:rPr>
              <a:t>g</a:t>
            </a:r>
            <a:r>
              <a:rPr lang="en-US" sz="2800" dirty="0" err="1" smtClean="0">
                <a:latin typeface="Arial" charset="0"/>
                <a:ea typeface="ヒラギノ角ゴ Pro W3" charset="0"/>
                <a:cs typeface="ヒラギノ角ゴ Pro W3" charset="0"/>
              </a:rPr>
              <a:t>ramática</a:t>
            </a:r>
            <a:endParaRPr lang="en-US" sz="2800" dirty="0">
              <a:latin typeface="Arial" charset="0"/>
              <a:ea typeface="ヒラギノ角ゴ Pro W3" charset="0"/>
              <a:cs typeface="ヒラギノ角ゴ Pro W3" charset="0"/>
            </a:endParaRPr>
          </a:p>
          <a:p>
            <a:pPr eaLnBrk="1" hangingPunct="1"/>
            <a:r>
              <a:rPr lang="en-US" sz="2800" dirty="0" smtClean="0">
                <a:latin typeface="Arial" charset="0"/>
                <a:ea typeface="ヒラギノ角ゴ Pro W3" charset="0"/>
                <a:cs typeface="ヒラギノ角ゴ Pro W3" charset="0"/>
              </a:rPr>
              <a:t>Los </a:t>
            </a:r>
            <a:r>
              <a:rPr lang="en-US" sz="2800" dirty="0" err="1" smtClean="0">
                <a:latin typeface="Arial" charset="0"/>
                <a:ea typeface="ヒラギノ角ゴ Pro W3" charset="0"/>
                <a:cs typeface="ヒラギノ角ゴ Pro W3" charset="0"/>
              </a:rPr>
              <a:t>errores</a:t>
            </a:r>
            <a:r>
              <a:rPr lang="en-US" sz="2800" dirty="0" smtClean="0">
                <a:latin typeface="Arial" charset="0"/>
                <a:ea typeface="ヒラギノ角ゴ Pro W3" charset="0"/>
                <a:cs typeface="ヒラギノ角ゴ Pro W3" charset="0"/>
              </a:rPr>
              <a:t> son </a:t>
            </a:r>
            <a:r>
              <a:rPr lang="en-US" sz="2800" dirty="0" err="1" smtClean="0">
                <a:latin typeface="Arial" charset="0"/>
                <a:ea typeface="ヒラギノ角ゴ Pro W3" charset="0"/>
                <a:cs typeface="ヒラギノ角ゴ Pro W3" charset="0"/>
              </a:rPr>
              <a:t>naturales</a:t>
            </a:r>
            <a:r>
              <a:rPr lang="en-US" sz="2800" dirty="0">
                <a:latin typeface="Arial" charset="0"/>
                <a:ea typeface="ヒラギノ角ゴ Pro W3" charset="0"/>
                <a:cs typeface="ヒラギノ角ゴ Pro W3" charset="0"/>
              </a:rPr>
              <a:t> </a:t>
            </a:r>
            <a:r>
              <a:rPr lang="en-US" sz="2800" dirty="0" smtClean="0">
                <a:latin typeface="Arial" charset="0"/>
                <a:ea typeface="ヒラギノ角ゴ Pro W3" charset="0"/>
                <a:cs typeface="ヒラギノ角ゴ Pro W3" charset="0"/>
              </a:rPr>
              <a:t>en el </a:t>
            </a:r>
            <a:r>
              <a:rPr lang="en-US" sz="2800" dirty="0" err="1" smtClean="0">
                <a:latin typeface="Arial" charset="0"/>
                <a:ea typeface="ヒラギノ角ゴ Pro W3" charset="0"/>
                <a:cs typeface="ヒラギノ角ゴ Pro W3" charset="0"/>
              </a:rPr>
              <a:t>aprendizaje</a:t>
            </a:r>
            <a:r>
              <a:rPr lang="en-US" sz="2800" dirty="0" smtClean="0">
                <a:latin typeface="Arial" charset="0"/>
                <a:ea typeface="ヒラギノ角ゴ Pro W3" charset="0"/>
                <a:cs typeface="ヒラギノ角ゴ Pro W3" charset="0"/>
              </a:rPr>
              <a:t>.</a:t>
            </a:r>
          </a:p>
          <a:p>
            <a:pPr marL="0" indent="0" eaLnBrk="1" hangingPunct="1">
              <a:buNone/>
            </a:pPr>
            <a:endParaRPr lang="en-US" sz="2800" b="1" dirty="0" smtClean="0">
              <a:latin typeface="Arial" charset="0"/>
              <a:ea typeface="ヒラギノ角ゴ Pro W3" charset="0"/>
              <a:cs typeface="ヒラギノ角ゴ Pro W3" charset="0"/>
            </a:endParaRPr>
          </a:p>
          <a:p>
            <a:pPr eaLnBrk="1" hangingPunct="1"/>
            <a:r>
              <a:rPr lang="en-US" sz="2800" i="1" dirty="0" smtClean="0">
                <a:latin typeface="Arial" charset="0"/>
                <a:ea typeface="ヒラギノ角ゴ Pro W3" charset="0"/>
                <a:cs typeface="ヒラギノ角ゴ Pro W3" charset="0"/>
              </a:rPr>
              <a:t>The </a:t>
            </a:r>
            <a:r>
              <a:rPr lang="en-US" sz="2800" i="1" dirty="0">
                <a:latin typeface="Arial" charset="0"/>
                <a:ea typeface="ヒラギノ角ゴ Pro W3" charset="0"/>
                <a:cs typeface="ヒラギノ角ゴ Pro W3" charset="0"/>
              </a:rPr>
              <a:t>Natural Approach</a:t>
            </a:r>
            <a:r>
              <a:rPr lang="en-US" sz="2800" dirty="0">
                <a:latin typeface="Arial" charset="0"/>
                <a:ea typeface="ヒラギノ角ゴ Pro W3" charset="0"/>
                <a:cs typeface="ヒラギノ角ゴ Pro W3" charset="0"/>
              </a:rPr>
              <a:t> (</a:t>
            </a:r>
            <a:r>
              <a:rPr lang="en-US" sz="2800" dirty="0" err="1">
                <a:latin typeface="Arial" charset="0"/>
                <a:ea typeface="ヒラギノ角ゴ Pro W3" charset="0"/>
                <a:cs typeface="ヒラギノ角ゴ Pro W3" charset="0"/>
              </a:rPr>
              <a:t>Krashen</a:t>
            </a:r>
            <a:r>
              <a:rPr lang="en-US" sz="2800" dirty="0">
                <a:latin typeface="Arial" charset="0"/>
                <a:ea typeface="ヒラギノ角ゴ Pro W3" charset="0"/>
                <a:cs typeface="ヒラギノ角ゴ Pro W3" charset="0"/>
              </a:rPr>
              <a:t>)</a:t>
            </a:r>
          </a:p>
          <a:p>
            <a:pPr eaLnBrk="1" hangingPunct="1"/>
            <a:r>
              <a:rPr lang="en-US" sz="2800" dirty="0" smtClean="0">
                <a:latin typeface="Arial" charset="0"/>
                <a:ea typeface="ヒラギノ角ゴ Pro W3" charset="0"/>
                <a:cs typeface="ヒラギノ角ゴ Pro W3" charset="0"/>
              </a:rPr>
              <a:t>No hay </a:t>
            </a:r>
            <a:r>
              <a:rPr lang="en-US" sz="2800" dirty="0" err="1" smtClean="0">
                <a:latin typeface="Arial" charset="0"/>
                <a:ea typeface="ヒラギノ角ゴ Pro W3" charset="0"/>
                <a:cs typeface="ヒラギノ角ゴ Pro W3" charset="0"/>
              </a:rPr>
              <a:t>textos</a:t>
            </a:r>
            <a:r>
              <a:rPr lang="en-US" sz="2800" dirty="0" smtClean="0">
                <a:latin typeface="Arial" charset="0"/>
                <a:ea typeface="ヒラギノ角ゴ Pro W3" charset="0"/>
                <a:cs typeface="ヒラギノ角ゴ Pro W3" charset="0"/>
              </a:rPr>
              <a:t> </a:t>
            </a:r>
            <a:r>
              <a:rPr lang="en-US" sz="2800" dirty="0" err="1" smtClean="0">
                <a:latin typeface="Arial" charset="0"/>
                <a:ea typeface="ヒラギノ角ゴ Pro W3" charset="0"/>
                <a:cs typeface="ヒラギノ角ゴ Pro W3" charset="0"/>
              </a:rPr>
              <a:t>específicos</a:t>
            </a:r>
            <a:r>
              <a:rPr lang="en-US" sz="2800" dirty="0" smtClean="0">
                <a:latin typeface="Arial" charset="0"/>
                <a:ea typeface="ヒラギノ角ゴ Pro W3" charset="0"/>
                <a:cs typeface="ヒラギノ角ゴ Pro W3" charset="0"/>
              </a:rPr>
              <a:t>.</a:t>
            </a:r>
          </a:p>
          <a:p>
            <a:pPr eaLnBrk="1" hangingPunct="1"/>
            <a:r>
              <a:rPr lang="en-US" sz="2800" dirty="0" err="1" smtClean="0">
                <a:latin typeface="Arial" charset="0"/>
                <a:ea typeface="ヒラギノ角ゴ Pro W3" charset="0"/>
                <a:cs typeface="ヒラギノ角ゴ Pro W3" charset="0"/>
              </a:rPr>
              <a:t>Aprendemos</a:t>
            </a:r>
            <a:r>
              <a:rPr lang="en-US" sz="2800" dirty="0" smtClean="0">
                <a:latin typeface="Arial" charset="0"/>
                <a:ea typeface="ヒラギノ角ゴ Pro W3" charset="0"/>
                <a:cs typeface="ヒラギノ角ゴ Pro W3" charset="0"/>
              </a:rPr>
              <a:t> </a:t>
            </a:r>
            <a:r>
              <a:rPr lang="en-US" sz="2800" dirty="0" err="1" smtClean="0">
                <a:latin typeface="Arial" charset="0"/>
                <a:ea typeface="ヒラギノ角ゴ Pro W3" charset="0"/>
                <a:cs typeface="ヒラギノ角ゴ Pro W3" charset="0"/>
              </a:rPr>
              <a:t>durante</a:t>
            </a:r>
            <a:r>
              <a:rPr lang="en-US" sz="2800" dirty="0" smtClean="0">
                <a:latin typeface="Arial" charset="0"/>
                <a:ea typeface="ヒラギノ角ゴ Pro W3" charset="0"/>
                <a:cs typeface="ヒラギノ角ゴ Pro W3" charset="0"/>
              </a:rPr>
              <a:t> </a:t>
            </a:r>
          </a:p>
          <a:p>
            <a:pPr marL="0" indent="0" eaLnBrk="1" hangingPunct="1">
              <a:buNone/>
            </a:pPr>
            <a:r>
              <a:rPr lang="en-US" sz="2800" dirty="0">
                <a:latin typeface="Arial" charset="0"/>
                <a:ea typeface="ヒラギノ角ゴ Pro W3" charset="0"/>
                <a:cs typeface="ヒラギノ角ゴ Pro W3" charset="0"/>
              </a:rPr>
              <a:t> </a:t>
            </a:r>
            <a:r>
              <a:rPr lang="en-US" sz="2800" dirty="0" smtClean="0">
                <a:latin typeface="Arial" charset="0"/>
                <a:ea typeface="ヒラギノ角ゴ Pro W3" charset="0"/>
                <a:cs typeface="ヒラギノ角ゴ Pro W3" charset="0"/>
              </a:rPr>
              <a:t>   </a:t>
            </a:r>
            <a:r>
              <a:rPr lang="en-US" sz="2800" dirty="0" err="1" smtClean="0">
                <a:latin typeface="Arial" charset="0"/>
                <a:ea typeface="ヒラギノ角ゴ Pro W3" charset="0"/>
                <a:cs typeface="ヒラギノ角ゴ Pro W3" charset="0"/>
              </a:rPr>
              <a:t>toda</a:t>
            </a:r>
            <a:r>
              <a:rPr lang="en-US" sz="2800" dirty="0" smtClean="0">
                <a:latin typeface="Arial" charset="0"/>
                <a:ea typeface="ヒラギノ角ゴ Pro W3" charset="0"/>
                <a:cs typeface="ヒラギノ角ゴ Pro W3" charset="0"/>
              </a:rPr>
              <a:t> la </a:t>
            </a:r>
            <a:r>
              <a:rPr lang="en-US" sz="2800" dirty="0" err="1" smtClean="0">
                <a:latin typeface="Arial" charset="0"/>
                <a:ea typeface="ヒラギノ角ゴ Pro W3" charset="0"/>
                <a:cs typeface="ヒラギノ角ゴ Pro W3" charset="0"/>
              </a:rPr>
              <a:t>vida</a:t>
            </a:r>
            <a:r>
              <a:rPr lang="en-US" sz="2800" dirty="0" smtClean="0">
                <a:latin typeface="Arial" charset="0"/>
                <a:ea typeface="ヒラギノ角ゴ Pro W3" charset="0"/>
                <a:cs typeface="ヒラギノ角ゴ Pro W3" charset="0"/>
              </a:rPr>
              <a:t>.</a:t>
            </a:r>
            <a:endParaRPr lang="en-US" sz="2800" dirty="0">
              <a:latin typeface="Arial" charset="0"/>
              <a:ea typeface="ヒラギノ角ゴ Pro W3" charset="0"/>
              <a:cs typeface="ヒラギノ角ゴ Pro W3" charset="0"/>
            </a:endParaRPr>
          </a:p>
        </p:txBody>
      </p:sp>
      <p:pic>
        <p:nvPicPr>
          <p:cNvPr id="295940" name="Picture 4"/>
          <p:cNvPicPr>
            <a:picLocks noGrp="1" noChangeAspect="1" noChangeArrowheads="1"/>
          </p:cNvPicPr>
          <p:nvPr>
            <p:ph type="clipArt"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0" y="1600200"/>
            <a:ext cx="3352800" cy="5257800"/>
          </a:xfrm>
        </p:spPr>
      </p:pic>
      <p:pic>
        <p:nvPicPr>
          <p:cNvPr id="5" name="Picture 4"/>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846445"/>
            <a:ext cx="1267460" cy="1011555"/>
          </a:xfrm>
          <a:prstGeom prst="rect">
            <a:avLst/>
          </a:prstGeom>
          <a:noFill/>
          <a:ln>
            <a:noFill/>
          </a:ln>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295940"/>
                                        </p:tgtEl>
                                        <p:attrNameLst>
                                          <p:attrName>style.visibility</p:attrName>
                                        </p:attrNameLst>
                                      </p:cBhvr>
                                      <p:to>
                                        <p:strVal val="visible"/>
                                      </p:to>
                                    </p:set>
                                    <p:animEffect transition="in" filter="fade">
                                      <p:cBhvr>
                                        <p:cTn id="7" dur="1000"/>
                                        <p:tgtEl>
                                          <p:spTgt spid="295940"/>
                                        </p:tgtEl>
                                      </p:cBhvr>
                                    </p:animEffect>
                                    <p:anim calcmode="lin" valueType="num">
                                      <p:cBhvr>
                                        <p:cTn id="8" dur="1000" fill="hold"/>
                                        <p:tgtEl>
                                          <p:spTgt spid="295940"/>
                                        </p:tgtEl>
                                        <p:attrNameLst>
                                          <p:attrName>ppt_x</p:attrName>
                                        </p:attrNameLst>
                                      </p:cBhvr>
                                      <p:tavLst>
                                        <p:tav tm="0">
                                          <p:val>
                                            <p:strVal val="#ppt_x"/>
                                          </p:val>
                                        </p:tav>
                                        <p:tav tm="100000">
                                          <p:val>
                                            <p:strVal val="#ppt_x"/>
                                          </p:val>
                                        </p:tav>
                                      </p:tavLst>
                                    </p:anim>
                                    <p:anim calcmode="lin" valueType="num">
                                      <p:cBhvr>
                                        <p:cTn id="9" dur="1000" fill="hold"/>
                                        <p:tgtEl>
                                          <p:spTgt spid="29594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95938"/>
                                        </p:tgtEl>
                                        <p:attrNameLst>
                                          <p:attrName>style.visibility</p:attrName>
                                        </p:attrNameLst>
                                      </p:cBhvr>
                                      <p:to>
                                        <p:strVal val="visible"/>
                                      </p:to>
                                    </p:set>
                                    <p:animEffect transition="in" filter="wipe(down)">
                                      <p:cBhvr>
                                        <p:cTn id="14" dur="580">
                                          <p:stCondLst>
                                            <p:cond delay="0"/>
                                          </p:stCondLst>
                                        </p:cTn>
                                        <p:tgtEl>
                                          <p:spTgt spid="295938"/>
                                        </p:tgtEl>
                                      </p:cBhvr>
                                    </p:animEffect>
                                    <p:anim calcmode="lin" valueType="num">
                                      <p:cBhvr>
                                        <p:cTn id="15" dur="1822" tmFilter="0,0; 0.14,0.36; 0.43,0.73; 0.71,0.91; 1.0,1.0">
                                          <p:stCondLst>
                                            <p:cond delay="0"/>
                                          </p:stCondLst>
                                        </p:cTn>
                                        <p:tgtEl>
                                          <p:spTgt spid="29593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9593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9593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9593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95938"/>
                                        </p:tgtEl>
                                        <p:attrNameLst>
                                          <p:attrName>ppt_y</p:attrName>
                                        </p:attrNameLst>
                                      </p:cBhvr>
                                      <p:tavLst>
                                        <p:tav tm="0" fmla="#ppt_y-sin(pi*$)/81">
                                          <p:val>
                                            <p:fltVal val="0"/>
                                          </p:val>
                                        </p:tav>
                                        <p:tav tm="100000">
                                          <p:val>
                                            <p:fltVal val="1"/>
                                          </p:val>
                                        </p:tav>
                                      </p:tavLst>
                                    </p:anim>
                                    <p:animScale>
                                      <p:cBhvr>
                                        <p:cTn id="20" dur="26">
                                          <p:stCondLst>
                                            <p:cond delay="650"/>
                                          </p:stCondLst>
                                        </p:cTn>
                                        <p:tgtEl>
                                          <p:spTgt spid="295938"/>
                                        </p:tgtEl>
                                      </p:cBhvr>
                                      <p:to x="100000" y="60000"/>
                                    </p:animScale>
                                    <p:animScale>
                                      <p:cBhvr>
                                        <p:cTn id="21" dur="166" decel="50000">
                                          <p:stCondLst>
                                            <p:cond delay="676"/>
                                          </p:stCondLst>
                                        </p:cTn>
                                        <p:tgtEl>
                                          <p:spTgt spid="295938"/>
                                        </p:tgtEl>
                                      </p:cBhvr>
                                      <p:to x="100000" y="100000"/>
                                    </p:animScale>
                                    <p:animScale>
                                      <p:cBhvr>
                                        <p:cTn id="22" dur="26">
                                          <p:stCondLst>
                                            <p:cond delay="1312"/>
                                          </p:stCondLst>
                                        </p:cTn>
                                        <p:tgtEl>
                                          <p:spTgt spid="295938"/>
                                        </p:tgtEl>
                                      </p:cBhvr>
                                      <p:to x="100000" y="80000"/>
                                    </p:animScale>
                                    <p:animScale>
                                      <p:cBhvr>
                                        <p:cTn id="23" dur="166" decel="50000">
                                          <p:stCondLst>
                                            <p:cond delay="1338"/>
                                          </p:stCondLst>
                                        </p:cTn>
                                        <p:tgtEl>
                                          <p:spTgt spid="295938"/>
                                        </p:tgtEl>
                                      </p:cBhvr>
                                      <p:to x="100000" y="100000"/>
                                    </p:animScale>
                                    <p:animScale>
                                      <p:cBhvr>
                                        <p:cTn id="24" dur="26">
                                          <p:stCondLst>
                                            <p:cond delay="1642"/>
                                          </p:stCondLst>
                                        </p:cTn>
                                        <p:tgtEl>
                                          <p:spTgt spid="295938"/>
                                        </p:tgtEl>
                                      </p:cBhvr>
                                      <p:to x="100000" y="90000"/>
                                    </p:animScale>
                                    <p:animScale>
                                      <p:cBhvr>
                                        <p:cTn id="25" dur="166" decel="50000">
                                          <p:stCondLst>
                                            <p:cond delay="1668"/>
                                          </p:stCondLst>
                                        </p:cTn>
                                        <p:tgtEl>
                                          <p:spTgt spid="295938"/>
                                        </p:tgtEl>
                                      </p:cBhvr>
                                      <p:to x="100000" y="100000"/>
                                    </p:animScale>
                                    <p:animScale>
                                      <p:cBhvr>
                                        <p:cTn id="26" dur="26">
                                          <p:stCondLst>
                                            <p:cond delay="1808"/>
                                          </p:stCondLst>
                                        </p:cTn>
                                        <p:tgtEl>
                                          <p:spTgt spid="295938"/>
                                        </p:tgtEl>
                                      </p:cBhvr>
                                      <p:to x="100000" y="95000"/>
                                    </p:animScale>
                                    <p:animScale>
                                      <p:cBhvr>
                                        <p:cTn id="27" dur="166" decel="50000">
                                          <p:stCondLst>
                                            <p:cond delay="1834"/>
                                          </p:stCondLst>
                                        </p:cTn>
                                        <p:tgtEl>
                                          <p:spTgt spid="295938"/>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54" presetClass="entr" presetSubtype="0" accel="100000" fill="hold" grpId="0" nodeType="clickEffect">
                                  <p:stCondLst>
                                    <p:cond delay="0"/>
                                  </p:stCondLst>
                                  <p:childTnLst>
                                    <p:set>
                                      <p:cBhvr>
                                        <p:cTn id="31" dur="1" fill="hold">
                                          <p:stCondLst>
                                            <p:cond delay="0"/>
                                          </p:stCondLst>
                                        </p:cTn>
                                        <p:tgtEl>
                                          <p:spTgt spid="295939">
                                            <p:bg/>
                                          </p:spTgt>
                                        </p:tgtEl>
                                        <p:attrNameLst>
                                          <p:attrName>style.visibility</p:attrName>
                                        </p:attrNameLst>
                                      </p:cBhvr>
                                      <p:to>
                                        <p:strVal val="visible"/>
                                      </p:to>
                                    </p:set>
                                    <p:anim calcmode="lin" valueType="num">
                                      <p:cBhvr>
                                        <p:cTn id="32" dur="500" fill="hold"/>
                                        <p:tgtEl>
                                          <p:spTgt spid="295939">
                                            <p:bg/>
                                          </p:spTgt>
                                        </p:tgtEl>
                                        <p:attrNameLst>
                                          <p:attrName>ppt_w</p:attrName>
                                        </p:attrNameLst>
                                      </p:cBhvr>
                                      <p:tavLst>
                                        <p:tav tm="0">
                                          <p:val>
                                            <p:strVal val="#ppt_w*0.05"/>
                                          </p:val>
                                        </p:tav>
                                        <p:tav tm="100000">
                                          <p:val>
                                            <p:strVal val="#ppt_w"/>
                                          </p:val>
                                        </p:tav>
                                      </p:tavLst>
                                    </p:anim>
                                    <p:anim calcmode="lin" valueType="num">
                                      <p:cBhvr>
                                        <p:cTn id="33" dur="500" fill="hold"/>
                                        <p:tgtEl>
                                          <p:spTgt spid="295939">
                                            <p:bg/>
                                          </p:spTgt>
                                        </p:tgtEl>
                                        <p:attrNameLst>
                                          <p:attrName>ppt_h</p:attrName>
                                        </p:attrNameLst>
                                      </p:cBhvr>
                                      <p:tavLst>
                                        <p:tav tm="0">
                                          <p:val>
                                            <p:strVal val="#ppt_h"/>
                                          </p:val>
                                        </p:tav>
                                        <p:tav tm="100000">
                                          <p:val>
                                            <p:strVal val="#ppt_h"/>
                                          </p:val>
                                        </p:tav>
                                      </p:tavLst>
                                    </p:anim>
                                    <p:anim calcmode="lin" valueType="num">
                                      <p:cBhvr>
                                        <p:cTn id="34" dur="500" fill="hold"/>
                                        <p:tgtEl>
                                          <p:spTgt spid="295939">
                                            <p:bg/>
                                          </p:spTgt>
                                        </p:tgtEl>
                                        <p:attrNameLst>
                                          <p:attrName>ppt_x</p:attrName>
                                        </p:attrNameLst>
                                      </p:cBhvr>
                                      <p:tavLst>
                                        <p:tav tm="0">
                                          <p:val>
                                            <p:strVal val="#ppt_x-.2"/>
                                          </p:val>
                                        </p:tav>
                                        <p:tav tm="100000">
                                          <p:val>
                                            <p:strVal val="#ppt_x"/>
                                          </p:val>
                                        </p:tav>
                                      </p:tavLst>
                                    </p:anim>
                                    <p:anim calcmode="lin" valueType="num">
                                      <p:cBhvr>
                                        <p:cTn id="35" dur="500" fill="hold"/>
                                        <p:tgtEl>
                                          <p:spTgt spid="295939">
                                            <p:bg/>
                                          </p:spTgt>
                                        </p:tgtEl>
                                        <p:attrNameLst>
                                          <p:attrName>ppt_y</p:attrName>
                                        </p:attrNameLst>
                                      </p:cBhvr>
                                      <p:tavLst>
                                        <p:tav tm="0">
                                          <p:val>
                                            <p:strVal val="#ppt_y"/>
                                          </p:val>
                                        </p:tav>
                                        <p:tav tm="100000">
                                          <p:val>
                                            <p:strVal val="#ppt_y"/>
                                          </p:val>
                                        </p:tav>
                                      </p:tavLst>
                                    </p:anim>
                                    <p:animEffect transition="in" filter="fade">
                                      <p:cBhvr>
                                        <p:cTn id="36" dur="500"/>
                                        <p:tgtEl>
                                          <p:spTgt spid="295939">
                                            <p:bg/>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4" presetClass="entr" presetSubtype="0" accel="100000" fill="hold" grpId="0" nodeType="clickEffect">
                                  <p:stCondLst>
                                    <p:cond delay="0"/>
                                  </p:stCondLst>
                                  <p:childTnLst>
                                    <p:set>
                                      <p:cBhvr>
                                        <p:cTn id="40" dur="1" fill="hold">
                                          <p:stCondLst>
                                            <p:cond delay="0"/>
                                          </p:stCondLst>
                                        </p:cTn>
                                        <p:tgtEl>
                                          <p:spTgt spid="295939">
                                            <p:txEl>
                                              <p:pRg st="0" end="0"/>
                                            </p:txEl>
                                          </p:spTgt>
                                        </p:tgtEl>
                                        <p:attrNameLst>
                                          <p:attrName>style.visibility</p:attrName>
                                        </p:attrNameLst>
                                      </p:cBhvr>
                                      <p:to>
                                        <p:strVal val="visible"/>
                                      </p:to>
                                    </p:set>
                                    <p:anim calcmode="lin" valueType="num">
                                      <p:cBhvr>
                                        <p:cTn id="41" dur="500" fill="hold"/>
                                        <p:tgtEl>
                                          <p:spTgt spid="295939">
                                            <p:txEl>
                                              <p:pRg st="0" end="0"/>
                                            </p:txEl>
                                          </p:spTgt>
                                        </p:tgtEl>
                                        <p:attrNameLst>
                                          <p:attrName>ppt_w</p:attrName>
                                        </p:attrNameLst>
                                      </p:cBhvr>
                                      <p:tavLst>
                                        <p:tav tm="0">
                                          <p:val>
                                            <p:strVal val="#ppt_w*0.05"/>
                                          </p:val>
                                        </p:tav>
                                        <p:tav tm="100000">
                                          <p:val>
                                            <p:strVal val="#ppt_w"/>
                                          </p:val>
                                        </p:tav>
                                      </p:tavLst>
                                    </p:anim>
                                    <p:anim calcmode="lin" valueType="num">
                                      <p:cBhvr>
                                        <p:cTn id="42" dur="500" fill="hold"/>
                                        <p:tgtEl>
                                          <p:spTgt spid="295939">
                                            <p:txEl>
                                              <p:pRg st="0" end="0"/>
                                            </p:txEl>
                                          </p:spTgt>
                                        </p:tgtEl>
                                        <p:attrNameLst>
                                          <p:attrName>ppt_h</p:attrName>
                                        </p:attrNameLst>
                                      </p:cBhvr>
                                      <p:tavLst>
                                        <p:tav tm="0">
                                          <p:val>
                                            <p:strVal val="#ppt_h"/>
                                          </p:val>
                                        </p:tav>
                                        <p:tav tm="100000">
                                          <p:val>
                                            <p:strVal val="#ppt_h"/>
                                          </p:val>
                                        </p:tav>
                                      </p:tavLst>
                                    </p:anim>
                                    <p:anim calcmode="lin" valueType="num">
                                      <p:cBhvr>
                                        <p:cTn id="43" dur="500" fill="hold"/>
                                        <p:tgtEl>
                                          <p:spTgt spid="295939">
                                            <p:txEl>
                                              <p:pRg st="0" end="0"/>
                                            </p:txEl>
                                          </p:spTgt>
                                        </p:tgtEl>
                                        <p:attrNameLst>
                                          <p:attrName>ppt_x</p:attrName>
                                        </p:attrNameLst>
                                      </p:cBhvr>
                                      <p:tavLst>
                                        <p:tav tm="0">
                                          <p:val>
                                            <p:strVal val="#ppt_x-.2"/>
                                          </p:val>
                                        </p:tav>
                                        <p:tav tm="100000">
                                          <p:val>
                                            <p:strVal val="#ppt_x"/>
                                          </p:val>
                                        </p:tav>
                                      </p:tavLst>
                                    </p:anim>
                                    <p:anim calcmode="lin" valueType="num">
                                      <p:cBhvr>
                                        <p:cTn id="44" dur="500" fill="hold"/>
                                        <p:tgtEl>
                                          <p:spTgt spid="295939">
                                            <p:txEl>
                                              <p:pRg st="0" end="0"/>
                                            </p:txEl>
                                          </p:spTgt>
                                        </p:tgtEl>
                                        <p:attrNameLst>
                                          <p:attrName>ppt_y</p:attrName>
                                        </p:attrNameLst>
                                      </p:cBhvr>
                                      <p:tavLst>
                                        <p:tav tm="0">
                                          <p:val>
                                            <p:strVal val="#ppt_y"/>
                                          </p:val>
                                        </p:tav>
                                        <p:tav tm="100000">
                                          <p:val>
                                            <p:strVal val="#ppt_y"/>
                                          </p:val>
                                        </p:tav>
                                      </p:tavLst>
                                    </p:anim>
                                    <p:animEffect transition="in" filter="fade">
                                      <p:cBhvr>
                                        <p:cTn id="45" dur="500"/>
                                        <p:tgtEl>
                                          <p:spTgt spid="295939">
                                            <p:txEl>
                                              <p:pRg st="0" end="0"/>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4" presetClass="entr" presetSubtype="0" accel="100000" fill="hold" grpId="0" nodeType="clickEffect">
                                  <p:stCondLst>
                                    <p:cond delay="0"/>
                                  </p:stCondLst>
                                  <p:childTnLst>
                                    <p:set>
                                      <p:cBhvr>
                                        <p:cTn id="49" dur="1" fill="hold">
                                          <p:stCondLst>
                                            <p:cond delay="0"/>
                                          </p:stCondLst>
                                        </p:cTn>
                                        <p:tgtEl>
                                          <p:spTgt spid="295939">
                                            <p:txEl>
                                              <p:pRg st="1" end="1"/>
                                            </p:txEl>
                                          </p:spTgt>
                                        </p:tgtEl>
                                        <p:attrNameLst>
                                          <p:attrName>style.visibility</p:attrName>
                                        </p:attrNameLst>
                                      </p:cBhvr>
                                      <p:to>
                                        <p:strVal val="visible"/>
                                      </p:to>
                                    </p:set>
                                    <p:anim calcmode="lin" valueType="num">
                                      <p:cBhvr>
                                        <p:cTn id="50" dur="500" fill="hold"/>
                                        <p:tgtEl>
                                          <p:spTgt spid="295939">
                                            <p:txEl>
                                              <p:pRg st="1" end="1"/>
                                            </p:txEl>
                                          </p:spTgt>
                                        </p:tgtEl>
                                        <p:attrNameLst>
                                          <p:attrName>ppt_w</p:attrName>
                                        </p:attrNameLst>
                                      </p:cBhvr>
                                      <p:tavLst>
                                        <p:tav tm="0">
                                          <p:val>
                                            <p:strVal val="#ppt_w*0.05"/>
                                          </p:val>
                                        </p:tav>
                                        <p:tav tm="100000">
                                          <p:val>
                                            <p:strVal val="#ppt_w"/>
                                          </p:val>
                                        </p:tav>
                                      </p:tavLst>
                                    </p:anim>
                                    <p:anim calcmode="lin" valueType="num">
                                      <p:cBhvr>
                                        <p:cTn id="51" dur="500" fill="hold"/>
                                        <p:tgtEl>
                                          <p:spTgt spid="295939">
                                            <p:txEl>
                                              <p:pRg st="1" end="1"/>
                                            </p:txEl>
                                          </p:spTgt>
                                        </p:tgtEl>
                                        <p:attrNameLst>
                                          <p:attrName>ppt_h</p:attrName>
                                        </p:attrNameLst>
                                      </p:cBhvr>
                                      <p:tavLst>
                                        <p:tav tm="0">
                                          <p:val>
                                            <p:strVal val="#ppt_h"/>
                                          </p:val>
                                        </p:tav>
                                        <p:tav tm="100000">
                                          <p:val>
                                            <p:strVal val="#ppt_h"/>
                                          </p:val>
                                        </p:tav>
                                      </p:tavLst>
                                    </p:anim>
                                    <p:anim calcmode="lin" valueType="num">
                                      <p:cBhvr>
                                        <p:cTn id="52" dur="500" fill="hold"/>
                                        <p:tgtEl>
                                          <p:spTgt spid="295939">
                                            <p:txEl>
                                              <p:pRg st="1" end="1"/>
                                            </p:txEl>
                                          </p:spTgt>
                                        </p:tgtEl>
                                        <p:attrNameLst>
                                          <p:attrName>ppt_x</p:attrName>
                                        </p:attrNameLst>
                                      </p:cBhvr>
                                      <p:tavLst>
                                        <p:tav tm="0">
                                          <p:val>
                                            <p:strVal val="#ppt_x-.2"/>
                                          </p:val>
                                        </p:tav>
                                        <p:tav tm="100000">
                                          <p:val>
                                            <p:strVal val="#ppt_x"/>
                                          </p:val>
                                        </p:tav>
                                      </p:tavLst>
                                    </p:anim>
                                    <p:anim calcmode="lin" valueType="num">
                                      <p:cBhvr>
                                        <p:cTn id="53" dur="500" fill="hold"/>
                                        <p:tgtEl>
                                          <p:spTgt spid="295939">
                                            <p:txEl>
                                              <p:pRg st="1" end="1"/>
                                            </p:txEl>
                                          </p:spTgt>
                                        </p:tgtEl>
                                        <p:attrNameLst>
                                          <p:attrName>ppt_y</p:attrName>
                                        </p:attrNameLst>
                                      </p:cBhvr>
                                      <p:tavLst>
                                        <p:tav tm="0">
                                          <p:val>
                                            <p:strVal val="#ppt_y"/>
                                          </p:val>
                                        </p:tav>
                                        <p:tav tm="100000">
                                          <p:val>
                                            <p:strVal val="#ppt_y"/>
                                          </p:val>
                                        </p:tav>
                                      </p:tavLst>
                                    </p:anim>
                                    <p:animEffect transition="in" filter="fade">
                                      <p:cBhvr>
                                        <p:cTn id="54" dur="500"/>
                                        <p:tgtEl>
                                          <p:spTgt spid="295939">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4" presetClass="entr" presetSubtype="0" accel="100000" fill="hold" grpId="0" nodeType="clickEffect">
                                  <p:stCondLst>
                                    <p:cond delay="0"/>
                                  </p:stCondLst>
                                  <p:childTnLst>
                                    <p:set>
                                      <p:cBhvr>
                                        <p:cTn id="58" dur="1" fill="hold">
                                          <p:stCondLst>
                                            <p:cond delay="0"/>
                                          </p:stCondLst>
                                        </p:cTn>
                                        <p:tgtEl>
                                          <p:spTgt spid="295939">
                                            <p:txEl>
                                              <p:pRg st="2" end="2"/>
                                            </p:txEl>
                                          </p:spTgt>
                                        </p:tgtEl>
                                        <p:attrNameLst>
                                          <p:attrName>style.visibility</p:attrName>
                                        </p:attrNameLst>
                                      </p:cBhvr>
                                      <p:to>
                                        <p:strVal val="visible"/>
                                      </p:to>
                                    </p:set>
                                    <p:anim calcmode="lin" valueType="num">
                                      <p:cBhvr>
                                        <p:cTn id="59" dur="500" fill="hold"/>
                                        <p:tgtEl>
                                          <p:spTgt spid="295939">
                                            <p:txEl>
                                              <p:pRg st="2" end="2"/>
                                            </p:txEl>
                                          </p:spTgt>
                                        </p:tgtEl>
                                        <p:attrNameLst>
                                          <p:attrName>ppt_w</p:attrName>
                                        </p:attrNameLst>
                                      </p:cBhvr>
                                      <p:tavLst>
                                        <p:tav tm="0">
                                          <p:val>
                                            <p:strVal val="#ppt_w*0.05"/>
                                          </p:val>
                                        </p:tav>
                                        <p:tav tm="100000">
                                          <p:val>
                                            <p:strVal val="#ppt_w"/>
                                          </p:val>
                                        </p:tav>
                                      </p:tavLst>
                                    </p:anim>
                                    <p:anim calcmode="lin" valueType="num">
                                      <p:cBhvr>
                                        <p:cTn id="60" dur="500" fill="hold"/>
                                        <p:tgtEl>
                                          <p:spTgt spid="295939">
                                            <p:txEl>
                                              <p:pRg st="2" end="2"/>
                                            </p:txEl>
                                          </p:spTgt>
                                        </p:tgtEl>
                                        <p:attrNameLst>
                                          <p:attrName>ppt_h</p:attrName>
                                        </p:attrNameLst>
                                      </p:cBhvr>
                                      <p:tavLst>
                                        <p:tav tm="0">
                                          <p:val>
                                            <p:strVal val="#ppt_h"/>
                                          </p:val>
                                        </p:tav>
                                        <p:tav tm="100000">
                                          <p:val>
                                            <p:strVal val="#ppt_h"/>
                                          </p:val>
                                        </p:tav>
                                      </p:tavLst>
                                    </p:anim>
                                    <p:anim calcmode="lin" valueType="num">
                                      <p:cBhvr>
                                        <p:cTn id="61" dur="500" fill="hold"/>
                                        <p:tgtEl>
                                          <p:spTgt spid="295939">
                                            <p:txEl>
                                              <p:pRg st="2" end="2"/>
                                            </p:txEl>
                                          </p:spTgt>
                                        </p:tgtEl>
                                        <p:attrNameLst>
                                          <p:attrName>ppt_x</p:attrName>
                                        </p:attrNameLst>
                                      </p:cBhvr>
                                      <p:tavLst>
                                        <p:tav tm="0">
                                          <p:val>
                                            <p:strVal val="#ppt_x-.2"/>
                                          </p:val>
                                        </p:tav>
                                        <p:tav tm="100000">
                                          <p:val>
                                            <p:strVal val="#ppt_x"/>
                                          </p:val>
                                        </p:tav>
                                      </p:tavLst>
                                    </p:anim>
                                    <p:anim calcmode="lin" valueType="num">
                                      <p:cBhvr>
                                        <p:cTn id="62" dur="500" fill="hold"/>
                                        <p:tgtEl>
                                          <p:spTgt spid="295939">
                                            <p:txEl>
                                              <p:pRg st="2" end="2"/>
                                            </p:txEl>
                                          </p:spTgt>
                                        </p:tgtEl>
                                        <p:attrNameLst>
                                          <p:attrName>ppt_y</p:attrName>
                                        </p:attrNameLst>
                                      </p:cBhvr>
                                      <p:tavLst>
                                        <p:tav tm="0">
                                          <p:val>
                                            <p:strVal val="#ppt_y"/>
                                          </p:val>
                                        </p:tav>
                                        <p:tav tm="100000">
                                          <p:val>
                                            <p:strVal val="#ppt_y"/>
                                          </p:val>
                                        </p:tav>
                                      </p:tavLst>
                                    </p:anim>
                                    <p:animEffect transition="in" filter="fade">
                                      <p:cBhvr>
                                        <p:cTn id="63" dur="500"/>
                                        <p:tgtEl>
                                          <p:spTgt spid="295939">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4" presetClass="entr" presetSubtype="0" accel="100000" fill="hold" grpId="0" nodeType="clickEffect">
                                  <p:stCondLst>
                                    <p:cond delay="0"/>
                                  </p:stCondLst>
                                  <p:childTnLst>
                                    <p:set>
                                      <p:cBhvr>
                                        <p:cTn id="67" dur="1" fill="hold">
                                          <p:stCondLst>
                                            <p:cond delay="0"/>
                                          </p:stCondLst>
                                        </p:cTn>
                                        <p:tgtEl>
                                          <p:spTgt spid="295939">
                                            <p:txEl>
                                              <p:pRg st="3" end="3"/>
                                            </p:txEl>
                                          </p:spTgt>
                                        </p:tgtEl>
                                        <p:attrNameLst>
                                          <p:attrName>style.visibility</p:attrName>
                                        </p:attrNameLst>
                                      </p:cBhvr>
                                      <p:to>
                                        <p:strVal val="visible"/>
                                      </p:to>
                                    </p:set>
                                    <p:anim calcmode="lin" valueType="num">
                                      <p:cBhvr>
                                        <p:cTn id="68" dur="500" fill="hold"/>
                                        <p:tgtEl>
                                          <p:spTgt spid="295939">
                                            <p:txEl>
                                              <p:pRg st="3" end="3"/>
                                            </p:txEl>
                                          </p:spTgt>
                                        </p:tgtEl>
                                        <p:attrNameLst>
                                          <p:attrName>ppt_w</p:attrName>
                                        </p:attrNameLst>
                                      </p:cBhvr>
                                      <p:tavLst>
                                        <p:tav tm="0">
                                          <p:val>
                                            <p:strVal val="#ppt_w*0.05"/>
                                          </p:val>
                                        </p:tav>
                                        <p:tav tm="100000">
                                          <p:val>
                                            <p:strVal val="#ppt_w"/>
                                          </p:val>
                                        </p:tav>
                                      </p:tavLst>
                                    </p:anim>
                                    <p:anim calcmode="lin" valueType="num">
                                      <p:cBhvr>
                                        <p:cTn id="69" dur="500" fill="hold"/>
                                        <p:tgtEl>
                                          <p:spTgt spid="295939">
                                            <p:txEl>
                                              <p:pRg st="3" end="3"/>
                                            </p:txEl>
                                          </p:spTgt>
                                        </p:tgtEl>
                                        <p:attrNameLst>
                                          <p:attrName>ppt_h</p:attrName>
                                        </p:attrNameLst>
                                      </p:cBhvr>
                                      <p:tavLst>
                                        <p:tav tm="0">
                                          <p:val>
                                            <p:strVal val="#ppt_h"/>
                                          </p:val>
                                        </p:tav>
                                        <p:tav tm="100000">
                                          <p:val>
                                            <p:strVal val="#ppt_h"/>
                                          </p:val>
                                        </p:tav>
                                      </p:tavLst>
                                    </p:anim>
                                    <p:anim calcmode="lin" valueType="num">
                                      <p:cBhvr>
                                        <p:cTn id="70" dur="500" fill="hold"/>
                                        <p:tgtEl>
                                          <p:spTgt spid="295939">
                                            <p:txEl>
                                              <p:pRg st="3" end="3"/>
                                            </p:txEl>
                                          </p:spTgt>
                                        </p:tgtEl>
                                        <p:attrNameLst>
                                          <p:attrName>ppt_x</p:attrName>
                                        </p:attrNameLst>
                                      </p:cBhvr>
                                      <p:tavLst>
                                        <p:tav tm="0">
                                          <p:val>
                                            <p:strVal val="#ppt_x-.2"/>
                                          </p:val>
                                        </p:tav>
                                        <p:tav tm="100000">
                                          <p:val>
                                            <p:strVal val="#ppt_x"/>
                                          </p:val>
                                        </p:tav>
                                      </p:tavLst>
                                    </p:anim>
                                    <p:anim calcmode="lin" valueType="num">
                                      <p:cBhvr>
                                        <p:cTn id="71" dur="500" fill="hold"/>
                                        <p:tgtEl>
                                          <p:spTgt spid="295939">
                                            <p:txEl>
                                              <p:pRg st="3" end="3"/>
                                            </p:txEl>
                                          </p:spTgt>
                                        </p:tgtEl>
                                        <p:attrNameLst>
                                          <p:attrName>ppt_y</p:attrName>
                                        </p:attrNameLst>
                                      </p:cBhvr>
                                      <p:tavLst>
                                        <p:tav tm="0">
                                          <p:val>
                                            <p:strVal val="#ppt_y"/>
                                          </p:val>
                                        </p:tav>
                                        <p:tav tm="100000">
                                          <p:val>
                                            <p:strVal val="#ppt_y"/>
                                          </p:val>
                                        </p:tav>
                                      </p:tavLst>
                                    </p:anim>
                                    <p:animEffect transition="in" filter="fade">
                                      <p:cBhvr>
                                        <p:cTn id="72" dur="500"/>
                                        <p:tgtEl>
                                          <p:spTgt spid="295939">
                                            <p:txEl>
                                              <p:pRg st="3" end="3"/>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4" presetClass="entr" presetSubtype="0" accel="100000" fill="hold" grpId="0" nodeType="clickEffect">
                                  <p:stCondLst>
                                    <p:cond delay="0"/>
                                  </p:stCondLst>
                                  <p:childTnLst>
                                    <p:set>
                                      <p:cBhvr>
                                        <p:cTn id="76" dur="1" fill="hold">
                                          <p:stCondLst>
                                            <p:cond delay="0"/>
                                          </p:stCondLst>
                                        </p:cTn>
                                        <p:tgtEl>
                                          <p:spTgt spid="295939">
                                            <p:txEl>
                                              <p:pRg st="4" end="4"/>
                                            </p:txEl>
                                          </p:spTgt>
                                        </p:tgtEl>
                                        <p:attrNameLst>
                                          <p:attrName>style.visibility</p:attrName>
                                        </p:attrNameLst>
                                      </p:cBhvr>
                                      <p:to>
                                        <p:strVal val="visible"/>
                                      </p:to>
                                    </p:set>
                                    <p:anim calcmode="lin" valueType="num">
                                      <p:cBhvr>
                                        <p:cTn id="77" dur="500" fill="hold"/>
                                        <p:tgtEl>
                                          <p:spTgt spid="295939">
                                            <p:txEl>
                                              <p:pRg st="4" end="4"/>
                                            </p:txEl>
                                          </p:spTgt>
                                        </p:tgtEl>
                                        <p:attrNameLst>
                                          <p:attrName>ppt_w</p:attrName>
                                        </p:attrNameLst>
                                      </p:cBhvr>
                                      <p:tavLst>
                                        <p:tav tm="0">
                                          <p:val>
                                            <p:strVal val="#ppt_w*0.05"/>
                                          </p:val>
                                        </p:tav>
                                        <p:tav tm="100000">
                                          <p:val>
                                            <p:strVal val="#ppt_w"/>
                                          </p:val>
                                        </p:tav>
                                      </p:tavLst>
                                    </p:anim>
                                    <p:anim calcmode="lin" valueType="num">
                                      <p:cBhvr>
                                        <p:cTn id="78" dur="500" fill="hold"/>
                                        <p:tgtEl>
                                          <p:spTgt spid="295939">
                                            <p:txEl>
                                              <p:pRg st="4" end="4"/>
                                            </p:txEl>
                                          </p:spTgt>
                                        </p:tgtEl>
                                        <p:attrNameLst>
                                          <p:attrName>ppt_h</p:attrName>
                                        </p:attrNameLst>
                                      </p:cBhvr>
                                      <p:tavLst>
                                        <p:tav tm="0">
                                          <p:val>
                                            <p:strVal val="#ppt_h"/>
                                          </p:val>
                                        </p:tav>
                                        <p:tav tm="100000">
                                          <p:val>
                                            <p:strVal val="#ppt_h"/>
                                          </p:val>
                                        </p:tav>
                                      </p:tavLst>
                                    </p:anim>
                                    <p:anim calcmode="lin" valueType="num">
                                      <p:cBhvr>
                                        <p:cTn id="79" dur="500" fill="hold"/>
                                        <p:tgtEl>
                                          <p:spTgt spid="295939">
                                            <p:txEl>
                                              <p:pRg st="4" end="4"/>
                                            </p:txEl>
                                          </p:spTgt>
                                        </p:tgtEl>
                                        <p:attrNameLst>
                                          <p:attrName>ppt_x</p:attrName>
                                        </p:attrNameLst>
                                      </p:cBhvr>
                                      <p:tavLst>
                                        <p:tav tm="0">
                                          <p:val>
                                            <p:strVal val="#ppt_x-.2"/>
                                          </p:val>
                                        </p:tav>
                                        <p:tav tm="100000">
                                          <p:val>
                                            <p:strVal val="#ppt_x"/>
                                          </p:val>
                                        </p:tav>
                                      </p:tavLst>
                                    </p:anim>
                                    <p:anim calcmode="lin" valueType="num">
                                      <p:cBhvr>
                                        <p:cTn id="80" dur="500" fill="hold"/>
                                        <p:tgtEl>
                                          <p:spTgt spid="295939">
                                            <p:txEl>
                                              <p:pRg st="4" end="4"/>
                                            </p:txEl>
                                          </p:spTgt>
                                        </p:tgtEl>
                                        <p:attrNameLst>
                                          <p:attrName>ppt_y</p:attrName>
                                        </p:attrNameLst>
                                      </p:cBhvr>
                                      <p:tavLst>
                                        <p:tav tm="0">
                                          <p:val>
                                            <p:strVal val="#ppt_y"/>
                                          </p:val>
                                        </p:tav>
                                        <p:tav tm="100000">
                                          <p:val>
                                            <p:strVal val="#ppt_y"/>
                                          </p:val>
                                        </p:tav>
                                      </p:tavLst>
                                    </p:anim>
                                    <p:animEffect transition="in" filter="fade">
                                      <p:cBhvr>
                                        <p:cTn id="81" dur="500"/>
                                        <p:tgtEl>
                                          <p:spTgt spid="295939">
                                            <p:txEl>
                                              <p:pRg st="4" end="4"/>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54" presetClass="entr" presetSubtype="0" accel="100000" fill="hold" grpId="0" nodeType="clickEffect">
                                  <p:stCondLst>
                                    <p:cond delay="0"/>
                                  </p:stCondLst>
                                  <p:childTnLst>
                                    <p:set>
                                      <p:cBhvr>
                                        <p:cTn id="85" dur="1" fill="hold">
                                          <p:stCondLst>
                                            <p:cond delay="0"/>
                                          </p:stCondLst>
                                        </p:cTn>
                                        <p:tgtEl>
                                          <p:spTgt spid="295939">
                                            <p:txEl>
                                              <p:pRg st="6" end="6"/>
                                            </p:txEl>
                                          </p:spTgt>
                                        </p:tgtEl>
                                        <p:attrNameLst>
                                          <p:attrName>style.visibility</p:attrName>
                                        </p:attrNameLst>
                                      </p:cBhvr>
                                      <p:to>
                                        <p:strVal val="visible"/>
                                      </p:to>
                                    </p:set>
                                    <p:anim calcmode="lin" valueType="num">
                                      <p:cBhvr>
                                        <p:cTn id="86" dur="500" fill="hold"/>
                                        <p:tgtEl>
                                          <p:spTgt spid="295939">
                                            <p:txEl>
                                              <p:pRg st="6" end="6"/>
                                            </p:txEl>
                                          </p:spTgt>
                                        </p:tgtEl>
                                        <p:attrNameLst>
                                          <p:attrName>ppt_w</p:attrName>
                                        </p:attrNameLst>
                                      </p:cBhvr>
                                      <p:tavLst>
                                        <p:tav tm="0">
                                          <p:val>
                                            <p:strVal val="#ppt_w*0.05"/>
                                          </p:val>
                                        </p:tav>
                                        <p:tav tm="100000">
                                          <p:val>
                                            <p:strVal val="#ppt_w"/>
                                          </p:val>
                                        </p:tav>
                                      </p:tavLst>
                                    </p:anim>
                                    <p:anim calcmode="lin" valueType="num">
                                      <p:cBhvr>
                                        <p:cTn id="87" dur="500" fill="hold"/>
                                        <p:tgtEl>
                                          <p:spTgt spid="295939">
                                            <p:txEl>
                                              <p:pRg st="6" end="6"/>
                                            </p:txEl>
                                          </p:spTgt>
                                        </p:tgtEl>
                                        <p:attrNameLst>
                                          <p:attrName>ppt_h</p:attrName>
                                        </p:attrNameLst>
                                      </p:cBhvr>
                                      <p:tavLst>
                                        <p:tav tm="0">
                                          <p:val>
                                            <p:strVal val="#ppt_h"/>
                                          </p:val>
                                        </p:tav>
                                        <p:tav tm="100000">
                                          <p:val>
                                            <p:strVal val="#ppt_h"/>
                                          </p:val>
                                        </p:tav>
                                      </p:tavLst>
                                    </p:anim>
                                    <p:anim calcmode="lin" valueType="num">
                                      <p:cBhvr>
                                        <p:cTn id="88" dur="500" fill="hold"/>
                                        <p:tgtEl>
                                          <p:spTgt spid="295939">
                                            <p:txEl>
                                              <p:pRg st="6" end="6"/>
                                            </p:txEl>
                                          </p:spTgt>
                                        </p:tgtEl>
                                        <p:attrNameLst>
                                          <p:attrName>ppt_x</p:attrName>
                                        </p:attrNameLst>
                                      </p:cBhvr>
                                      <p:tavLst>
                                        <p:tav tm="0">
                                          <p:val>
                                            <p:strVal val="#ppt_x-.2"/>
                                          </p:val>
                                        </p:tav>
                                        <p:tav tm="100000">
                                          <p:val>
                                            <p:strVal val="#ppt_x"/>
                                          </p:val>
                                        </p:tav>
                                      </p:tavLst>
                                    </p:anim>
                                    <p:anim calcmode="lin" valueType="num">
                                      <p:cBhvr>
                                        <p:cTn id="89" dur="500" fill="hold"/>
                                        <p:tgtEl>
                                          <p:spTgt spid="295939">
                                            <p:txEl>
                                              <p:pRg st="6" end="6"/>
                                            </p:txEl>
                                          </p:spTgt>
                                        </p:tgtEl>
                                        <p:attrNameLst>
                                          <p:attrName>ppt_y</p:attrName>
                                        </p:attrNameLst>
                                      </p:cBhvr>
                                      <p:tavLst>
                                        <p:tav tm="0">
                                          <p:val>
                                            <p:strVal val="#ppt_y"/>
                                          </p:val>
                                        </p:tav>
                                        <p:tav tm="100000">
                                          <p:val>
                                            <p:strVal val="#ppt_y"/>
                                          </p:val>
                                        </p:tav>
                                      </p:tavLst>
                                    </p:anim>
                                    <p:animEffect transition="in" filter="fade">
                                      <p:cBhvr>
                                        <p:cTn id="90" dur="500"/>
                                        <p:tgtEl>
                                          <p:spTgt spid="295939">
                                            <p:txEl>
                                              <p:pRg st="6" end="6"/>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54" presetClass="entr" presetSubtype="0" accel="100000" fill="hold" grpId="0" nodeType="clickEffect">
                                  <p:stCondLst>
                                    <p:cond delay="0"/>
                                  </p:stCondLst>
                                  <p:childTnLst>
                                    <p:set>
                                      <p:cBhvr>
                                        <p:cTn id="94" dur="1" fill="hold">
                                          <p:stCondLst>
                                            <p:cond delay="0"/>
                                          </p:stCondLst>
                                        </p:cTn>
                                        <p:tgtEl>
                                          <p:spTgt spid="295939">
                                            <p:txEl>
                                              <p:pRg st="7" end="7"/>
                                            </p:txEl>
                                          </p:spTgt>
                                        </p:tgtEl>
                                        <p:attrNameLst>
                                          <p:attrName>style.visibility</p:attrName>
                                        </p:attrNameLst>
                                      </p:cBhvr>
                                      <p:to>
                                        <p:strVal val="visible"/>
                                      </p:to>
                                    </p:set>
                                    <p:anim calcmode="lin" valueType="num">
                                      <p:cBhvr>
                                        <p:cTn id="95" dur="500" fill="hold"/>
                                        <p:tgtEl>
                                          <p:spTgt spid="295939">
                                            <p:txEl>
                                              <p:pRg st="7" end="7"/>
                                            </p:txEl>
                                          </p:spTgt>
                                        </p:tgtEl>
                                        <p:attrNameLst>
                                          <p:attrName>ppt_w</p:attrName>
                                        </p:attrNameLst>
                                      </p:cBhvr>
                                      <p:tavLst>
                                        <p:tav tm="0">
                                          <p:val>
                                            <p:strVal val="#ppt_w*0.05"/>
                                          </p:val>
                                        </p:tav>
                                        <p:tav tm="100000">
                                          <p:val>
                                            <p:strVal val="#ppt_w"/>
                                          </p:val>
                                        </p:tav>
                                      </p:tavLst>
                                    </p:anim>
                                    <p:anim calcmode="lin" valueType="num">
                                      <p:cBhvr>
                                        <p:cTn id="96" dur="500" fill="hold"/>
                                        <p:tgtEl>
                                          <p:spTgt spid="295939">
                                            <p:txEl>
                                              <p:pRg st="7" end="7"/>
                                            </p:txEl>
                                          </p:spTgt>
                                        </p:tgtEl>
                                        <p:attrNameLst>
                                          <p:attrName>ppt_h</p:attrName>
                                        </p:attrNameLst>
                                      </p:cBhvr>
                                      <p:tavLst>
                                        <p:tav tm="0">
                                          <p:val>
                                            <p:strVal val="#ppt_h"/>
                                          </p:val>
                                        </p:tav>
                                        <p:tav tm="100000">
                                          <p:val>
                                            <p:strVal val="#ppt_h"/>
                                          </p:val>
                                        </p:tav>
                                      </p:tavLst>
                                    </p:anim>
                                    <p:anim calcmode="lin" valueType="num">
                                      <p:cBhvr>
                                        <p:cTn id="97" dur="500" fill="hold"/>
                                        <p:tgtEl>
                                          <p:spTgt spid="295939">
                                            <p:txEl>
                                              <p:pRg st="7" end="7"/>
                                            </p:txEl>
                                          </p:spTgt>
                                        </p:tgtEl>
                                        <p:attrNameLst>
                                          <p:attrName>ppt_x</p:attrName>
                                        </p:attrNameLst>
                                      </p:cBhvr>
                                      <p:tavLst>
                                        <p:tav tm="0">
                                          <p:val>
                                            <p:strVal val="#ppt_x-.2"/>
                                          </p:val>
                                        </p:tav>
                                        <p:tav tm="100000">
                                          <p:val>
                                            <p:strVal val="#ppt_x"/>
                                          </p:val>
                                        </p:tav>
                                      </p:tavLst>
                                    </p:anim>
                                    <p:anim calcmode="lin" valueType="num">
                                      <p:cBhvr>
                                        <p:cTn id="98" dur="500" fill="hold"/>
                                        <p:tgtEl>
                                          <p:spTgt spid="295939">
                                            <p:txEl>
                                              <p:pRg st="7" end="7"/>
                                            </p:txEl>
                                          </p:spTgt>
                                        </p:tgtEl>
                                        <p:attrNameLst>
                                          <p:attrName>ppt_y</p:attrName>
                                        </p:attrNameLst>
                                      </p:cBhvr>
                                      <p:tavLst>
                                        <p:tav tm="0">
                                          <p:val>
                                            <p:strVal val="#ppt_y"/>
                                          </p:val>
                                        </p:tav>
                                        <p:tav tm="100000">
                                          <p:val>
                                            <p:strVal val="#ppt_y"/>
                                          </p:val>
                                        </p:tav>
                                      </p:tavLst>
                                    </p:anim>
                                    <p:animEffect transition="in" filter="fade">
                                      <p:cBhvr>
                                        <p:cTn id="99" dur="500"/>
                                        <p:tgtEl>
                                          <p:spTgt spid="295939">
                                            <p:txEl>
                                              <p:pRg st="7" end="7"/>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54" presetClass="entr" presetSubtype="0" accel="100000" fill="hold" grpId="0" nodeType="clickEffect">
                                  <p:stCondLst>
                                    <p:cond delay="0"/>
                                  </p:stCondLst>
                                  <p:childTnLst>
                                    <p:set>
                                      <p:cBhvr>
                                        <p:cTn id="103" dur="1" fill="hold">
                                          <p:stCondLst>
                                            <p:cond delay="0"/>
                                          </p:stCondLst>
                                        </p:cTn>
                                        <p:tgtEl>
                                          <p:spTgt spid="295939">
                                            <p:txEl>
                                              <p:pRg st="8" end="8"/>
                                            </p:txEl>
                                          </p:spTgt>
                                        </p:tgtEl>
                                        <p:attrNameLst>
                                          <p:attrName>style.visibility</p:attrName>
                                        </p:attrNameLst>
                                      </p:cBhvr>
                                      <p:to>
                                        <p:strVal val="visible"/>
                                      </p:to>
                                    </p:set>
                                    <p:anim calcmode="lin" valueType="num">
                                      <p:cBhvr>
                                        <p:cTn id="104" dur="500" fill="hold"/>
                                        <p:tgtEl>
                                          <p:spTgt spid="295939">
                                            <p:txEl>
                                              <p:pRg st="8" end="8"/>
                                            </p:txEl>
                                          </p:spTgt>
                                        </p:tgtEl>
                                        <p:attrNameLst>
                                          <p:attrName>ppt_w</p:attrName>
                                        </p:attrNameLst>
                                      </p:cBhvr>
                                      <p:tavLst>
                                        <p:tav tm="0">
                                          <p:val>
                                            <p:strVal val="#ppt_w*0.05"/>
                                          </p:val>
                                        </p:tav>
                                        <p:tav tm="100000">
                                          <p:val>
                                            <p:strVal val="#ppt_w"/>
                                          </p:val>
                                        </p:tav>
                                      </p:tavLst>
                                    </p:anim>
                                    <p:anim calcmode="lin" valueType="num">
                                      <p:cBhvr>
                                        <p:cTn id="105" dur="500" fill="hold"/>
                                        <p:tgtEl>
                                          <p:spTgt spid="295939">
                                            <p:txEl>
                                              <p:pRg st="8" end="8"/>
                                            </p:txEl>
                                          </p:spTgt>
                                        </p:tgtEl>
                                        <p:attrNameLst>
                                          <p:attrName>ppt_h</p:attrName>
                                        </p:attrNameLst>
                                      </p:cBhvr>
                                      <p:tavLst>
                                        <p:tav tm="0">
                                          <p:val>
                                            <p:strVal val="#ppt_h"/>
                                          </p:val>
                                        </p:tav>
                                        <p:tav tm="100000">
                                          <p:val>
                                            <p:strVal val="#ppt_h"/>
                                          </p:val>
                                        </p:tav>
                                      </p:tavLst>
                                    </p:anim>
                                    <p:anim calcmode="lin" valueType="num">
                                      <p:cBhvr>
                                        <p:cTn id="106" dur="500" fill="hold"/>
                                        <p:tgtEl>
                                          <p:spTgt spid="295939">
                                            <p:txEl>
                                              <p:pRg st="8" end="8"/>
                                            </p:txEl>
                                          </p:spTgt>
                                        </p:tgtEl>
                                        <p:attrNameLst>
                                          <p:attrName>ppt_x</p:attrName>
                                        </p:attrNameLst>
                                      </p:cBhvr>
                                      <p:tavLst>
                                        <p:tav tm="0">
                                          <p:val>
                                            <p:strVal val="#ppt_x-.2"/>
                                          </p:val>
                                        </p:tav>
                                        <p:tav tm="100000">
                                          <p:val>
                                            <p:strVal val="#ppt_x"/>
                                          </p:val>
                                        </p:tav>
                                      </p:tavLst>
                                    </p:anim>
                                    <p:anim calcmode="lin" valueType="num">
                                      <p:cBhvr>
                                        <p:cTn id="107" dur="500" fill="hold"/>
                                        <p:tgtEl>
                                          <p:spTgt spid="295939">
                                            <p:txEl>
                                              <p:pRg st="8" end="8"/>
                                            </p:txEl>
                                          </p:spTgt>
                                        </p:tgtEl>
                                        <p:attrNameLst>
                                          <p:attrName>ppt_y</p:attrName>
                                        </p:attrNameLst>
                                      </p:cBhvr>
                                      <p:tavLst>
                                        <p:tav tm="0">
                                          <p:val>
                                            <p:strVal val="#ppt_y"/>
                                          </p:val>
                                        </p:tav>
                                        <p:tav tm="100000">
                                          <p:val>
                                            <p:strVal val="#ppt_y"/>
                                          </p:val>
                                        </p:tav>
                                      </p:tavLst>
                                    </p:anim>
                                    <p:animEffect transition="in" filter="fade">
                                      <p:cBhvr>
                                        <p:cTn id="108" dur="500"/>
                                        <p:tgtEl>
                                          <p:spTgt spid="295939">
                                            <p:txEl>
                                              <p:pRg st="8" end="8"/>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4" presetClass="entr" presetSubtype="0" accel="100000" fill="hold" grpId="0" nodeType="clickEffect">
                                  <p:stCondLst>
                                    <p:cond delay="0"/>
                                  </p:stCondLst>
                                  <p:childTnLst>
                                    <p:set>
                                      <p:cBhvr>
                                        <p:cTn id="112" dur="1" fill="hold">
                                          <p:stCondLst>
                                            <p:cond delay="0"/>
                                          </p:stCondLst>
                                        </p:cTn>
                                        <p:tgtEl>
                                          <p:spTgt spid="295939">
                                            <p:txEl>
                                              <p:pRg st="9" end="9"/>
                                            </p:txEl>
                                          </p:spTgt>
                                        </p:tgtEl>
                                        <p:attrNameLst>
                                          <p:attrName>style.visibility</p:attrName>
                                        </p:attrNameLst>
                                      </p:cBhvr>
                                      <p:to>
                                        <p:strVal val="visible"/>
                                      </p:to>
                                    </p:set>
                                    <p:anim calcmode="lin" valueType="num">
                                      <p:cBhvr>
                                        <p:cTn id="113" dur="500" fill="hold"/>
                                        <p:tgtEl>
                                          <p:spTgt spid="295939">
                                            <p:txEl>
                                              <p:pRg st="9" end="9"/>
                                            </p:txEl>
                                          </p:spTgt>
                                        </p:tgtEl>
                                        <p:attrNameLst>
                                          <p:attrName>ppt_w</p:attrName>
                                        </p:attrNameLst>
                                      </p:cBhvr>
                                      <p:tavLst>
                                        <p:tav tm="0">
                                          <p:val>
                                            <p:strVal val="#ppt_w*0.05"/>
                                          </p:val>
                                        </p:tav>
                                        <p:tav tm="100000">
                                          <p:val>
                                            <p:strVal val="#ppt_w"/>
                                          </p:val>
                                        </p:tav>
                                      </p:tavLst>
                                    </p:anim>
                                    <p:anim calcmode="lin" valueType="num">
                                      <p:cBhvr>
                                        <p:cTn id="114" dur="500" fill="hold"/>
                                        <p:tgtEl>
                                          <p:spTgt spid="295939">
                                            <p:txEl>
                                              <p:pRg st="9" end="9"/>
                                            </p:txEl>
                                          </p:spTgt>
                                        </p:tgtEl>
                                        <p:attrNameLst>
                                          <p:attrName>ppt_h</p:attrName>
                                        </p:attrNameLst>
                                      </p:cBhvr>
                                      <p:tavLst>
                                        <p:tav tm="0">
                                          <p:val>
                                            <p:strVal val="#ppt_h"/>
                                          </p:val>
                                        </p:tav>
                                        <p:tav tm="100000">
                                          <p:val>
                                            <p:strVal val="#ppt_h"/>
                                          </p:val>
                                        </p:tav>
                                      </p:tavLst>
                                    </p:anim>
                                    <p:anim calcmode="lin" valueType="num">
                                      <p:cBhvr>
                                        <p:cTn id="115" dur="500" fill="hold"/>
                                        <p:tgtEl>
                                          <p:spTgt spid="295939">
                                            <p:txEl>
                                              <p:pRg st="9" end="9"/>
                                            </p:txEl>
                                          </p:spTgt>
                                        </p:tgtEl>
                                        <p:attrNameLst>
                                          <p:attrName>ppt_x</p:attrName>
                                        </p:attrNameLst>
                                      </p:cBhvr>
                                      <p:tavLst>
                                        <p:tav tm="0">
                                          <p:val>
                                            <p:strVal val="#ppt_x-.2"/>
                                          </p:val>
                                        </p:tav>
                                        <p:tav tm="100000">
                                          <p:val>
                                            <p:strVal val="#ppt_x"/>
                                          </p:val>
                                        </p:tav>
                                      </p:tavLst>
                                    </p:anim>
                                    <p:anim calcmode="lin" valueType="num">
                                      <p:cBhvr>
                                        <p:cTn id="116" dur="500" fill="hold"/>
                                        <p:tgtEl>
                                          <p:spTgt spid="295939">
                                            <p:txEl>
                                              <p:pRg st="9" end="9"/>
                                            </p:txEl>
                                          </p:spTgt>
                                        </p:tgtEl>
                                        <p:attrNameLst>
                                          <p:attrName>ppt_y</p:attrName>
                                        </p:attrNameLst>
                                      </p:cBhvr>
                                      <p:tavLst>
                                        <p:tav tm="0">
                                          <p:val>
                                            <p:strVal val="#ppt_y"/>
                                          </p:val>
                                        </p:tav>
                                        <p:tav tm="100000">
                                          <p:val>
                                            <p:strVal val="#ppt_y"/>
                                          </p:val>
                                        </p:tav>
                                      </p:tavLst>
                                    </p:anim>
                                    <p:animEffect transition="in" filter="fade">
                                      <p:cBhvr>
                                        <p:cTn id="117" dur="500"/>
                                        <p:tgtEl>
                                          <p:spTgt spid="29593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8" grpId="0" animBg="1"/>
      <p:bldP spid="295939" grpId="0" build="p"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B0FFA4"/>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685800" y="228600"/>
            <a:ext cx="7772400" cy="1143000"/>
          </a:xfrm>
        </p:spPr>
        <p:txBody>
          <a:bodyPr/>
          <a:lstStyle/>
          <a:p>
            <a:r>
              <a:rPr lang="es-ES" dirty="0"/>
              <a:t>Otros nombres </a:t>
            </a:r>
            <a:r>
              <a:rPr lang="es-ES" dirty="0" smtClean="0"/>
              <a:t>antes de </a:t>
            </a:r>
            <a:r>
              <a:rPr lang="es-ES" dirty="0"/>
              <a:t>CLIL </a:t>
            </a:r>
          </a:p>
        </p:txBody>
      </p:sp>
      <p:sp>
        <p:nvSpPr>
          <p:cNvPr id="173059" name="Rectangle 3"/>
          <p:cNvSpPr>
            <a:spLocks noGrp="1" noChangeArrowheads="1"/>
          </p:cNvSpPr>
          <p:nvPr>
            <p:ph type="body" sz="half" idx="1"/>
          </p:nvPr>
        </p:nvSpPr>
        <p:spPr>
          <a:xfrm>
            <a:off x="304800" y="1371600"/>
            <a:ext cx="3962400" cy="5105400"/>
          </a:xfrm>
          <a:solidFill>
            <a:srgbClr val="CCFFFF"/>
          </a:solidFill>
        </p:spPr>
        <p:txBody>
          <a:bodyPr/>
          <a:lstStyle/>
          <a:p>
            <a:pPr>
              <a:lnSpc>
                <a:spcPct val="80000"/>
              </a:lnSpc>
            </a:pPr>
            <a:r>
              <a:rPr lang="es-ES" sz="1600"/>
              <a:t>Content-based Instruction (CBI) </a:t>
            </a:r>
          </a:p>
          <a:p>
            <a:pPr>
              <a:lnSpc>
                <a:spcPct val="80000"/>
              </a:lnSpc>
            </a:pPr>
            <a:r>
              <a:rPr lang="es-ES" sz="1600"/>
              <a:t>Content-based Language Teaching (CBLT) *</a:t>
            </a:r>
          </a:p>
          <a:p>
            <a:pPr>
              <a:lnSpc>
                <a:spcPct val="80000"/>
              </a:lnSpc>
            </a:pPr>
            <a:r>
              <a:rPr lang="es-ES" sz="1600"/>
              <a:t>Integration of Content and Language </a:t>
            </a:r>
          </a:p>
          <a:p>
            <a:pPr>
              <a:lnSpc>
                <a:spcPct val="80000"/>
              </a:lnSpc>
            </a:pPr>
            <a:r>
              <a:rPr lang="es-ES" sz="1600"/>
              <a:t>Content and Language Integrated Learning (CLIL) </a:t>
            </a:r>
          </a:p>
          <a:p>
            <a:pPr>
              <a:lnSpc>
                <a:spcPct val="80000"/>
              </a:lnSpc>
            </a:pPr>
            <a:r>
              <a:rPr lang="es-ES" sz="1600"/>
              <a:t>Content and Language Integrated Classrooms (CLIC)</a:t>
            </a:r>
          </a:p>
          <a:p>
            <a:pPr>
              <a:lnSpc>
                <a:spcPct val="80000"/>
              </a:lnSpc>
            </a:pPr>
            <a:r>
              <a:rPr lang="es-ES" sz="1600"/>
              <a:t>English-focused Content Teaching  </a:t>
            </a:r>
          </a:p>
          <a:p>
            <a:pPr>
              <a:lnSpc>
                <a:spcPct val="80000"/>
              </a:lnSpc>
            </a:pPr>
            <a:r>
              <a:rPr lang="es-ES" sz="1600"/>
              <a:t>Content-focused English Teaching  </a:t>
            </a:r>
          </a:p>
          <a:p>
            <a:pPr>
              <a:lnSpc>
                <a:spcPct val="80000"/>
              </a:lnSpc>
            </a:pPr>
            <a:r>
              <a:rPr lang="es-ES" sz="1600"/>
              <a:t>Content-centered English Teaching  </a:t>
            </a:r>
          </a:p>
          <a:p>
            <a:pPr>
              <a:lnSpc>
                <a:spcPct val="80000"/>
              </a:lnSpc>
            </a:pPr>
            <a:r>
              <a:rPr lang="es-ES" sz="1600"/>
              <a:t>English-centered Content Teaching  </a:t>
            </a:r>
          </a:p>
          <a:p>
            <a:pPr>
              <a:lnSpc>
                <a:spcPct val="80000"/>
              </a:lnSpc>
            </a:pPr>
            <a:r>
              <a:rPr lang="es-ES" sz="1600"/>
              <a:t>Content-driven English Teaching  </a:t>
            </a:r>
          </a:p>
          <a:p>
            <a:pPr>
              <a:lnSpc>
                <a:spcPct val="80000"/>
              </a:lnSpc>
            </a:pPr>
            <a:r>
              <a:rPr lang="es-ES" sz="1600"/>
              <a:t>English-driven Content Teaching  </a:t>
            </a:r>
          </a:p>
          <a:p>
            <a:pPr>
              <a:lnSpc>
                <a:spcPct val="80000"/>
              </a:lnSpc>
            </a:pPr>
            <a:r>
              <a:rPr lang="es-ES" sz="1600"/>
              <a:t>Content-oriented Language Learning  </a:t>
            </a:r>
          </a:p>
          <a:p>
            <a:pPr>
              <a:lnSpc>
                <a:spcPct val="80000"/>
              </a:lnSpc>
            </a:pPr>
            <a:r>
              <a:rPr lang="es-ES" sz="1600"/>
              <a:t>Content-infused Language Teaching </a:t>
            </a:r>
          </a:p>
          <a:p>
            <a:pPr>
              <a:lnSpc>
                <a:spcPct val="80000"/>
              </a:lnSpc>
            </a:pPr>
            <a:r>
              <a:rPr lang="es-ES" sz="1600"/>
              <a:t>Theme-based Language Teaching  </a:t>
            </a:r>
          </a:p>
          <a:p>
            <a:pPr>
              <a:lnSpc>
                <a:spcPct val="80000"/>
              </a:lnSpc>
            </a:pPr>
            <a:r>
              <a:rPr lang="es-ES" sz="1600"/>
              <a:t>Topic-based Language Teaching  </a:t>
            </a:r>
          </a:p>
          <a:p>
            <a:pPr>
              <a:lnSpc>
                <a:spcPct val="80000"/>
              </a:lnSpc>
            </a:pPr>
            <a:r>
              <a:rPr lang="es-ES" sz="1600"/>
              <a:t>Teaching Content Through English </a:t>
            </a:r>
          </a:p>
          <a:p>
            <a:pPr>
              <a:lnSpc>
                <a:spcPct val="80000"/>
              </a:lnSpc>
            </a:pPr>
            <a:r>
              <a:rPr lang="es-ES" sz="1600"/>
              <a:t>Teaching English Through Content </a:t>
            </a:r>
          </a:p>
        </p:txBody>
      </p:sp>
      <p:sp>
        <p:nvSpPr>
          <p:cNvPr id="173060" name="Rectangle 4"/>
          <p:cNvSpPr>
            <a:spLocks noGrp="1" noChangeArrowheads="1"/>
          </p:cNvSpPr>
          <p:nvPr>
            <p:ph type="body" sz="half" idx="2"/>
          </p:nvPr>
        </p:nvSpPr>
        <p:spPr>
          <a:xfrm>
            <a:off x="4643438" y="1371600"/>
            <a:ext cx="4500562" cy="5105400"/>
          </a:xfrm>
          <a:solidFill>
            <a:srgbClr val="CCFFFF"/>
          </a:solidFill>
        </p:spPr>
        <p:txBody>
          <a:bodyPr/>
          <a:lstStyle/>
          <a:p>
            <a:pPr>
              <a:lnSpc>
                <a:spcPct val="80000"/>
              </a:lnSpc>
            </a:pPr>
            <a:r>
              <a:rPr lang="es-ES" sz="1600" dirty="0" err="1"/>
              <a:t>Teaching</a:t>
            </a:r>
            <a:r>
              <a:rPr lang="es-ES" sz="1600" dirty="0"/>
              <a:t> </a:t>
            </a:r>
            <a:r>
              <a:rPr lang="es-ES" sz="1600" dirty="0" err="1"/>
              <a:t>Through</a:t>
            </a:r>
            <a:r>
              <a:rPr lang="es-ES" sz="1600" dirty="0"/>
              <a:t> English (TTE) / </a:t>
            </a:r>
            <a:r>
              <a:rPr lang="es-ES" sz="1600" dirty="0" err="1"/>
              <a:t>Teaching</a:t>
            </a:r>
            <a:r>
              <a:rPr lang="es-ES" sz="1600" dirty="0"/>
              <a:t> </a:t>
            </a:r>
            <a:r>
              <a:rPr lang="es-ES" sz="1600" dirty="0" err="1"/>
              <a:t>Through</a:t>
            </a:r>
            <a:r>
              <a:rPr lang="es-ES" sz="1600" dirty="0"/>
              <a:t> </a:t>
            </a:r>
            <a:r>
              <a:rPr lang="es-ES" sz="1600" dirty="0" err="1"/>
              <a:t>Foreign</a:t>
            </a:r>
            <a:r>
              <a:rPr lang="es-ES" sz="1600" dirty="0"/>
              <a:t> </a:t>
            </a:r>
            <a:r>
              <a:rPr lang="es-ES" sz="1600" dirty="0" err="1"/>
              <a:t>Languages</a:t>
            </a:r>
            <a:r>
              <a:rPr lang="es-ES" sz="1600" dirty="0"/>
              <a:t> (TTFL)</a:t>
            </a:r>
          </a:p>
          <a:p>
            <a:pPr>
              <a:lnSpc>
                <a:spcPct val="80000"/>
              </a:lnSpc>
            </a:pPr>
            <a:r>
              <a:rPr lang="es-ES" sz="1600" dirty="0" err="1"/>
              <a:t>Teaching</a:t>
            </a:r>
            <a:r>
              <a:rPr lang="es-ES" sz="1600" dirty="0"/>
              <a:t> Content in a </a:t>
            </a:r>
            <a:r>
              <a:rPr lang="es-ES" sz="1600" dirty="0" err="1"/>
              <a:t>Foreign</a:t>
            </a:r>
            <a:r>
              <a:rPr lang="es-ES" sz="1600" dirty="0"/>
              <a:t> </a:t>
            </a:r>
            <a:r>
              <a:rPr lang="es-ES" sz="1600" dirty="0" err="1"/>
              <a:t>Language</a:t>
            </a:r>
            <a:r>
              <a:rPr lang="es-ES" sz="1600" dirty="0"/>
              <a:t> (TCFL) </a:t>
            </a:r>
          </a:p>
          <a:p>
            <a:pPr>
              <a:lnSpc>
                <a:spcPct val="80000"/>
              </a:lnSpc>
            </a:pPr>
            <a:r>
              <a:rPr lang="es-ES" sz="1600" dirty="0"/>
              <a:t>Dual-</a:t>
            </a:r>
            <a:r>
              <a:rPr lang="es-ES" sz="1600" dirty="0" err="1"/>
              <a:t>focused</a:t>
            </a:r>
            <a:r>
              <a:rPr lang="es-ES" sz="1600" dirty="0"/>
              <a:t> </a:t>
            </a:r>
            <a:r>
              <a:rPr lang="es-ES" sz="1600" dirty="0" err="1"/>
              <a:t>Language</a:t>
            </a:r>
            <a:r>
              <a:rPr lang="es-ES" sz="1600" dirty="0"/>
              <a:t> </a:t>
            </a:r>
            <a:r>
              <a:rPr lang="es-ES" sz="1600" dirty="0" err="1"/>
              <a:t>Instruction</a:t>
            </a:r>
            <a:r>
              <a:rPr lang="es-ES" sz="1600" dirty="0"/>
              <a:t> </a:t>
            </a:r>
          </a:p>
          <a:p>
            <a:pPr>
              <a:lnSpc>
                <a:spcPct val="80000"/>
              </a:lnSpc>
            </a:pPr>
            <a:r>
              <a:rPr lang="es-ES" sz="1600" dirty="0" err="1"/>
              <a:t>Bilingual</a:t>
            </a:r>
            <a:r>
              <a:rPr lang="es-ES" sz="1600" dirty="0"/>
              <a:t> </a:t>
            </a:r>
            <a:r>
              <a:rPr lang="es-ES" sz="1600" dirty="0" err="1"/>
              <a:t>Integration</a:t>
            </a:r>
            <a:r>
              <a:rPr lang="es-ES" sz="1600" dirty="0"/>
              <a:t> of </a:t>
            </a:r>
            <a:r>
              <a:rPr lang="es-ES" sz="1600" dirty="0" err="1"/>
              <a:t>Languages</a:t>
            </a:r>
            <a:r>
              <a:rPr lang="es-ES" sz="1600" dirty="0"/>
              <a:t> and Disciplines (BILD) </a:t>
            </a:r>
          </a:p>
          <a:p>
            <a:pPr>
              <a:lnSpc>
                <a:spcPct val="80000"/>
              </a:lnSpc>
            </a:pPr>
            <a:r>
              <a:rPr lang="es-ES" sz="1600" dirty="0" err="1"/>
              <a:t>Learning</a:t>
            </a:r>
            <a:r>
              <a:rPr lang="es-ES" sz="1600" dirty="0"/>
              <a:t> </a:t>
            </a:r>
            <a:r>
              <a:rPr lang="es-ES" sz="1600" dirty="0" err="1"/>
              <a:t>with</a:t>
            </a:r>
            <a:r>
              <a:rPr lang="es-ES" sz="1600" dirty="0"/>
              <a:t> </a:t>
            </a:r>
            <a:r>
              <a:rPr lang="es-ES" sz="1600" dirty="0" err="1"/>
              <a:t>Languages</a:t>
            </a:r>
            <a:r>
              <a:rPr lang="es-ES" sz="1600" dirty="0"/>
              <a:t> / </a:t>
            </a:r>
            <a:r>
              <a:rPr lang="es-ES" sz="1600" dirty="0" err="1"/>
              <a:t>Learning</a:t>
            </a:r>
            <a:r>
              <a:rPr lang="es-ES" sz="1600" dirty="0"/>
              <a:t> </a:t>
            </a:r>
            <a:r>
              <a:rPr lang="es-ES" sz="1600" dirty="0" err="1"/>
              <a:t>through</a:t>
            </a:r>
            <a:r>
              <a:rPr lang="es-ES" sz="1600" dirty="0"/>
              <a:t> </a:t>
            </a:r>
            <a:r>
              <a:rPr lang="es-ES" sz="1600" dirty="0" err="1"/>
              <a:t>an</a:t>
            </a:r>
            <a:r>
              <a:rPr lang="es-ES" sz="1600" dirty="0"/>
              <a:t> </a:t>
            </a:r>
            <a:r>
              <a:rPr lang="es-ES" sz="1600" dirty="0" err="1"/>
              <a:t>additional</a:t>
            </a:r>
            <a:r>
              <a:rPr lang="es-ES" sz="1600" dirty="0"/>
              <a:t> </a:t>
            </a:r>
            <a:r>
              <a:rPr lang="es-ES" sz="1600" dirty="0" err="1"/>
              <a:t>language</a:t>
            </a:r>
            <a:endParaRPr lang="es-ES" sz="1600" dirty="0"/>
          </a:p>
          <a:p>
            <a:pPr>
              <a:lnSpc>
                <a:spcPct val="80000"/>
              </a:lnSpc>
            </a:pPr>
            <a:r>
              <a:rPr lang="es-ES" sz="1600" dirty="0" err="1"/>
              <a:t>Immersion</a:t>
            </a:r>
            <a:r>
              <a:rPr lang="es-ES" sz="1600" dirty="0"/>
              <a:t>    </a:t>
            </a:r>
            <a:r>
              <a:rPr lang="es-ES" sz="1600" dirty="0" err="1"/>
              <a:t>Foreign</a:t>
            </a:r>
            <a:r>
              <a:rPr lang="es-ES" sz="1600" dirty="0"/>
              <a:t> </a:t>
            </a:r>
            <a:r>
              <a:rPr lang="es-ES" sz="1600" dirty="0" err="1"/>
              <a:t>Language</a:t>
            </a:r>
            <a:r>
              <a:rPr lang="es-ES" sz="1600" dirty="0"/>
              <a:t> </a:t>
            </a:r>
            <a:r>
              <a:rPr lang="es-ES" sz="1600" dirty="0" err="1"/>
              <a:t>Immersion</a:t>
            </a:r>
            <a:r>
              <a:rPr lang="es-ES" sz="1600" dirty="0"/>
              <a:t> </a:t>
            </a:r>
            <a:r>
              <a:rPr lang="es-ES" sz="1600" dirty="0" err="1"/>
              <a:t>Program</a:t>
            </a:r>
            <a:r>
              <a:rPr lang="es-ES" sz="1600" dirty="0"/>
              <a:t> (FLIP)</a:t>
            </a:r>
          </a:p>
          <a:p>
            <a:pPr>
              <a:lnSpc>
                <a:spcPct val="80000"/>
              </a:lnSpc>
            </a:pPr>
            <a:r>
              <a:rPr lang="es-ES" sz="1600" dirty="0" err="1"/>
              <a:t>Plurilingual</a:t>
            </a:r>
            <a:r>
              <a:rPr lang="es-ES" sz="1600" dirty="0"/>
              <a:t> </a:t>
            </a:r>
            <a:r>
              <a:rPr lang="es-ES" sz="1600" dirty="0" err="1"/>
              <a:t>Instruction</a:t>
            </a:r>
            <a:endParaRPr lang="es-ES" sz="1600" dirty="0"/>
          </a:p>
          <a:p>
            <a:pPr>
              <a:lnSpc>
                <a:spcPct val="80000"/>
              </a:lnSpc>
            </a:pPr>
            <a:r>
              <a:rPr lang="es-ES" sz="1600" dirty="0"/>
              <a:t>English </a:t>
            </a:r>
            <a:r>
              <a:rPr lang="es-ES" sz="1600" dirty="0" err="1"/>
              <a:t>Across</a:t>
            </a:r>
            <a:r>
              <a:rPr lang="es-ES" sz="1600" dirty="0"/>
              <a:t> </a:t>
            </a:r>
            <a:r>
              <a:rPr lang="es-ES" sz="1600" dirty="0" err="1"/>
              <a:t>the</a:t>
            </a:r>
            <a:r>
              <a:rPr lang="es-ES" sz="1600" dirty="0"/>
              <a:t> </a:t>
            </a:r>
            <a:r>
              <a:rPr lang="es-ES" sz="1600" dirty="0" err="1"/>
              <a:t>Curriculum</a:t>
            </a:r>
            <a:r>
              <a:rPr lang="es-ES" sz="1600" dirty="0"/>
              <a:t> / </a:t>
            </a:r>
            <a:r>
              <a:rPr lang="es-ES" sz="1600" dirty="0" err="1"/>
              <a:t>Foreign</a:t>
            </a:r>
            <a:r>
              <a:rPr lang="es-ES" sz="1600" dirty="0"/>
              <a:t> </a:t>
            </a:r>
            <a:r>
              <a:rPr lang="es-ES" sz="1600" dirty="0" err="1"/>
              <a:t>Languages</a:t>
            </a:r>
            <a:r>
              <a:rPr lang="es-ES" sz="1600" dirty="0"/>
              <a:t> </a:t>
            </a:r>
            <a:r>
              <a:rPr lang="es-ES" sz="1600" dirty="0" err="1"/>
              <a:t>Across</a:t>
            </a:r>
            <a:r>
              <a:rPr lang="es-ES" sz="1600" dirty="0"/>
              <a:t> </a:t>
            </a:r>
            <a:r>
              <a:rPr lang="es-ES" sz="1600" dirty="0" err="1"/>
              <a:t>the</a:t>
            </a:r>
            <a:r>
              <a:rPr lang="es-ES" sz="1600" dirty="0"/>
              <a:t> </a:t>
            </a:r>
            <a:r>
              <a:rPr lang="es-ES" sz="1600" dirty="0" err="1"/>
              <a:t>Curriculum</a:t>
            </a:r>
            <a:r>
              <a:rPr lang="es-ES" sz="1600" dirty="0"/>
              <a:t> (FLAC) </a:t>
            </a:r>
          </a:p>
          <a:p>
            <a:pPr>
              <a:lnSpc>
                <a:spcPct val="80000"/>
              </a:lnSpc>
            </a:pPr>
            <a:r>
              <a:rPr lang="es-ES" sz="1600" dirty="0" err="1"/>
              <a:t>Language-enhanced</a:t>
            </a:r>
            <a:r>
              <a:rPr lang="es-ES" sz="1600" dirty="0"/>
              <a:t> Content </a:t>
            </a:r>
            <a:r>
              <a:rPr lang="es-ES" sz="1600" dirty="0" err="1"/>
              <a:t>Instruction</a:t>
            </a:r>
            <a:r>
              <a:rPr lang="es-ES" sz="1600" dirty="0"/>
              <a:t> * </a:t>
            </a:r>
          </a:p>
          <a:p>
            <a:pPr>
              <a:lnSpc>
                <a:spcPct val="80000"/>
              </a:lnSpc>
            </a:pPr>
            <a:r>
              <a:rPr lang="es-ES" sz="1600" dirty="0" err="1"/>
              <a:t>Integrated</a:t>
            </a:r>
            <a:r>
              <a:rPr lang="es-ES" sz="1600" dirty="0"/>
              <a:t> </a:t>
            </a:r>
            <a:r>
              <a:rPr lang="es-ES" sz="1600" dirty="0" err="1"/>
              <a:t>Curriculum</a:t>
            </a:r>
            <a:r>
              <a:rPr lang="es-ES" sz="1600" dirty="0"/>
              <a:t> </a:t>
            </a:r>
          </a:p>
          <a:p>
            <a:pPr>
              <a:lnSpc>
                <a:spcPct val="80000"/>
              </a:lnSpc>
            </a:pPr>
            <a:r>
              <a:rPr lang="es-ES" sz="1600" dirty="0"/>
              <a:t>Bridge </a:t>
            </a:r>
            <a:r>
              <a:rPr lang="es-ES" sz="1600" dirty="0" err="1"/>
              <a:t>Program</a:t>
            </a:r>
            <a:endParaRPr lang="es-ES" sz="1600" dirty="0"/>
          </a:p>
          <a:p>
            <a:pPr>
              <a:lnSpc>
                <a:spcPct val="80000"/>
              </a:lnSpc>
            </a:pPr>
            <a:r>
              <a:rPr lang="es-ES" sz="1600" dirty="0"/>
              <a:t>Cross-Curricular </a:t>
            </a:r>
            <a:r>
              <a:rPr lang="es-ES" sz="1600" dirty="0" err="1"/>
              <a:t>Teaching</a:t>
            </a:r>
            <a:r>
              <a:rPr lang="es-ES" sz="1600" dirty="0"/>
              <a:t>  </a:t>
            </a:r>
          </a:p>
          <a:p>
            <a:pPr>
              <a:lnSpc>
                <a:spcPct val="80000"/>
              </a:lnSpc>
            </a:pPr>
            <a:r>
              <a:rPr lang="es-ES" sz="1600" dirty="0" err="1"/>
              <a:t>Interdisciplinary</a:t>
            </a:r>
            <a:r>
              <a:rPr lang="es-ES" sz="1600" dirty="0"/>
              <a:t> </a:t>
            </a:r>
            <a:r>
              <a:rPr lang="es-ES" sz="1600" dirty="0" err="1"/>
              <a:t>Teaching</a:t>
            </a:r>
            <a:r>
              <a:rPr lang="es-ES" sz="1600" dirty="0"/>
              <a:t>  </a:t>
            </a:r>
          </a:p>
          <a:p>
            <a:pPr>
              <a:lnSpc>
                <a:spcPct val="80000"/>
              </a:lnSpc>
              <a:buFontTx/>
              <a:buNone/>
            </a:pPr>
            <a:r>
              <a:rPr lang="es-ES" sz="1200" dirty="0" smtClean="0"/>
              <a:t>					</a:t>
            </a:r>
            <a:endParaRPr lang="es-ES" sz="1200" dirty="0"/>
          </a:p>
          <a:p>
            <a:pPr>
              <a:lnSpc>
                <a:spcPct val="80000"/>
              </a:lnSpc>
            </a:pPr>
            <a:endParaRPr lang="es-ES" sz="1200" dirty="0"/>
          </a:p>
          <a:p>
            <a:pPr>
              <a:lnSpc>
                <a:spcPct val="80000"/>
              </a:lnSpc>
            </a:pPr>
            <a:endParaRPr lang="es-ES" sz="1200" dirty="0"/>
          </a:p>
        </p:txBody>
      </p:sp>
      <p:pic>
        <p:nvPicPr>
          <p:cNvPr id="5" name="Picture 4"/>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905569" y="5486400"/>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738047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EFF2C"/>
        </a:solidFill>
        <a:effectLst/>
      </p:bgPr>
    </p:bg>
    <p:spTree>
      <p:nvGrpSpPr>
        <p:cNvPr id="1" name=""/>
        <p:cNvGrpSpPr/>
        <p:nvPr/>
      </p:nvGrpSpPr>
      <p:grpSpPr>
        <a:xfrm>
          <a:off x="0" y="0"/>
          <a:ext cx="0" cy="0"/>
          <a:chOff x="0" y="0"/>
          <a:chExt cx="0" cy="0"/>
        </a:xfrm>
      </p:grpSpPr>
      <p:pic>
        <p:nvPicPr>
          <p:cNvPr id="52226" name="1 Título"/>
          <p:cNvPicPr>
            <a:picLocks noGrp="1" noChangeArrowheads="1"/>
          </p:cNvPicPr>
          <p:nvPr>
            <p:ph type="title"/>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228600" y="609600"/>
            <a:ext cx="8408988" cy="76200"/>
          </a:xfrm>
          <a:solidFill>
            <a:schemeClr val="bg1"/>
          </a:solidFill>
        </p:spPr>
      </p:pic>
      <p:sp>
        <p:nvSpPr>
          <p:cNvPr id="52227" name="2 Marcador de texto"/>
          <p:cNvSpPr>
            <a:spLocks noGrp="1"/>
          </p:cNvSpPr>
          <p:nvPr>
            <p:ph type="body" idx="1"/>
          </p:nvPr>
        </p:nvSpPr>
        <p:spPr>
          <a:xfrm>
            <a:off x="3657600" y="1752600"/>
            <a:ext cx="5165725" cy="4681537"/>
          </a:xfrm>
        </p:spPr>
        <p:txBody>
          <a:bodyPr/>
          <a:lstStyle/>
          <a:p>
            <a:pPr eaLnBrk="1" hangingPunct="1">
              <a:buFont typeface="Wingdings 2" charset="0"/>
              <a:buBlip>
                <a:blip r:embed="rId4"/>
              </a:buBlip>
            </a:pPr>
            <a:r>
              <a:rPr lang="en-US" sz="2800" dirty="0">
                <a:solidFill>
                  <a:srgbClr val="0D0D0D"/>
                </a:solidFill>
                <a:latin typeface="Berlin Sans FB" charset="0"/>
                <a:ea typeface="ヒラギノ角ゴ Pro W3" charset="0"/>
                <a:cs typeface="ヒラギノ角ゴ Pro W3" charset="0"/>
              </a:rPr>
              <a:t> He is an expert in the field of linguistics, specializing </a:t>
            </a:r>
            <a:r>
              <a:rPr lang="en-US" sz="2800" dirty="0" smtClean="0">
                <a:solidFill>
                  <a:srgbClr val="0D0D0D"/>
                </a:solidFill>
                <a:latin typeface="Berlin Sans FB" charset="0"/>
                <a:ea typeface="ヒラギノ角ゴ Pro W3" charset="0"/>
                <a:cs typeface="ヒラギノ角ゴ Pro W3" charset="0"/>
              </a:rPr>
              <a:t>in</a:t>
            </a:r>
          </a:p>
          <a:p>
            <a:pPr eaLnBrk="1" hangingPunct="1"/>
            <a:r>
              <a:rPr lang="en-US" sz="2800" b="1" dirty="0" smtClean="0">
                <a:solidFill>
                  <a:srgbClr val="0D0D0D"/>
                </a:solidFill>
                <a:latin typeface="Berlin Sans FB" charset="0"/>
                <a:ea typeface="ヒラギノ角ゴ Pro W3" charset="0"/>
                <a:cs typeface="ヒラギノ角ゴ Pro W3" charset="0"/>
              </a:rPr>
              <a:t>THE NATURAL APPROACH.</a:t>
            </a:r>
          </a:p>
          <a:p>
            <a:pPr eaLnBrk="1" hangingPunct="1"/>
            <a:endParaRPr lang="es-MX" sz="2800" dirty="0">
              <a:solidFill>
                <a:srgbClr val="0D0D0D"/>
              </a:solidFill>
              <a:latin typeface="Berlin Sans FB" charset="0"/>
              <a:ea typeface="ヒラギノ角ゴ Pro W3" charset="0"/>
              <a:cs typeface="ヒラギノ角ゴ Pro W3" charset="0"/>
            </a:endParaRPr>
          </a:p>
          <a:p>
            <a:pPr eaLnBrk="1" hangingPunct="1">
              <a:buFont typeface="Wingdings 2" charset="0"/>
              <a:buBlip>
                <a:blip r:embed="rId4"/>
              </a:buBlip>
            </a:pPr>
            <a:r>
              <a:rPr lang="en-US" sz="2800" dirty="0">
                <a:solidFill>
                  <a:srgbClr val="0D0D0D"/>
                </a:solidFill>
                <a:latin typeface="Berlin Sans FB" charset="0"/>
                <a:ea typeface="ヒラギノ角ゴ Pro W3" charset="0"/>
                <a:cs typeface="ヒラギノ角ゴ Pro W3" charset="0"/>
              </a:rPr>
              <a:t> His findings since 1984, about the differences between </a:t>
            </a:r>
            <a:r>
              <a:rPr lang="en-US" sz="2800" b="1" dirty="0">
                <a:solidFill>
                  <a:srgbClr val="0D0D0D"/>
                </a:solidFill>
                <a:latin typeface="Berlin Sans FB" charset="0"/>
                <a:ea typeface="ヒラギノ角ゴ Pro W3" charset="0"/>
                <a:cs typeface="ヒラギノ角ゴ Pro W3" charset="0"/>
              </a:rPr>
              <a:t>“learning</a:t>
            </a:r>
            <a:r>
              <a:rPr lang="en-US" sz="2800" dirty="0">
                <a:solidFill>
                  <a:srgbClr val="0D0D0D"/>
                </a:solidFill>
                <a:latin typeface="Berlin Sans FB" charset="0"/>
                <a:ea typeface="ヒラギノ角ゴ Pro W3" charset="0"/>
                <a:cs typeface="ヒラギノ角ゴ Pro W3" charset="0"/>
              </a:rPr>
              <a:t>” and “</a:t>
            </a:r>
            <a:r>
              <a:rPr lang="en-US" sz="2800" b="1" dirty="0">
                <a:solidFill>
                  <a:srgbClr val="0D0D0D"/>
                </a:solidFill>
                <a:latin typeface="Berlin Sans FB" charset="0"/>
                <a:ea typeface="ヒラギノ角ゴ Pro W3" charset="0"/>
                <a:cs typeface="ヒラギノ角ゴ Pro W3" charset="0"/>
              </a:rPr>
              <a:t>acquisition</a:t>
            </a:r>
            <a:r>
              <a:rPr lang="en-US" sz="2800" dirty="0">
                <a:solidFill>
                  <a:srgbClr val="0D0D0D"/>
                </a:solidFill>
                <a:latin typeface="Berlin Sans FB" charset="0"/>
                <a:ea typeface="ヒラギノ角ゴ Pro W3" charset="0"/>
                <a:cs typeface="ヒラギノ角ゴ Pro W3" charset="0"/>
              </a:rPr>
              <a:t>”, have impacted the field of bilingualism for several decades, and greatly influenced </a:t>
            </a:r>
            <a:r>
              <a:rPr lang="en-US" sz="2800" b="1" dirty="0">
                <a:solidFill>
                  <a:srgbClr val="0D0D0D"/>
                </a:solidFill>
                <a:latin typeface="Berlin Sans FB" charset="0"/>
                <a:ea typeface="ヒラギノ角ゴ Pro W3" charset="0"/>
                <a:cs typeface="ヒラギノ角ゴ Pro W3" charset="0"/>
              </a:rPr>
              <a:t>CLIL</a:t>
            </a:r>
            <a:r>
              <a:rPr lang="en-US" sz="2800" dirty="0">
                <a:solidFill>
                  <a:srgbClr val="0D0D0D"/>
                </a:solidFill>
                <a:latin typeface="Berlin Sans FB" charset="0"/>
                <a:ea typeface="ヒラギノ角ゴ Pro W3" charset="0"/>
                <a:cs typeface="ヒラギノ角ゴ Pro W3" charset="0"/>
              </a:rPr>
              <a:t> research. </a:t>
            </a:r>
            <a:endParaRPr lang="es-MX" sz="2800" dirty="0">
              <a:solidFill>
                <a:srgbClr val="0D0D0D"/>
              </a:solidFill>
              <a:latin typeface="Berlin Sans FB" charset="0"/>
              <a:ea typeface="ヒラギノ角ゴ Pro W3" charset="0"/>
              <a:cs typeface="ヒラギノ角ゴ Pro W3" charset="0"/>
            </a:endParaRPr>
          </a:p>
          <a:p>
            <a:pPr eaLnBrk="1" hangingPunct="1"/>
            <a:endParaRPr lang="es-MX" sz="2800" dirty="0">
              <a:solidFill>
                <a:srgbClr val="0D0D0D"/>
              </a:solidFill>
              <a:latin typeface="Berlin Sans FB" charset="0"/>
              <a:ea typeface="ヒラギノ角ゴ Pro W3" charset="0"/>
              <a:cs typeface="ヒラギノ角ゴ Pro W3" charset="0"/>
            </a:endParaRPr>
          </a:p>
        </p:txBody>
      </p:sp>
      <p:pic>
        <p:nvPicPr>
          <p:cNvPr id="30721" name="Picture 1" descr="E:\KQW36_1krashenbio.jpg"/>
          <p:cNvPicPr>
            <a:picLocks noChangeAspect="1" noChangeArrowheads="1"/>
          </p:cNvPicPr>
          <p:nvPr/>
        </p:nvPicPr>
        <p:blipFill>
          <a:blip r:embed="rId5" cstate="print"/>
          <a:srcRect/>
          <a:stretch>
            <a:fillRect/>
          </a:stretch>
        </p:blipFill>
        <p:spPr bwMode="auto">
          <a:xfrm>
            <a:off x="0" y="838200"/>
            <a:ext cx="3143240" cy="52256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9157" name="TextBox 1"/>
          <p:cNvSpPr txBox="1">
            <a:spLocks noChangeArrowheads="1"/>
          </p:cNvSpPr>
          <p:nvPr/>
        </p:nvSpPr>
        <p:spPr bwMode="auto">
          <a:xfrm>
            <a:off x="460375" y="12700"/>
            <a:ext cx="8683625" cy="13843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dirty="0" smtClean="0">
                <a:effectLst>
                  <a:outerShdw blurRad="38100" dist="38100" dir="2700000" algn="tl">
                    <a:srgbClr val="000000">
                      <a:alpha val="43137"/>
                    </a:srgbClr>
                  </a:outerShdw>
                </a:effectLst>
              </a:rPr>
              <a:t>STEPHEN KRASHEN:    </a:t>
            </a:r>
          </a:p>
          <a:p>
            <a:pPr>
              <a:defRPr/>
            </a:pPr>
            <a:endParaRPr lang="en-US" sz="2800" b="1" dirty="0">
              <a:effectLst>
                <a:outerShdw blurRad="38100" dist="38100" dir="2700000" algn="tl">
                  <a:srgbClr val="000000">
                    <a:alpha val="43137"/>
                  </a:srgbClr>
                </a:outerShdw>
              </a:effectLst>
            </a:endParaRPr>
          </a:p>
          <a:p>
            <a:pPr>
              <a:defRPr/>
            </a:pPr>
            <a:endParaRPr lang="en-US" sz="2800" b="1" dirty="0" smtClean="0">
              <a:effectLst>
                <a:outerShdw blurRad="38100" dist="38100" dir="2700000" algn="tl">
                  <a:srgbClr val="000000">
                    <a:alpha val="43137"/>
                  </a:srgbClr>
                </a:outerShdw>
              </a:effectLst>
            </a:endParaRPr>
          </a:p>
        </p:txBody>
      </p:sp>
      <p:pic>
        <p:nvPicPr>
          <p:cNvPr id="6" name="Picture 5"/>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96200" y="5638800"/>
            <a:ext cx="1267460" cy="1011555"/>
          </a:xfrm>
          <a:prstGeom prst="rect">
            <a:avLst/>
          </a:prstGeom>
          <a:noFill/>
          <a:ln>
            <a:noFill/>
          </a:ln>
          <a:extLst/>
        </p:spPr>
      </p:pic>
    </p:spTree>
  </p:cSld>
  <p:clrMapOvr>
    <a:masterClrMapping/>
  </p:clrMapOvr>
  <p:transition spd="slow">
    <p:sndAc>
      <p:stSnd>
        <p:snd r:embed="rId2" name="Opening"/>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52400" y="304800"/>
            <a:ext cx="9448800" cy="1219200"/>
          </a:xfrm>
          <a:solidFill>
            <a:srgbClr val="FF99CC"/>
          </a:solidFill>
        </p:spPr>
        <p:txBody>
          <a:bodyPr/>
          <a:lstStyle/>
          <a:p>
            <a:r>
              <a:rPr lang="en-US" sz="2000" dirty="0"/>
              <a:t>Stephen </a:t>
            </a:r>
            <a:r>
              <a:rPr lang="en-US" sz="2000" dirty="0" err="1" smtClean="0"/>
              <a:t>KrashenKrashen</a:t>
            </a:r>
            <a:r>
              <a:rPr lang="en-US" sz="2000" dirty="0" smtClean="0"/>
              <a:t>: Kr</a:t>
            </a:r>
            <a:endParaRPr lang="en-US" sz="2000" dirty="0"/>
          </a:p>
        </p:txBody>
      </p:sp>
      <p:sp>
        <p:nvSpPr>
          <p:cNvPr id="64515" name="Rectangle 3"/>
          <p:cNvSpPr>
            <a:spLocks noGrp="1" noChangeArrowheads="1"/>
          </p:cNvSpPr>
          <p:nvPr>
            <p:ph type="body" idx="1"/>
          </p:nvPr>
        </p:nvSpPr>
        <p:spPr>
          <a:xfrm>
            <a:off x="152400" y="1752600"/>
            <a:ext cx="8839200" cy="4953000"/>
          </a:xfrm>
          <a:solidFill>
            <a:srgbClr val="FFCCFF"/>
          </a:solidFill>
        </p:spPr>
        <p:txBody>
          <a:bodyPr/>
          <a:lstStyle/>
          <a:p>
            <a:pPr marL="0" indent="0">
              <a:lnSpc>
                <a:spcPct val="90000"/>
              </a:lnSpc>
              <a:buNone/>
            </a:pPr>
            <a:r>
              <a:rPr lang="en-US" sz="2800" dirty="0" smtClean="0"/>
              <a:t>1. El </a:t>
            </a:r>
            <a:r>
              <a:rPr lang="en-US" sz="2800" dirty="0" err="1" smtClean="0"/>
              <a:t>reconocimiento</a:t>
            </a:r>
            <a:r>
              <a:rPr lang="en-US" sz="2800" dirty="0" smtClean="0"/>
              <a:t> precede la </a:t>
            </a:r>
            <a:r>
              <a:rPr lang="en-US" sz="2800" dirty="0" err="1" smtClean="0"/>
              <a:t>producción</a:t>
            </a:r>
            <a:r>
              <a:rPr lang="en-US" sz="2800" dirty="0" smtClean="0"/>
              <a:t>. </a:t>
            </a:r>
          </a:p>
          <a:p>
            <a:pPr marL="0" indent="0">
              <a:lnSpc>
                <a:spcPct val="90000"/>
              </a:lnSpc>
              <a:buNone/>
            </a:pPr>
            <a:r>
              <a:rPr lang="en-US" sz="2800" i="1" dirty="0"/>
              <a:t>	</a:t>
            </a:r>
            <a:r>
              <a:rPr lang="en-US" sz="2800" i="1" dirty="0" smtClean="0"/>
              <a:t>	  	      Recognition precedes production.</a:t>
            </a:r>
            <a:endParaRPr lang="en-US" sz="2800" dirty="0" smtClean="0"/>
          </a:p>
          <a:p>
            <a:pPr marL="0" indent="0">
              <a:lnSpc>
                <a:spcPct val="90000"/>
              </a:lnSpc>
              <a:buNone/>
            </a:pPr>
            <a:r>
              <a:rPr lang="en-US" sz="2800" dirty="0" smtClean="0"/>
              <a:t> 2. </a:t>
            </a:r>
            <a:r>
              <a:rPr lang="en-US" sz="2800" dirty="0" err="1" smtClean="0"/>
              <a:t>Actividades</a:t>
            </a:r>
            <a:r>
              <a:rPr lang="en-US" sz="2800" dirty="0" smtClean="0"/>
              <a:t> de </a:t>
            </a:r>
            <a:r>
              <a:rPr lang="en-US" sz="2800" dirty="0" err="1" smtClean="0"/>
              <a:t>adquisici</a:t>
            </a:r>
            <a:r>
              <a:rPr lang="en-US" altLang="ja-JP" sz="2800" dirty="0" err="1" smtClean="0"/>
              <a:t>ó</a:t>
            </a:r>
            <a:r>
              <a:rPr lang="en-US" sz="2800" dirty="0" err="1" smtClean="0"/>
              <a:t>n</a:t>
            </a:r>
            <a:r>
              <a:rPr lang="en-US" sz="2800" dirty="0" smtClean="0"/>
              <a:t> = </a:t>
            </a:r>
            <a:r>
              <a:rPr lang="en-US" sz="2800" dirty="0" err="1" smtClean="0"/>
              <a:t>mejor</a:t>
            </a:r>
            <a:r>
              <a:rPr lang="en-US" sz="2800" dirty="0" smtClean="0"/>
              <a:t> </a:t>
            </a:r>
            <a:r>
              <a:rPr lang="en-US" sz="2800" dirty="0" err="1" smtClean="0"/>
              <a:t>resultados</a:t>
            </a:r>
            <a:endParaRPr lang="en-US" sz="2800" dirty="0" smtClean="0"/>
          </a:p>
          <a:p>
            <a:pPr>
              <a:lnSpc>
                <a:spcPct val="90000"/>
              </a:lnSpc>
              <a:buFontTx/>
              <a:buNone/>
            </a:pPr>
            <a:endParaRPr lang="en-US" sz="2800" dirty="0" smtClean="0"/>
          </a:p>
          <a:p>
            <a:pPr marL="0" indent="0">
              <a:lnSpc>
                <a:spcPct val="90000"/>
              </a:lnSpc>
              <a:buNone/>
            </a:pPr>
            <a:r>
              <a:rPr lang="en-US" sz="2800" dirty="0" smtClean="0"/>
              <a:t> 3. </a:t>
            </a:r>
            <a:r>
              <a:rPr lang="en-US" sz="2800" dirty="0" err="1" smtClean="0"/>
              <a:t>Reducir</a:t>
            </a:r>
            <a:r>
              <a:rPr lang="en-US" sz="2800" dirty="0" smtClean="0"/>
              <a:t> el </a:t>
            </a:r>
            <a:r>
              <a:rPr lang="en-US" sz="2800" i="1" dirty="0" err="1" smtClean="0"/>
              <a:t>filtro</a:t>
            </a:r>
            <a:r>
              <a:rPr lang="en-US" sz="2800" dirty="0" smtClean="0"/>
              <a:t>……..</a:t>
            </a:r>
            <a:r>
              <a:rPr lang="en-US" sz="2800" dirty="0" err="1" smtClean="0"/>
              <a:t>Crea</a:t>
            </a:r>
            <a:r>
              <a:rPr lang="en-US" sz="2800" dirty="0" smtClean="0"/>
              <a:t> un </a:t>
            </a:r>
            <a:r>
              <a:rPr lang="en-US" sz="2800" dirty="0" err="1" smtClean="0"/>
              <a:t>ambiente</a:t>
            </a:r>
            <a:r>
              <a:rPr lang="en-US" sz="2800" dirty="0" smtClean="0"/>
              <a:t> </a:t>
            </a:r>
            <a:r>
              <a:rPr lang="en-US" sz="2800" dirty="0" err="1" smtClean="0"/>
              <a:t>positivo</a:t>
            </a:r>
            <a:r>
              <a:rPr lang="en-US" sz="2800" dirty="0" smtClean="0"/>
              <a:t>.</a:t>
            </a:r>
          </a:p>
          <a:p>
            <a:pPr>
              <a:lnSpc>
                <a:spcPct val="90000"/>
              </a:lnSpc>
              <a:buFontTx/>
              <a:buNone/>
            </a:pPr>
            <a:endParaRPr lang="en-US" sz="2800" dirty="0" smtClean="0"/>
          </a:p>
          <a:p>
            <a:pPr marL="0" indent="0">
              <a:lnSpc>
                <a:spcPct val="90000"/>
              </a:lnSpc>
              <a:buNone/>
            </a:pPr>
            <a:r>
              <a:rPr lang="en-US" sz="2800" dirty="0" smtClean="0"/>
              <a:t> 4. </a:t>
            </a:r>
            <a:r>
              <a:rPr lang="en-US" sz="2800" dirty="0" err="1" smtClean="0"/>
              <a:t>Utiliza</a:t>
            </a:r>
            <a:r>
              <a:rPr lang="en-US" sz="2800" dirty="0" smtClean="0"/>
              <a:t> </a:t>
            </a:r>
            <a:r>
              <a:rPr lang="en-US" sz="2800" dirty="0" err="1" smtClean="0"/>
              <a:t>las</a:t>
            </a:r>
            <a:r>
              <a:rPr lang="en-US" sz="2800" dirty="0" smtClean="0"/>
              <a:t> </a:t>
            </a:r>
            <a:r>
              <a:rPr lang="en-US" sz="2800" dirty="0" err="1" smtClean="0"/>
              <a:t>materias</a:t>
            </a:r>
            <a:r>
              <a:rPr lang="en-US" sz="2800" dirty="0" smtClean="0"/>
              <a:t>…</a:t>
            </a:r>
            <a:r>
              <a:rPr lang="en-US" sz="2800" dirty="0" err="1" smtClean="0"/>
              <a:t>ciencias</a:t>
            </a:r>
            <a:r>
              <a:rPr lang="en-US" sz="2800" dirty="0" smtClean="0"/>
              <a:t>, </a:t>
            </a:r>
            <a:r>
              <a:rPr lang="en-US" sz="2800" dirty="0" err="1" smtClean="0"/>
              <a:t>artes</a:t>
            </a:r>
            <a:r>
              <a:rPr lang="en-US" sz="2800" dirty="0" smtClean="0"/>
              <a:t>, </a:t>
            </a:r>
          </a:p>
          <a:p>
            <a:pPr marL="0" indent="0">
              <a:lnSpc>
                <a:spcPct val="90000"/>
              </a:lnSpc>
              <a:buNone/>
            </a:pPr>
            <a:r>
              <a:rPr lang="en-US" sz="2800" dirty="0"/>
              <a:t>	</a:t>
            </a:r>
            <a:r>
              <a:rPr lang="en-US" sz="2800" dirty="0" smtClean="0"/>
              <a:t>			</a:t>
            </a:r>
            <a:r>
              <a:rPr lang="en-US" sz="2800" dirty="0" err="1" smtClean="0"/>
              <a:t>educación</a:t>
            </a:r>
            <a:r>
              <a:rPr lang="en-US" sz="2800" dirty="0" smtClean="0"/>
              <a:t> </a:t>
            </a:r>
            <a:r>
              <a:rPr lang="en-US" sz="2800" dirty="0" err="1" smtClean="0"/>
              <a:t>física</a:t>
            </a:r>
            <a:r>
              <a:rPr lang="en-US" sz="2800" dirty="0" smtClean="0"/>
              <a:t>,		   </a:t>
            </a:r>
          </a:p>
          <a:p>
            <a:pPr>
              <a:lnSpc>
                <a:spcPct val="90000"/>
              </a:lnSpc>
              <a:buFontTx/>
              <a:buNone/>
            </a:pPr>
            <a:r>
              <a:rPr lang="en-US" sz="2800" dirty="0" smtClean="0"/>
              <a:t>                                     </a:t>
            </a:r>
            <a:r>
              <a:rPr lang="en-US" sz="2800" dirty="0" err="1" smtClean="0"/>
              <a:t>matem</a:t>
            </a:r>
            <a:r>
              <a:rPr lang="en-US" altLang="ja-JP" sz="2800" dirty="0" err="1" smtClean="0"/>
              <a:t>áticas</a:t>
            </a:r>
            <a:r>
              <a:rPr lang="en-US" altLang="ja-JP" sz="2800" dirty="0" smtClean="0"/>
              <a:t>, </a:t>
            </a:r>
            <a:r>
              <a:rPr lang="en-US" altLang="ja-JP" sz="2800" dirty="0" err="1" smtClean="0"/>
              <a:t>música</a:t>
            </a:r>
            <a:endParaRPr lang="en-US" altLang="ja-JP" sz="2800" dirty="0"/>
          </a:p>
          <a:p>
            <a:pPr>
              <a:lnSpc>
                <a:spcPct val="90000"/>
              </a:lnSpc>
              <a:buFontTx/>
              <a:buNone/>
            </a:pPr>
            <a:r>
              <a:rPr lang="en-US" sz="2800" b="1" dirty="0">
                <a:solidFill>
                  <a:srgbClr val="FF0000"/>
                </a:solidFill>
              </a:rPr>
              <a:t> </a:t>
            </a:r>
            <a:r>
              <a:rPr lang="en-US" sz="2800" b="1" dirty="0" smtClean="0">
                <a:solidFill>
                  <a:srgbClr val="FF0000"/>
                </a:solidFill>
              </a:rPr>
              <a:t>                    </a:t>
            </a:r>
            <a:r>
              <a:rPr lang="en-US" sz="2400" b="1" dirty="0" smtClean="0">
                <a:solidFill>
                  <a:srgbClr val="FF0000"/>
                </a:solidFill>
              </a:rPr>
              <a:t>(Dr. Stephen </a:t>
            </a:r>
            <a:r>
              <a:rPr lang="en-US" sz="2400" b="1" dirty="0" err="1" smtClean="0">
                <a:solidFill>
                  <a:srgbClr val="FF0000"/>
                </a:solidFill>
              </a:rPr>
              <a:t>Krashen</a:t>
            </a:r>
            <a:r>
              <a:rPr lang="en-US" sz="2400" b="1" dirty="0" smtClean="0">
                <a:solidFill>
                  <a:srgbClr val="FF0000"/>
                </a:solidFill>
              </a:rPr>
              <a:t>)</a:t>
            </a:r>
          </a:p>
          <a:p>
            <a:pPr lvl="8">
              <a:lnSpc>
                <a:spcPct val="90000"/>
              </a:lnSpc>
            </a:pPr>
            <a:endParaRPr lang="en-US" sz="1600" dirty="0">
              <a:solidFill>
                <a:srgbClr val="FF0000"/>
              </a:solidFill>
            </a:endParaRPr>
          </a:p>
        </p:txBody>
      </p:sp>
      <p:sp>
        <p:nvSpPr>
          <p:cNvPr id="64516" name="WordArt 4"/>
          <p:cNvSpPr>
            <a:spLocks noChangeArrowheads="1" noChangeShapeType="1" noTextEdit="1"/>
          </p:cNvSpPr>
          <p:nvPr/>
        </p:nvSpPr>
        <p:spPr bwMode="auto">
          <a:xfrm>
            <a:off x="533400" y="609600"/>
            <a:ext cx="7772400" cy="83820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blurRad="63500" dist="38099" dir="2700000" algn="ctr" rotWithShape="0">
                    <a:srgbClr val="990000">
                      <a:alpha val="74998"/>
                    </a:srgbClr>
                  </a:outerShdw>
                </a:effectLst>
                <a:latin typeface="Impact"/>
                <a:ea typeface="Impact"/>
                <a:cs typeface="Impact"/>
              </a:rPr>
              <a:t>La </a:t>
            </a:r>
            <a:r>
              <a:rPr lang="en-US" sz="3600" kern="10" dirty="0" smtClean="0">
                <a:ln w="19050">
                  <a:solidFill>
                    <a:srgbClr val="99CCFF"/>
                  </a:solidFill>
                  <a:round/>
                  <a:headEnd/>
                  <a:tailEnd/>
                </a:ln>
                <a:solidFill>
                  <a:srgbClr val="0066CC"/>
                </a:solidFill>
                <a:effectLst>
                  <a:outerShdw blurRad="63500" dist="38099" dir="2700000" algn="ctr" rotWithShape="0">
                    <a:srgbClr val="990000">
                      <a:alpha val="74998"/>
                    </a:srgbClr>
                  </a:outerShdw>
                </a:effectLst>
                <a:latin typeface="Impact"/>
                <a:ea typeface="Impact"/>
                <a:cs typeface="Impact"/>
              </a:rPr>
              <a:t>Forma Natural</a:t>
            </a:r>
            <a:endParaRPr lang="en-US" sz="3600" kern="10" dirty="0">
              <a:ln w="19050">
                <a:solidFill>
                  <a:srgbClr val="99CCFF"/>
                </a:solidFill>
                <a:round/>
                <a:headEnd/>
                <a:tailEnd/>
              </a:ln>
              <a:solidFill>
                <a:srgbClr val="0066CC"/>
              </a:solidFill>
              <a:effectLst>
                <a:outerShdw blurRad="63500" dist="38099" dir="2700000" algn="ctr" rotWithShape="0">
                  <a:srgbClr val="990000">
                    <a:alpha val="74998"/>
                  </a:srgbClr>
                </a:outerShdw>
              </a:effectLst>
              <a:latin typeface="Impact"/>
              <a:ea typeface="Impact"/>
              <a:cs typeface="Impact"/>
            </a:endParaRPr>
          </a:p>
        </p:txBody>
      </p:sp>
      <p:pic>
        <p:nvPicPr>
          <p:cNvPr id="5" name="Picture 4"/>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0" y="5638800"/>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2674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wipe(down)">
                                      <p:cBhvr>
                                        <p:cTn id="7" dur="580">
                                          <p:stCondLst>
                                            <p:cond delay="0"/>
                                          </p:stCondLst>
                                        </p:cTn>
                                        <p:tgtEl>
                                          <p:spTgt spid="64514"/>
                                        </p:tgtEl>
                                      </p:cBhvr>
                                    </p:animEffect>
                                    <p:anim calcmode="lin" valueType="num">
                                      <p:cBhvr>
                                        <p:cTn id="8" dur="1822" tmFilter="0,0; 0.14,0.36; 0.43,0.73; 0.71,0.91; 1.0,1.0">
                                          <p:stCondLst>
                                            <p:cond delay="0"/>
                                          </p:stCondLst>
                                        </p:cTn>
                                        <p:tgtEl>
                                          <p:spTgt spid="645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45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45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45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4514"/>
                                        </p:tgtEl>
                                        <p:attrNameLst>
                                          <p:attrName>ppt_y</p:attrName>
                                        </p:attrNameLst>
                                      </p:cBhvr>
                                      <p:tavLst>
                                        <p:tav tm="0" fmla="#ppt_y-sin(pi*$)/81">
                                          <p:val>
                                            <p:fltVal val="0"/>
                                          </p:val>
                                        </p:tav>
                                        <p:tav tm="100000">
                                          <p:val>
                                            <p:fltVal val="1"/>
                                          </p:val>
                                        </p:tav>
                                      </p:tavLst>
                                    </p:anim>
                                    <p:animScale>
                                      <p:cBhvr>
                                        <p:cTn id="13" dur="26">
                                          <p:stCondLst>
                                            <p:cond delay="650"/>
                                          </p:stCondLst>
                                        </p:cTn>
                                        <p:tgtEl>
                                          <p:spTgt spid="64514"/>
                                        </p:tgtEl>
                                      </p:cBhvr>
                                      <p:to x="100000" y="60000"/>
                                    </p:animScale>
                                    <p:animScale>
                                      <p:cBhvr>
                                        <p:cTn id="14" dur="166" decel="50000">
                                          <p:stCondLst>
                                            <p:cond delay="676"/>
                                          </p:stCondLst>
                                        </p:cTn>
                                        <p:tgtEl>
                                          <p:spTgt spid="64514"/>
                                        </p:tgtEl>
                                      </p:cBhvr>
                                      <p:to x="100000" y="100000"/>
                                    </p:animScale>
                                    <p:animScale>
                                      <p:cBhvr>
                                        <p:cTn id="15" dur="26">
                                          <p:stCondLst>
                                            <p:cond delay="1312"/>
                                          </p:stCondLst>
                                        </p:cTn>
                                        <p:tgtEl>
                                          <p:spTgt spid="64514"/>
                                        </p:tgtEl>
                                      </p:cBhvr>
                                      <p:to x="100000" y="80000"/>
                                    </p:animScale>
                                    <p:animScale>
                                      <p:cBhvr>
                                        <p:cTn id="16" dur="166" decel="50000">
                                          <p:stCondLst>
                                            <p:cond delay="1338"/>
                                          </p:stCondLst>
                                        </p:cTn>
                                        <p:tgtEl>
                                          <p:spTgt spid="64514"/>
                                        </p:tgtEl>
                                      </p:cBhvr>
                                      <p:to x="100000" y="100000"/>
                                    </p:animScale>
                                    <p:animScale>
                                      <p:cBhvr>
                                        <p:cTn id="17" dur="26">
                                          <p:stCondLst>
                                            <p:cond delay="1642"/>
                                          </p:stCondLst>
                                        </p:cTn>
                                        <p:tgtEl>
                                          <p:spTgt spid="64514"/>
                                        </p:tgtEl>
                                      </p:cBhvr>
                                      <p:to x="100000" y="90000"/>
                                    </p:animScale>
                                    <p:animScale>
                                      <p:cBhvr>
                                        <p:cTn id="18" dur="166" decel="50000">
                                          <p:stCondLst>
                                            <p:cond delay="1668"/>
                                          </p:stCondLst>
                                        </p:cTn>
                                        <p:tgtEl>
                                          <p:spTgt spid="64514"/>
                                        </p:tgtEl>
                                      </p:cBhvr>
                                      <p:to x="100000" y="100000"/>
                                    </p:animScale>
                                    <p:animScale>
                                      <p:cBhvr>
                                        <p:cTn id="19" dur="26">
                                          <p:stCondLst>
                                            <p:cond delay="1808"/>
                                          </p:stCondLst>
                                        </p:cTn>
                                        <p:tgtEl>
                                          <p:spTgt spid="64514"/>
                                        </p:tgtEl>
                                      </p:cBhvr>
                                      <p:to x="100000" y="95000"/>
                                    </p:animScale>
                                    <p:animScale>
                                      <p:cBhvr>
                                        <p:cTn id="20" dur="166" decel="50000">
                                          <p:stCondLst>
                                            <p:cond delay="1834"/>
                                          </p:stCondLst>
                                        </p:cTn>
                                        <p:tgtEl>
                                          <p:spTgt spid="64514"/>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4516"/>
                                        </p:tgtEl>
                                        <p:attrNameLst>
                                          <p:attrName>style.visibility</p:attrName>
                                        </p:attrNameLst>
                                      </p:cBhvr>
                                      <p:to>
                                        <p:strVal val="visible"/>
                                      </p:to>
                                    </p:set>
                                    <p:animEffect transition="in" filter="wipe(down)">
                                      <p:cBhvr>
                                        <p:cTn id="25" dur="580">
                                          <p:stCondLst>
                                            <p:cond delay="0"/>
                                          </p:stCondLst>
                                        </p:cTn>
                                        <p:tgtEl>
                                          <p:spTgt spid="64516"/>
                                        </p:tgtEl>
                                      </p:cBhvr>
                                    </p:animEffect>
                                    <p:anim calcmode="lin" valueType="num">
                                      <p:cBhvr>
                                        <p:cTn id="26" dur="1822" tmFilter="0,0; 0.14,0.36; 0.43,0.73; 0.71,0.91; 1.0,1.0">
                                          <p:stCondLst>
                                            <p:cond delay="0"/>
                                          </p:stCondLst>
                                        </p:cTn>
                                        <p:tgtEl>
                                          <p:spTgt spid="6451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451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451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451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4516"/>
                                        </p:tgtEl>
                                        <p:attrNameLst>
                                          <p:attrName>ppt_y</p:attrName>
                                        </p:attrNameLst>
                                      </p:cBhvr>
                                      <p:tavLst>
                                        <p:tav tm="0" fmla="#ppt_y-sin(pi*$)/81">
                                          <p:val>
                                            <p:fltVal val="0"/>
                                          </p:val>
                                        </p:tav>
                                        <p:tav tm="100000">
                                          <p:val>
                                            <p:fltVal val="1"/>
                                          </p:val>
                                        </p:tav>
                                      </p:tavLst>
                                    </p:anim>
                                    <p:animScale>
                                      <p:cBhvr>
                                        <p:cTn id="31" dur="26">
                                          <p:stCondLst>
                                            <p:cond delay="650"/>
                                          </p:stCondLst>
                                        </p:cTn>
                                        <p:tgtEl>
                                          <p:spTgt spid="64516"/>
                                        </p:tgtEl>
                                      </p:cBhvr>
                                      <p:to x="100000" y="60000"/>
                                    </p:animScale>
                                    <p:animScale>
                                      <p:cBhvr>
                                        <p:cTn id="32" dur="166" decel="50000">
                                          <p:stCondLst>
                                            <p:cond delay="676"/>
                                          </p:stCondLst>
                                        </p:cTn>
                                        <p:tgtEl>
                                          <p:spTgt spid="64516"/>
                                        </p:tgtEl>
                                      </p:cBhvr>
                                      <p:to x="100000" y="100000"/>
                                    </p:animScale>
                                    <p:animScale>
                                      <p:cBhvr>
                                        <p:cTn id="33" dur="26">
                                          <p:stCondLst>
                                            <p:cond delay="1312"/>
                                          </p:stCondLst>
                                        </p:cTn>
                                        <p:tgtEl>
                                          <p:spTgt spid="64516"/>
                                        </p:tgtEl>
                                      </p:cBhvr>
                                      <p:to x="100000" y="80000"/>
                                    </p:animScale>
                                    <p:animScale>
                                      <p:cBhvr>
                                        <p:cTn id="34" dur="166" decel="50000">
                                          <p:stCondLst>
                                            <p:cond delay="1338"/>
                                          </p:stCondLst>
                                        </p:cTn>
                                        <p:tgtEl>
                                          <p:spTgt spid="64516"/>
                                        </p:tgtEl>
                                      </p:cBhvr>
                                      <p:to x="100000" y="100000"/>
                                    </p:animScale>
                                    <p:animScale>
                                      <p:cBhvr>
                                        <p:cTn id="35" dur="26">
                                          <p:stCondLst>
                                            <p:cond delay="1642"/>
                                          </p:stCondLst>
                                        </p:cTn>
                                        <p:tgtEl>
                                          <p:spTgt spid="64516"/>
                                        </p:tgtEl>
                                      </p:cBhvr>
                                      <p:to x="100000" y="90000"/>
                                    </p:animScale>
                                    <p:animScale>
                                      <p:cBhvr>
                                        <p:cTn id="36" dur="166" decel="50000">
                                          <p:stCondLst>
                                            <p:cond delay="1668"/>
                                          </p:stCondLst>
                                        </p:cTn>
                                        <p:tgtEl>
                                          <p:spTgt spid="64516"/>
                                        </p:tgtEl>
                                      </p:cBhvr>
                                      <p:to x="100000" y="100000"/>
                                    </p:animScale>
                                    <p:animScale>
                                      <p:cBhvr>
                                        <p:cTn id="37" dur="26">
                                          <p:stCondLst>
                                            <p:cond delay="1808"/>
                                          </p:stCondLst>
                                        </p:cTn>
                                        <p:tgtEl>
                                          <p:spTgt spid="64516"/>
                                        </p:tgtEl>
                                      </p:cBhvr>
                                      <p:to x="100000" y="95000"/>
                                    </p:animScale>
                                    <p:animScale>
                                      <p:cBhvr>
                                        <p:cTn id="38" dur="166" decel="50000">
                                          <p:stCondLst>
                                            <p:cond delay="1834"/>
                                          </p:stCondLst>
                                        </p:cTn>
                                        <p:tgtEl>
                                          <p:spTgt spid="64516"/>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64515">
                                            <p:bg/>
                                          </p:spTgt>
                                        </p:tgtEl>
                                        <p:attrNameLst>
                                          <p:attrName>style.visibility</p:attrName>
                                        </p:attrNameLst>
                                      </p:cBhvr>
                                      <p:to>
                                        <p:strVal val="visible"/>
                                      </p:to>
                                    </p:set>
                                    <p:anim calcmode="lin" valueType="num">
                                      <p:cBhvr>
                                        <p:cTn id="43" dur="500" fill="hold"/>
                                        <p:tgtEl>
                                          <p:spTgt spid="64515">
                                            <p:bg/>
                                          </p:spTgt>
                                        </p:tgtEl>
                                        <p:attrNameLst>
                                          <p:attrName>ppt_w</p:attrName>
                                        </p:attrNameLst>
                                      </p:cBhvr>
                                      <p:tavLst>
                                        <p:tav tm="0">
                                          <p:val>
                                            <p:strVal val="#ppt_w*0.05"/>
                                          </p:val>
                                        </p:tav>
                                        <p:tav tm="100000">
                                          <p:val>
                                            <p:strVal val="#ppt_w"/>
                                          </p:val>
                                        </p:tav>
                                      </p:tavLst>
                                    </p:anim>
                                    <p:anim calcmode="lin" valueType="num">
                                      <p:cBhvr>
                                        <p:cTn id="44" dur="500" fill="hold"/>
                                        <p:tgtEl>
                                          <p:spTgt spid="64515">
                                            <p:bg/>
                                          </p:spTgt>
                                        </p:tgtEl>
                                        <p:attrNameLst>
                                          <p:attrName>ppt_h</p:attrName>
                                        </p:attrNameLst>
                                      </p:cBhvr>
                                      <p:tavLst>
                                        <p:tav tm="0">
                                          <p:val>
                                            <p:strVal val="#ppt_h"/>
                                          </p:val>
                                        </p:tav>
                                        <p:tav tm="100000">
                                          <p:val>
                                            <p:strVal val="#ppt_h"/>
                                          </p:val>
                                        </p:tav>
                                      </p:tavLst>
                                    </p:anim>
                                    <p:anim calcmode="lin" valueType="num">
                                      <p:cBhvr>
                                        <p:cTn id="45" dur="500" fill="hold"/>
                                        <p:tgtEl>
                                          <p:spTgt spid="64515">
                                            <p:bg/>
                                          </p:spTgt>
                                        </p:tgtEl>
                                        <p:attrNameLst>
                                          <p:attrName>ppt_x</p:attrName>
                                        </p:attrNameLst>
                                      </p:cBhvr>
                                      <p:tavLst>
                                        <p:tav tm="0">
                                          <p:val>
                                            <p:strVal val="#ppt_x-.2"/>
                                          </p:val>
                                        </p:tav>
                                        <p:tav tm="100000">
                                          <p:val>
                                            <p:strVal val="#ppt_x"/>
                                          </p:val>
                                        </p:tav>
                                      </p:tavLst>
                                    </p:anim>
                                    <p:anim calcmode="lin" valueType="num">
                                      <p:cBhvr>
                                        <p:cTn id="46" dur="500" fill="hold"/>
                                        <p:tgtEl>
                                          <p:spTgt spid="64515">
                                            <p:bg/>
                                          </p:spTgt>
                                        </p:tgtEl>
                                        <p:attrNameLst>
                                          <p:attrName>ppt_y</p:attrName>
                                        </p:attrNameLst>
                                      </p:cBhvr>
                                      <p:tavLst>
                                        <p:tav tm="0">
                                          <p:val>
                                            <p:strVal val="#ppt_y"/>
                                          </p:val>
                                        </p:tav>
                                        <p:tav tm="100000">
                                          <p:val>
                                            <p:strVal val="#ppt_y"/>
                                          </p:val>
                                        </p:tav>
                                      </p:tavLst>
                                    </p:anim>
                                    <p:animEffect transition="in" filter="fade">
                                      <p:cBhvr>
                                        <p:cTn id="47" dur="500"/>
                                        <p:tgtEl>
                                          <p:spTgt spid="64515">
                                            <p:bg/>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64515">
                                            <p:txEl>
                                              <p:pRg st="0" end="0"/>
                                            </p:txEl>
                                          </p:spTgt>
                                        </p:tgtEl>
                                        <p:attrNameLst>
                                          <p:attrName>style.visibility</p:attrName>
                                        </p:attrNameLst>
                                      </p:cBhvr>
                                      <p:to>
                                        <p:strVal val="visible"/>
                                      </p:to>
                                    </p:set>
                                    <p:anim calcmode="lin" valueType="num">
                                      <p:cBhvr>
                                        <p:cTn id="52" dur="500" fill="hold"/>
                                        <p:tgtEl>
                                          <p:spTgt spid="64515">
                                            <p:txEl>
                                              <p:pRg st="0" end="0"/>
                                            </p:txEl>
                                          </p:spTgt>
                                        </p:tgtEl>
                                        <p:attrNameLst>
                                          <p:attrName>ppt_w</p:attrName>
                                        </p:attrNameLst>
                                      </p:cBhvr>
                                      <p:tavLst>
                                        <p:tav tm="0">
                                          <p:val>
                                            <p:strVal val="#ppt_w*0.05"/>
                                          </p:val>
                                        </p:tav>
                                        <p:tav tm="100000">
                                          <p:val>
                                            <p:strVal val="#ppt_w"/>
                                          </p:val>
                                        </p:tav>
                                      </p:tavLst>
                                    </p:anim>
                                    <p:anim calcmode="lin" valueType="num">
                                      <p:cBhvr>
                                        <p:cTn id="53" dur="500" fill="hold"/>
                                        <p:tgtEl>
                                          <p:spTgt spid="64515">
                                            <p:txEl>
                                              <p:pRg st="0" end="0"/>
                                            </p:txEl>
                                          </p:spTgt>
                                        </p:tgtEl>
                                        <p:attrNameLst>
                                          <p:attrName>ppt_h</p:attrName>
                                        </p:attrNameLst>
                                      </p:cBhvr>
                                      <p:tavLst>
                                        <p:tav tm="0">
                                          <p:val>
                                            <p:strVal val="#ppt_h"/>
                                          </p:val>
                                        </p:tav>
                                        <p:tav tm="100000">
                                          <p:val>
                                            <p:strVal val="#ppt_h"/>
                                          </p:val>
                                        </p:tav>
                                      </p:tavLst>
                                    </p:anim>
                                    <p:anim calcmode="lin" valueType="num">
                                      <p:cBhvr>
                                        <p:cTn id="54" dur="500" fill="hold"/>
                                        <p:tgtEl>
                                          <p:spTgt spid="64515">
                                            <p:txEl>
                                              <p:pRg st="0" end="0"/>
                                            </p:txEl>
                                          </p:spTgt>
                                        </p:tgtEl>
                                        <p:attrNameLst>
                                          <p:attrName>ppt_x</p:attrName>
                                        </p:attrNameLst>
                                      </p:cBhvr>
                                      <p:tavLst>
                                        <p:tav tm="0">
                                          <p:val>
                                            <p:strVal val="#ppt_x-.2"/>
                                          </p:val>
                                        </p:tav>
                                        <p:tav tm="100000">
                                          <p:val>
                                            <p:strVal val="#ppt_x"/>
                                          </p:val>
                                        </p:tav>
                                      </p:tavLst>
                                    </p:anim>
                                    <p:anim calcmode="lin" valueType="num">
                                      <p:cBhvr>
                                        <p:cTn id="55" dur="500" fill="hold"/>
                                        <p:tgtEl>
                                          <p:spTgt spid="64515">
                                            <p:txEl>
                                              <p:pRg st="0" end="0"/>
                                            </p:txEl>
                                          </p:spTgt>
                                        </p:tgtEl>
                                        <p:attrNameLst>
                                          <p:attrName>ppt_y</p:attrName>
                                        </p:attrNameLst>
                                      </p:cBhvr>
                                      <p:tavLst>
                                        <p:tav tm="0">
                                          <p:val>
                                            <p:strVal val="#ppt_y"/>
                                          </p:val>
                                        </p:tav>
                                        <p:tav tm="100000">
                                          <p:val>
                                            <p:strVal val="#ppt_y"/>
                                          </p:val>
                                        </p:tav>
                                      </p:tavLst>
                                    </p:anim>
                                    <p:animEffect transition="in" filter="fade">
                                      <p:cBhvr>
                                        <p:cTn id="56" dur="500"/>
                                        <p:tgtEl>
                                          <p:spTgt spid="64515">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64515">
                                            <p:txEl>
                                              <p:pRg st="1" end="1"/>
                                            </p:txEl>
                                          </p:spTgt>
                                        </p:tgtEl>
                                        <p:attrNameLst>
                                          <p:attrName>style.visibility</p:attrName>
                                        </p:attrNameLst>
                                      </p:cBhvr>
                                      <p:to>
                                        <p:strVal val="visible"/>
                                      </p:to>
                                    </p:set>
                                    <p:anim calcmode="lin" valueType="num">
                                      <p:cBhvr>
                                        <p:cTn id="61" dur="500" fill="hold"/>
                                        <p:tgtEl>
                                          <p:spTgt spid="64515">
                                            <p:txEl>
                                              <p:pRg st="1" end="1"/>
                                            </p:txEl>
                                          </p:spTgt>
                                        </p:tgtEl>
                                        <p:attrNameLst>
                                          <p:attrName>ppt_w</p:attrName>
                                        </p:attrNameLst>
                                      </p:cBhvr>
                                      <p:tavLst>
                                        <p:tav tm="0">
                                          <p:val>
                                            <p:strVal val="#ppt_w*0.05"/>
                                          </p:val>
                                        </p:tav>
                                        <p:tav tm="100000">
                                          <p:val>
                                            <p:strVal val="#ppt_w"/>
                                          </p:val>
                                        </p:tav>
                                      </p:tavLst>
                                    </p:anim>
                                    <p:anim calcmode="lin" valueType="num">
                                      <p:cBhvr>
                                        <p:cTn id="62" dur="500" fill="hold"/>
                                        <p:tgtEl>
                                          <p:spTgt spid="64515">
                                            <p:txEl>
                                              <p:pRg st="1" end="1"/>
                                            </p:txEl>
                                          </p:spTgt>
                                        </p:tgtEl>
                                        <p:attrNameLst>
                                          <p:attrName>ppt_h</p:attrName>
                                        </p:attrNameLst>
                                      </p:cBhvr>
                                      <p:tavLst>
                                        <p:tav tm="0">
                                          <p:val>
                                            <p:strVal val="#ppt_h"/>
                                          </p:val>
                                        </p:tav>
                                        <p:tav tm="100000">
                                          <p:val>
                                            <p:strVal val="#ppt_h"/>
                                          </p:val>
                                        </p:tav>
                                      </p:tavLst>
                                    </p:anim>
                                    <p:anim calcmode="lin" valueType="num">
                                      <p:cBhvr>
                                        <p:cTn id="63" dur="500" fill="hold"/>
                                        <p:tgtEl>
                                          <p:spTgt spid="64515">
                                            <p:txEl>
                                              <p:pRg st="1" end="1"/>
                                            </p:txEl>
                                          </p:spTgt>
                                        </p:tgtEl>
                                        <p:attrNameLst>
                                          <p:attrName>ppt_x</p:attrName>
                                        </p:attrNameLst>
                                      </p:cBhvr>
                                      <p:tavLst>
                                        <p:tav tm="0">
                                          <p:val>
                                            <p:strVal val="#ppt_x-.2"/>
                                          </p:val>
                                        </p:tav>
                                        <p:tav tm="100000">
                                          <p:val>
                                            <p:strVal val="#ppt_x"/>
                                          </p:val>
                                        </p:tav>
                                      </p:tavLst>
                                    </p:anim>
                                    <p:anim calcmode="lin" valueType="num">
                                      <p:cBhvr>
                                        <p:cTn id="64" dur="500" fill="hold"/>
                                        <p:tgtEl>
                                          <p:spTgt spid="64515">
                                            <p:txEl>
                                              <p:pRg st="1" end="1"/>
                                            </p:txEl>
                                          </p:spTgt>
                                        </p:tgtEl>
                                        <p:attrNameLst>
                                          <p:attrName>ppt_y</p:attrName>
                                        </p:attrNameLst>
                                      </p:cBhvr>
                                      <p:tavLst>
                                        <p:tav tm="0">
                                          <p:val>
                                            <p:strVal val="#ppt_y"/>
                                          </p:val>
                                        </p:tav>
                                        <p:tav tm="100000">
                                          <p:val>
                                            <p:strVal val="#ppt_y"/>
                                          </p:val>
                                        </p:tav>
                                      </p:tavLst>
                                    </p:anim>
                                    <p:animEffect transition="in" filter="fade">
                                      <p:cBhvr>
                                        <p:cTn id="65" dur="500"/>
                                        <p:tgtEl>
                                          <p:spTgt spid="64515">
                                            <p:txEl>
                                              <p:pRg st="1" end="1"/>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4" presetClass="entr" presetSubtype="0" accel="100000" fill="hold" grpId="0" nodeType="clickEffect">
                                  <p:stCondLst>
                                    <p:cond delay="0"/>
                                  </p:stCondLst>
                                  <p:childTnLst>
                                    <p:set>
                                      <p:cBhvr>
                                        <p:cTn id="69" dur="1" fill="hold">
                                          <p:stCondLst>
                                            <p:cond delay="0"/>
                                          </p:stCondLst>
                                        </p:cTn>
                                        <p:tgtEl>
                                          <p:spTgt spid="64515">
                                            <p:txEl>
                                              <p:pRg st="2" end="2"/>
                                            </p:txEl>
                                          </p:spTgt>
                                        </p:tgtEl>
                                        <p:attrNameLst>
                                          <p:attrName>style.visibility</p:attrName>
                                        </p:attrNameLst>
                                      </p:cBhvr>
                                      <p:to>
                                        <p:strVal val="visible"/>
                                      </p:to>
                                    </p:set>
                                    <p:anim calcmode="lin" valueType="num">
                                      <p:cBhvr>
                                        <p:cTn id="70" dur="500" fill="hold"/>
                                        <p:tgtEl>
                                          <p:spTgt spid="64515">
                                            <p:txEl>
                                              <p:pRg st="2" end="2"/>
                                            </p:txEl>
                                          </p:spTgt>
                                        </p:tgtEl>
                                        <p:attrNameLst>
                                          <p:attrName>ppt_w</p:attrName>
                                        </p:attrNameLst>
                                      </p:cBhvr>
                                      <p:tavLst>
                                        <p:tav tm="0">
                                          <p:val>
                                            <p:strVal val="#ppt_w*0.05"/>
                                          </p:val>
                                        </p:tav>
                                        <p:tav tm="100000">
                                          <p:val>
                                            <p:strVal val="#ppt_w"/>
                                          </p:val>
                                        </p:tav>
                                      </p:tavLst>
                                    </p:anim>
                                    <p:anim calcmode="lin" valueType="num">
                                      <p:cBhvr>
                                        <p:cTn id="71" dur="500" fill="hold"/>
                                        <p:tgtEl>
                                          <p:spTgt spid="64515">
                                            <p:txEl>
                                              <p:pRg st="2" end="2"/>
                                            </p:txEl>
                                          </p:spTgt>
                                        </p:tgtEl>
                                        <p:attrNameLst>
                                          <p:attrName>ppt_h</p:attrName>
                                        </p:attrNameLst>
                                      </p:cBhvr>
                                      <p:tavLst>
                                        <p:tav tm="0">
                                          <p:val>
                                            <p:strVal val="#ppt_h"/>
                                          </p:val>
                                        </p:tav>
                                        <p:tav tm="100000">
                                          <p:val>
                                            <p:strVal val="#ppt_h"/>
                                          </p:val>
                                        </p:tav>
                                      </p:tavLst>
                                    </p:anim>
                                    <p:anim calcmode="lin" valueType="num">
                                      <p:cBhvr>
                                        <p:cTn id="72" dur="500" fill="hold"/>
                                        <p:tgtEl>
                                          <p:spTgt spid="64515">
                                            <p:txEl>
                                              <p:pRg st="2" end="2"/>
                                            </p:txEl>
                                          </p:spTgt>
                                        </p:tgtEl>
                                        <p:attrNameLst>
                                          <p:attrName>ppt_x</p:attrName>
                                        </p:attrNameLst>
                                      </p:cBhvr>
                                      <p:tavLst>
                                        <p:tav tm="0">
                                          <p:val>
                                            <p:strVal val="#ppt_x-.2"/>
                                          </p:val>
                                        </p:tav>
                                        <p:tav tm="100000">
                                          <p:val>
                                            <p:strVal val="#ppt_x"/>
                                          </p:val>
                                        </p:tav>
                                      </p:tavLst>
                                    </p:anim>
                                    <p:anim calcmode="lin" valueType="num">
                                      <p:cBhvr>
                                        <p:cTn id="73" dur="500" fill="hold"/>
                                        <p:tgtEl>
                                          <p:spTgt spid="64515">
                                            <p:txEl>
                                              <p:pRg st="2" end="2"/>
                                            </p:txEl>
                                          </p:spTgt>
                                        </p:tgtEl>
                                        <p:attrNameLst>
                                          <p:attrName>ppt_y</p:attrName>
                                        </p:attrNameLst>
                                      </p:cBhvr>
                                      <p:tavLst>
                                        <p:tav tm="0">
                                          <p:val>
                                            <p:strVal val="#ppt_y"/>
                                          </p:val>
                                        </p:tav>
                                        <p:tav tm="100000">
                                          <p:val>
                                            <p:strVal val="#ppt_y"/>
                                          </p:val>
                                        </p:tav>
                                      </p:tavLst>
                                    </p:anim>
                                    <p:animEffect transition="in" filter="fade">
                                      <p:cBhvr>
                                        <p:cTn id="74" dur="500"/>
                                        <p:tgtEl>
                                          <p:spTgt spid="64515">
                                            <p:txEl>
                                              <p:pRg st="2" end="2"/>
                                            </p:txEl>
                                          </p:spTgt>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54" presetClass="entr" presetSubtype="0" accel="100000" fill="hold" grpId="0" nodeType="clickEffect">
                                  <p:stCondLst>
                                    <p:cond delay="0"/>
                                  </p:stCondLst>
                                  <p:childTnLst>
                                    <p:set>
                                      <p:cBhvr>
                                        <p:cTn id="78" dur="1" fill="hold">
                                          <p:stCondLst>
                                            <p:cond delay="0"/>
                                          </p:stCondLst>
                                        </p:cTn>
                                        <p:tgtEl>
                                          <p:spTgt spid="64515">
                                            <p:txEl>
                                              <p:pRg st="4" end="4"/>
                                            </p:txEl>
                                          </p:spTgt>
                                        </p:tgtEl>
                                        <p:attrNameLst>
                                          <p:attrName>style.visibility</p:attrName>
                                        </p:attrNameLst>
                                      </p:cBhvr>
                                      <p:to>
                                        <p:strVal val="visible"/>
                                      </p:to>
                                    </p:set>
                                    <p:anim calcmode="lin" valueType="num">
                                      <p:cBhvr>
                                        <p:cTn id="79" dur="500" fill="hold"/>
                                        <p:tgtEl>
                                          <p:spTgt spid="64515">
                                            <p:txEl>
                                              <p:pRg st="4" end="4"/>
                                            </p:txEl>
                                          </p:spTgt>
                                        </p:tgtEl>
                                        <p:attrNameLst>
                                          <p:attrName>ppt_w</p:attrName>
                                        </p:attrNameLst>
                                      </p:cBhvr>
                                      <p:tavLst>
                                        <p:tav tm="0">
                                          <p:val>
                                            <p:strVal val="#ppt_w*0.05"/>
                                          </p:val>
                                        </p:tav>
                                        <p:tav tm="100000">
                                          <p:val>
                                            <p:strVal val="#ppt_w"/>
                                          </p:val>
                                        </p:tav>
                                      </p:tavLst>
                                    </p:anim>
                                    <p:anim calcmode="lin" valueType="num">
                                      <p:cBhvr>
                                        <p:cTn id="80" dur="500" fill="hold"/>
                                        <p:tgtEl>
                                          <p:spTgt spid="64515">
                                            <p:txEl>
                                              <p:pRg st="4" end="4"/>
                                            </p:txEl>
                                          </p:spTgt>
                                        </p:tgtEl>
                                        <p:attrNameLst>
                                          <p:attrName>ppt_h</p:attrName>
                                        </p:attrNameLst>
                                      </p:cBhvr>
                                      <p:tavLst>
                                        <p:tav tm="0">
                                          <p:val>
                                            <p:strVal val="#ppt_h"/>
                                          </p:val>
                                        </p:tav>
                                        <p:tav tm="100000">
                                          <p:val>
                                            <p:strVal val="#ppt_h"/>
                                          </p:val>
                                        </p:tav>
                                      </p:tavLst>
                                    </p:anim>
                                    <p:anim calcmode="lin" valueType="num">
                                      <p:cBhvr>
                                        <p:cTn id="81" dur="500" fill="hold"/>
                                        <p:tgtEl>
                                          <p:spTgt spid="64515">
                                            <p:txEl>
                                              <p:pRg st="4" end="4"/>
                                            </p:txEl>
                                          </p:spTgt>
                                        </p:tgtEl>
                                        <p:attrNameLst>
                                          <p:attrName>ppt_x</p:attrName>
                                        </p:attrNameLst>
                                      </p:cBhvr>
                                      <p:tavLst>
                                        <p:tav tm="0">
                                          <p:val>
                                            <p:strVal val="#ppt_x-.2"/>
                                          </p:val>
                                        </p:tav>
                                        <p:tav tm="100000">
                                          <p:val>
                                            <p:strVal val="#ppt_x"/>
                                          </p:val>
                                        </p:tav>
                                      </p:tavLst>
                                    </p:anim>
                                    <p:anim calcmode="lin" valueType="num">
                                      <p:cBhvr>
                                        <p:cTn id="82" dur="500" fill="hold"/>
                                        <p:tgtEl>
                                          <p:spTgt spid="64515">
                                            <p:txEl>
                                              <p:pRg st="4" end="4"/>
                                            </p:txEl>
                                          </p:spTgt>
                                        </p:tgtEl>
                                        <p:attrNameLst>
                                          <p:attrName>ppt_y</p:attrName>
                                        </p:attrNameLst>
                                      </p:cBhvr>
                                      <p:tavLst>
                                        <p:tav tm="0">
                                          <p:val>
                                            <p:strVal val="#ppt_y"/>
                                          </p:val>
                                        </p:tav>
                                        <p:tav tm="100000">
                                          <p:val>
                                            <p:strVal val="#ppt_y"/>
                                          </p:val>
                                        </p:tav>
                                      </p:tavLst>
                                    </p:anim>
                                    <p:animEffect transition="in" filter="fade">
                                      <p:cBhvr>
                                        <p:cTn id="83" dur="500"/>
                                        <p:tgtEl>
                                          <p:spTgt spid="64515">
                                            <p:txEl>
                                              <p:pRg st="4" end="4"/>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4" presetClass="entr" presetSubtype="0" accel="100000" fill="hold" grpId="0" nodeType="clickEffect">
                                  <p:stCondLst>
                                    <p:cond delay="0"/>
                                  </p:stCondLst>
                                  <p:childTnLst>
                                    <p:set>
                                      <p:cBhvr>
                                        <p:cTn id="87" dur="1" fill="hold">
                                          <p:stCondLst>
                                            <p:cond delay="0"/>
                                          </p:stCondLst>
                                        </p:cTn>
                                        <p:tgtEl>
                                          <p:spTgt spid="64515">
                                            <p:txEl>
                                              <p:pRg st="6" end="6"/>
                                            </p:txEl>
                                          </p:spTgt>
                                        </p:tgtEl>
                                        <p:attrNameLst>
                                          <p:attrName>style.visibility</p:attrName>
                                        </p:attrNameLst>
                                      </p:cBhvr>
                                      <p:to>
                                        <p:strVal val="visible"/>
                                      </p:to>
                                    </p:set>
                                    <p:anim calcmode="lin" valueType="num">
                                      <p:cBhvr>
                                        <p:cTn id="88" dur="500" fill="hold"/>
                                        <p:tgtEl>
                                          <p:spTgt spid="64515">
                                            <p:txEl>
                                              <p:pRg st="6" end="6"/>
                                            </p:txEl>
                                          </p:spTgt>
                                        </p:tgtEl>
                                        <p:attrNameLst>
                                          <p:attrName>ppt_w</p:attrName>
                                        </p:attrNameLst>
                                      </p:cBhvr>
                                      <p:tavLst>
                                        <p:tav tm="0">
                                          <p:val>
                                            <p:strVal val="#ppt_w*0.05"/>
                                          </p:val>
                                        </p:tav>
                                        <p:tav tm="100000">
                                          <p:val>
                                            <p:strVal val="#ppt_w"/>
                                          </p:val>
                                        </p:tav>
                                      </p:tavLst>
                                    </p:anim>
                                    <p:anim calcmode="lin" valueType="num">
                                      <p:cBhvr>
                                        <p:cTn id="89" dur="500" fill="hold"/>
                                        <p:tgtEl>
                                          <p:spTgt spid="64515">
                                            <p:txEl>
                                              <p:pRg st="6" end="6"/>
                                            </p:txEl>
                                          </p:spTgt>
                                        </p:tgtEl>
                                        <p:attrNameLst>
                                          <p:attrName>ppt_h</p:attrName>
                                        </p:attrNameLst>
                                      </p:cBhvr>
                                      <p:tavLst>
                                        <p:tav tm="0">
                                          <p:val>
                                            <p:strVal val="#ppt_h"/>
                                          </p:val>
                                        </p:tav>
                                        <p:tav tm="100000">
                                          <p:val>
                                            <p:strVal val="#ppt_h"/>
                                          </p:val>
                                        </p:tav>
                                      </p:tavLst>
                                    </p:anim>
                                    <p:anim calcmode="lin" valueType="num">
                                      <p:cBhvr>
                                        <p:cTn id="90" dur="500" fill="hold"/>
                                        <p:tgtEl>
                                          <p:spTgt spid="64515">
                                            <p:txEl>
                                              <p:pRg st="6" end="6"/>
                                            </p:txEl>
                                          </p:spTgt>
                                        </p:tgtEl>
                                        <p:attrNameLst>
                                          <p:attrName>ppt_x</p:attrName>
                                        </p:attrNameLst>
                                      </p:cBhvr>
                                      <p:tavLst>
                                        <p:tav tm="0">
                                          <p:val>
                                            <p:strVal val="#ppt_x-.2"/>
                                          </p:val>
                                        </p:tav>
                                        <p:tav tm="100000">
                                          <p:val>
                                            <p:strVal val="#ppt_x"/>
                                          </p:val>
                                        </p:tav>
                                      </p:tavLst>
                                    </p:anim>
                                    <p:anim calcmode="lin" valueType="num">
                                      <p:cBhvr>
                                        <p:cTn id="91" dur="500" fill="hold"/>
                                        <p:tgtEl>
                                          <p:spTgt spid="64515">
                                            <p:txEl>
                                              <p:pRg st="6" end="6"/>
                                            </p:txEl>
                                          </p:spTgt>
                                        </p:tgtEl>
                                        <p:attrNameLst>
                                          <p:attrName>ppt_y</p:attrName>
                                        </p:attrNameLst>
                                      </p:cBhvr>
                                      <p:tavLst>
                                        <p:tav tm="0">
                                          <p:val>
                                            <p:strVal val="#ppt_y"/>
                                          </p:val>
                                        </p:tav>
                                        <p:tav tm="100000">
                                          <p:val>
                                            <p:strVal val="#ppt_y"/>
                                          </p:val>
                                        </p:tav>
                                      </p:tavLst>
                                    </p:anim>
                                    <p:animEffect transition="in" filter="fade">
                                      <p:cBhvr>
                                        <p:cTn id="92" dur="500"/>
                                        <p:tgtEl>
                                          <p:spTgt spid="64515">
                                            <p:txEl>
                                              <p:pRg st="6" end="6"/>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54" presetClass="entr" presetSubtype="0" accel="100000" fill="hold" grpId="0" nodeType="clickEffect">
                                  <p:stCondLst>
                                    <p:cond delay="0"/>
                                  </p:stCondLst>
                                  <p:childTnLst>
                                    <p:set>
                                      <p:cBhvr>
                                        <p:cTn id="96" dur="1" fill="hold">
                                          <p:stCondLst>
                                            <p:cond delay="0"/>
                                          </p:stCondLst>
                                        </p:cTn>
                                        <p:tgtEl>
                                          <p:spTgt spid="64515">
                                            <p:txEl>
                                              <p:pRg st="7" end="7"/>
                                            </p:txEl>
                                          </p:spTgt>
                                        </p:tgtEl>
                                        <p:attrNameLst>
                                          <p:attrName>style.visibility</p:attrName>
                                        </p:attrNameLst>
                                      </p:cBhvr>
                                      <p:to>
                                        <p:strVal val="visible"/>
                                      </p:to>
                                    </p:set>
                                    <p:anim calcmode="lin" valueType="num">
                                      <p:cBhvr>
                                        <p:cTn id="97" dur="500" fill="hold"/>
                                        <p:tgtEl>
                                          <p:spTgt spid="64515">
                                            <p:txEl>
                                              <p:pRg st="7" end="7"/>
                                            </p:txEl>
                                          </p:spTgt>
                                        </p:tgtEl>
                                        <p:attrNameLst>
                                          <p:attrName>ppt_w</p:attrName>
                                        </p:attrNameLst>
                                      </p:cBhvr>
                                      <p:tavLst>
                                        <p:tav tm="0">
                                          <p:val>
                                            <p:strVal val="#ppt_w*0.05"/>
                                          </p:val>
                                        </p:tav>
                                        <p:tav tm="100000">
                                          <p:val>
                                            <p:strVal val="#ppt_w"/>
                                          </p:val>
                                        </p:tav>
                                      </p:tavLst>
                                    </p:anim>
                                    <p:anim calcmode="lin" valueType="num">
                                      <p:cBhvr>
                                        <p:cTn id="98" dur="500" fill="hold"/>
                                        <p:tgtEl>
                                          <p:spTgt spid="64515">
                                            <p:txEl>
                                              <p:pRg st="7" end="7"/>
                                            </p:txEl>
                                          </p:spTgt>
                                        </p:tgtEl>
                                        <p:attrNameLst>
                                          <p:attrName>ppt_h</p:attrName>
                                        </p:attrNameLst>
                                      </p:cBhvr>
                                      <p:tavLst>
                                        <p:tav tm="0">
                                          <p:val>
                                            <p:strVal val="#ppt_h"/>
                                          </p:val>
                                        </p:tav>
                                        <p:tav tm="100000">
                                          <p:val>
                                            <p:strVal val="#ppt_h"/>
                                          </p:val>
                                        </p:tav>
                                      </p:tavLst>
                                    </p:anim>
                                    <p:anim calcmode="lin" valueType="num">
                                      <p:cBhvr>
                                        <p:cTn id="99" dur="500" fill="hold"/>
                                        <p:tgtEl>
                                          <p:spTgt spid="64515">
                                            <p:txEl>
                                              <p:pRg st="7" end="7"/>
                                            </p:txEl>
                                          </p:spTgt>
                                        </p:tgtEl>
                                        <p:attrNameLst>
                                          <p:attrName>ppt_x</p:attrName>
                                        </p:attrNameLst>
                                      </p:cBhvr>
                                      <p:tavLst>
                                        <p:tav tm="0">
                                          <p:val>
                                            <p:strVal val="#ppt_x-.2"/>
                                          </p:val>
                                        </p:tav>
                                        <p:tav tm="100000">
                                          <p:val>
                                            <p:strVal val="#ppt_x"/>
                                          </p:val>
                                        </p:tav>
                                      </p:tavLst>
                                    </p:anim>
                                    <p:anim calcmode="lin" valueType="num">
                                      <p:cBhvr>
                                        <p:cTn id="100" dur="500" fill="hold"/>
                                        <p:tgtEl>
                                          <p:spTgt spid="64515">
                                            <p:txEl>
                                              <p:pRg st="7" end="7"/>
                                            </p:txEl>
                                          </p:spTgt>
                                        </p:tgtEl>
                                        <p:attrNameLst>
                                          <p:attrName>ppt_y</p:attrName>
                                        </p:attrNameLst>
                                      </p:cBhvr>
                                      <p:tavLst>
                                        <p:tav tm="0">
                                          <p:val>
                                            <p:strVal val="#ppt_y"/>
                                          </p:val>
                                        </p:tav>
                                        <p:tav tm="100000">
                                          <p:val>
                                            <p:strVal val="#ppt_y"/>
                                          </p:val>
                                        </p:tav>
                                      </p:tavLst>
                                    </p:anim>
                                    <p:animEffect transition="in" filter="fade">
                                      <p:cBhvr>
                                        <p:cTn id="101" dur="500"/>
                                        <p:tgtEl>
                                          <p:spTgt spid="64515">
                                            <p:txEl>
                                              <p:pRg st="7" end="7"/>
                                            </p:txEl>
                                          </p:spTgt>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54" presetClass="entr" presetSubtype="0" accel="100000" fill="hold" grpId="0" nodeType="clickEffect">
                                  <p:stCondLst>
                                    <p:cond delay="0"/>
                                  </p:stCondLst>
                                  <p:childTnLst>
                                    <p:set>
                                      <p:cBhvr>
                                        <p:cTn id="105" dur="1" fill="hold">
                                          <p:stCondLst>
                                            <p:cond delay="0"/>
                                          </p:stCondLst>
                                        </p:cTn>
                                        <p:tgtEl>
                                          <p:spTgt spid="64515">
                                            <p:txEl>
                                              <p:pRg st="8" end="8"/>
                                            </p:txEl>
                                          </p:spTgt>
                                        </p:tgtEl>
                                        <p:attrNameLst>
                                          <p:attrName>style.visibility</p:attrName>
                                        </p:attrNameLst>
                                      </p:cBhvr>
                                      <p:to>
                                        <p:strVal val="visible"/>
                                      </p:to>
                                    </p:set>
                                    <p:anim calcmode="lin" valueType="num">
                                      <p:cBhvr>
                                        <p:cTn id="106" dur="500" fill="hold"/>
                                        <p:tgtEl>
                                          <p:spTgt spid="64515">
                                            <p:txEl>
                                              <p:pRg st="8" end="8"/>
                                            </p:txEl>
                                          </p:spTgt>
                                        </p:tgtEl>
                                        <p:attrNameLst>
                                          <p:attrName>ppt_w</p:attrName>
                                        </p:attrNameLst>
                                      </p:cBhvr>
                                      <p:tavLst>
                                        <p:tav tm="0">
                                          <p:val>
                                            <p:strVal val="#ppt_w*0.05"/>
                                          </p:val>
                                        </p:tav>
                                        <p:tav tm="100000">
                                          <p:val>
                                            <p:strVal val="#ppt_w"/>
                                          </p:val>
                                        </p:tav>
                                      </p:tavLst>
                                    </p:anim>
                                    <p:anim calcmode="lin" valueType="num">
                                      <p:cBhvr>
                                        <p:cTn id="107" dur="500" fill="hold"/>
                                        <p:tgtEl>
                                          <p:spTgt spid="64515">
                                            <p:txEl>
                                              <p:pRg st="8" end="8"/>
                                            </p:txEl>
                                          </p:spTgt>
                                        </p:tgtEl>
                                        <p:attrNameLst>
                                          <p:attrName>ppt_h</p:attrName>
                                        </p:attrNameLst>
                                      </p:cBhvr>
                                      <p:tavLst>
                                        <p:tav tm="0">
                                          <p:val>
                                            <p:strVal val="#ppt_h"/>
                                          </p:val>
                                        </p:tav>
                                        <p:tav tm="100000">
                                          <p:val>
                                            <p:strVal val="#ppt_h"/>
                                          </p:val>
                                        </p:tav>
                                      </p:tavLst>
                                    </p:anim>
                                    <p:anim calcmode="lin" valueType="num">
                                      <p:cBhvr>
                                        <p:cTn id="108" dur="500" fill="hold"/>
                                        <p:tgtEl>
                                          <p:spTgt spid="64515">
                                            <p:txEl>
                                              <p:pRg st="8" end="8"/>
                                            </p:txEl>
                                          </p:spTgt>
                                        </p:tgtEl>
                                        <p:attrNameLst>
                                          <p:attrName>ppt_x</p:attrName>
                                        </p:attrNameLst>
                                      </p:cBhvr>
                                      <p:tavLst>
                                        <p:tav tm="0">
                                          <p:val>
                                            <p:strVal val="#ppt_x-.2"/>
                                          </p:val>
                                        </p:tav>
                                        <p:tav tm="100000">
                                          <p:val>
                                            <p:strVal val="#ppt_x"/>
                                          </p:val>
                                        </p:tav>
                                      </p:tavLst>
                                    </p:anim>
                                    <p:anim calcmode="lin" valueType="num">
                                      <p:cBhvr>
                                        <p:cTn id="109" dur="500" fill="hold"/>
                                        <p:tgtEl>
                                          <p:spTgt spid="64515">
                                            <p:txEl>
                                              <p:pRg st="8" end="8"/>
                                            </p:txEl>
                                          </p:spTgt>
                                        </p:tgtEl>
                                        <p:attrNameLst>
                                          <p:attrName>ppt_y</p:attrName>
                                        </p:attrNameLst>
                                      </p:cBhvr>
                                      <p:tavLst>
                                        <p:tav tm="0">
                                          <p:val>
                                            <p:strVal val="#ppt_y"/>
                                          </p:val>
                                        </p:tav>
                                        <p:tav tm="100000">
                                          <p:val>
                                            <p:strVal val="#ppt_y"/>
                                          </p:val>
                                        </p:tav>
                                      </p:tavLst>
                                    </p:anim>
                                    <p:animEffect transition="in" filter="fade">
                                      <p:cBhvr>
                                        <p:cTn id="110" dur="500"/>
                                        <p:tgtEl>
                                          <p:spTgt spid="64515">
                                            <p:txEl>
                                              <p:pRg st="8" end="8"/>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54" presetClass="entr" presetSubtype="0" accel="100000" fill="hold" grpId="0" nodeType="clickEffect">
                                  <p:stCondLst>
                                    <p:cond delay="0"/>
                                  </p:stCondLst>
                                  <p:childTnLst>
                                    <p:set>
                                      <p:cBhvr>
                                        <p:cTn id="114" dur="1" fill="hold">
                                          <p:stCondLst>
                                            <p:cond delay="0"/>
                                          </p:stCondLst>
                                        </p:cTn>
                                        <p:tgtEl>
                                          <p:spTgt spid="64515">
                                            <p:txEl>
                                              <p:pRg st="9" end="9"/>
                                            </p:txEl>
                                          </p:spTgt>
                                        </p:tgtEl>
                                        <p:attrNameLst>
                                          <p:attrName>style.visibility</p:attrName>
                                        </p:attrNameLst>
                                      </p:cBhvr>
                                      <p:to>
                                        <p:strVal val="visible"/>
                                      </p:to>
                                    </p:set>
                                    <p:anim calcmode="lin" valueType="num">
                                      <p:cBhvr>
                                        <p:cTn id="115" dur="500" fill="hold"/>
                                        <p:tgtEl>
                                          <p:spTgt spid="64515">
                                            <p:txEl>
                                              <p:pRg st="9" end="9"/>
                                            </p:txEl>
                                          </p:spTgt>
                                        </p:tgtEl>
                                        <p:attrNameLst>
                                          <p:attrName>ppt_w</p:attrName>
                                        </p:attrNameLst>
                                      </p:cBhvr>
                                      <p:tavLst>
                                        <p:tav tm="0">
                                          <p:val>
                                            <p:strVal val="#ppt_w*0.05"/>
                                          </p:val>
                                        </p:tav>
                                        <p:tav tm="100000">
                                          <p:val>
                                            <p:strVal val="#ppt_w"/>
                                          </p:val>
                                        </p:tav>
                                      </p:tavLst>
                                    </p:anim>
                                    <p:anim calcmode="lin" valueType="num">
                                      <p:cBhvr>
                                        <p:cTn id="116" dur="500" fill="hold"/>
                                        <p:tgtEl>
                                          <p:spTgt spid="64515">
                                            <p:txEl>
                                              <p:pRg st="9" end="9"/>
                                            </p:txEl>
                                          </p:spTgt>
                                        </p:tgtEl>
                                        <p:attrNameLst>
                                          <p:attrName>ppt_h</p:attrName>
                                        </p:attrNameLst>
                                      </p:cBhvr>
                                      <p:tavLst>
                                        <p:tav tm="0">
                                          <p:val>
                                            <p:strVal val="#ppt_h"/>
                                          </p:val>
                                        </p:tav>
                                        <p:tav tm="100000">
                                          <p:val>
                                            <p:strVal val="#ppt_h"/>
                                          </p:val>
                                        </p:tav>
                                      </p:tavLst>
                                    </p:anim>
                                    <p:anim calcmode="lin" valueType="num">
                                      <p:cBhvr>
                                        <p:cTn id="117" dur="500" fill="hold"/>
                                        <p:tgtEl>
                                          <p:spTgt spid="64515">
                                            <p:txEl>
                                              <p:pRg st="9" end="9"/>
                                            </p:txEl>
                                          </p:spTgt>
                                        </p:tgtEl>
                                        <p:attrNameLst>
                                          <p:attrName>ppt_x</p:attrName>
                                        </p:attrNameLst>
                                      </p:cBhvr>
                                      <p:tavLst>
                                        <p:tav tm="0">
                                          <p:val>
                                            <p:strVal val="#ppt_x-.2"/>
                                          </p:val>
                                        </p:tav>
                                        <p:tav tm="100000">
                                          <p:val>
                                            <p:strVal val="#ppt_x"/>
                                          </p:val>
                                        </p:tav>
                                      </p:tavLst>
                                    </p:anim>
                                    <p:anim calcmode="lin" valueType="num">
                                      <p:cBhvr>
                                        <p:cTn id="118" dur="500" fill="hold"/>
                                        <p:tgtEl>
                                          <p:spTgt spid="64515">
                                            <p:txEl>
                                              <p:pRg st="9" end="9"/>
                                            </p:txEl>
                                          </p:spTgt>
                                        </p:tgtEl>
                                        <p:attrNameLst>
                                          <p:attrName>ppt_y</p:attrName>
                                        </p:attrNameLst>
                                      </p:cBhvr>
                                      <p:tavLst>
                                        <p:tav tm="0">
                                          <p:val>
                                            <p:strVal val="#ppt_y"/>
                                          </p:val>
                                        </p:tav>
                                        <p:tav tm="100000">
                                          <p:val>
                                            <p:strVal val="#ppt_y"/>
                                          </p:val>
                                        </p:tav>
                                      </p:tavLst>
                                    </p:anim>
                                    <p:animEffect transition="in" filter="fade">
                                      <p:cBhvr>
                                        <p:cTn id="119" dur="500"/>
                                        <p:tgtEl>
                                          <p:spTgt spid="645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nimBg="1"/>
      <p:bldP spid="64515" grpId="0" build="p" animBg="1"/>
      <p:bldP spid="64516" grpId="0"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00"/>
        </a:solidFill>
        <a:effectLst/>
      </p:bgPr>
    </p:bg>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0" y="0"/>
            <a:ext cx="9144000" cy="1295400"/>
          </a:xfrm>
          <a:solidFill>
            <a:srgbClr val="00FFFF"/>
          </a:solidFill>
        </p:spPr>
        <p:txBody>
          <a:bodyPr/>
          <a:lstStyle/>
          <a:p>
            <a:r>
              <a:rPr lang="en-US" b="1" dirty="0" smtClean="0">
                <a:latin typeface="Arial" charset="0"/>
                <a:ea typeface="ヒラギノ角ゴ Pro W3" charset="0"/>
                <a:cs typeface="ヒラギノ角ゴ Pro W3" charset="0"/>
              </a:rPr>
              <a:t>¿CÓMO APLICAMOS CLIL A</a:t>
            </a:r>
            <a:br>
              <a:rPr lang="en-US" b="1" dirty="0" smtClean="0">
                <a:latin typeface="Arial" charset="0"/>
                <a:ea typeface="ヒラギノ角ゴ Pro W3" charset="0"/>
                <a:cs typeface="ヒラギノ角ゴ Pro W3" charset="0"/>
              </a:rPr>
            </a:br>
            <a:r>
              <a:rPr lang="en-US" b="1" dirty="0" smtClean="0">
                <a:solidFill>
                  <a:srgbClr val="FF0000"/>
                </a:solidFill>
                <a:latin typeface="Arial" charset="0"/>
                <a:ea typeface="ヒラギノ角ゴ Pro W3" charset="0"/>
                <a:cs typeface="ヒラギノ角ゴ Pro W3" charset="0"/>
              </a:rPr>
              <a:t>UNO</a:t>
            </a:r>
            <a:r>
              <a:rPr lang="en-US" b="1" dirty="0" smtClean="0">
                <a:latin typeface="Arial" charset="0"/>
                <a:ea typeface="ヒラギノ角ゴ Pro W3" charset="0"/>
                <a:cs typeface="ヒラギノ角ゴ Pro W3" charset="0"/>
              </a:rPr>
              <a:t>?</a:t>
            </a:r>
            <a:endParaRPr lang="en-US" dirty="0">
              <a:latin typeface="Arial" charset="0"/>
              <a:ea typeface="ヒラギノ角ゴ Pro W3" charset="0"/>
              <a:cs typeface="ヒラギノ角ゴ Pro W3" charset="0"/>
            </a:endParaRPr>
          </a:p>
        </p:txBody>
      </p:sp>
      <p:sp>
        <p:nvSpPr>
          <p:cNvPr id="188420" name="Rectangle 4"/>
          <p:cNvSpPr>
            <a:spLocks noGrp="1" noChangeArrowheads="1"/>
          </p:cNvSpPr>
          <p:nvPr>
            <p:ph type="body" sz="half" idx="2"/>
          </p:nvPr>
        </p:nvSpPr>
        <p:spPr>
          <a:xfrm>
            <a:off x="4267200" y="1447800"/>
            <a:ext cx="4724400" cy="5410200"/>
          </a:xfrm>
          <a:solidFill>
            <a:srgbClr val="00FFFF"/>
          </a:solidFill>
        </p:spPr>
        <p:txBody>
          <a:bodyPr/>
          <a:lstStyle/>
          <a:p>
            <a:pPr marL="0" indent="0">
              <a:buNone/>
            </a:pPr>
            <a:r>
              <a:rPr lang="en-US" sz="2800" b="1" dirty="0" smtClean="0">
                <a:solidFill>
                  <a:srgbClr val="FF0000"/>
                </a:solidFill>
                <a:latin typeface="Arial" charset="0"/>
                <a:ea typeface="ヒラギノ角ゴ Pro W3" charset="0"/>
                <a:cs typeface="ヒラギノ角ゴ Pro W3" charset="0"/>
              </a:rPr>
              <a:t>    </a:t>
            </a:r>
            <a:r>
              <a:rPr lang="en-US" sz="2800" b="1" u="sng" dirty="0" smtClean="0">
                <a:solidFill>
                  <a:srgbClr val="FF0000"/>
                </a:solidFill>
                <a:latin typeface="Arial" charset="0"/>
                <a:ea typeface="ヒラギノ角ゴ Pro W3" charset="0"/>
                <a:cs typeface="ヒラギノ角ゴ Pro W3" charset="0"/>
              </a:rPr>
              <a:t>Los </a:t>
            </a:r>
            <a:r>
              <a:rPr lang="en-US" sz="2800" b="1" u="sng" dirty="0" err="1" smtClean="0">
                <a:solidFill>
                  <a:srgbClr val="FF0000"/>
                </a:solidFill>
                <a:latin typeface="Arial" charset="0"/>
                <a:ea typeface="ヒラギノ角ゴ Pro W3" charset="0"/>
                <a:cs typeface="ヒラギノ角ゴ Pro W3" charset="0"/>
              </a:rPr>
              <a:t>textos</a:t>
            </a:r>
            <a:r>
              <a:rPr lang="en-US" sz="2800" b="1" u="sng" dirty="0" smtClean="0">
                <a:solidFill>
                  <a:srgbClr val="FF0000"/>
                </a:solidFill>
                <a:latin typeface="Arial" charset="0"/>
                <a:ea typeface="ヒラギノ角ゴ Pro W3" charset="0"/>
                <a:cs typeface="ヒラギノ角ゴ Pro W3" charset="0"/>
              </a:rPr>
              <a:t> de UNO: </a:t>
            </a:r>
          </a:p>
          <a:p>
            <a:r>
              <a:rPr lang="en-US" sz="2800" dirty="0" smtClean="0">
                <a:latin typeface="Arial" charset="0"/>
                <a:ea typeface="ヒラギノ角ゴ Pro W3" charset="0"/>
                <a:cs typeface="ヒラギノ角ゴ Pro W3" charset="0"/>
              </a:rPr>
              <a:t>Vary </a:t>
            </a:r>
            <a:r>
              <a:rPr lang="en-US" sz="2800" dirty="0">
                <a:latin typeface="Arial" charset="0"/>
                <a:ea typeface="ヒラギノ角ゴ Pro W3" charset="0"/>
                <a:cs typeface="ヒラギノ角ゴ Pro W3" charset="0"/>
              </a:rPr>
              <a:t>materials.</a:t>
            </a:r>
          </a:p>
          <a:p>
            <a:r>
              <a:rPr lang="en-US" sz="2800" dirty="0">
                <a:latin typeface="Arial" charset="0"/>
                <a:ea typeface="ヒラギノ角ゴ Pro W3" charset="0"/>
                <a:cs typeface="ヒラギノ角ゴ Pro W3" charset="0"/>
              </a:rPr>
              <a:t>Use visuals.</a:t>
            </a:r>
          </a:p>
          <a:p>
            <a:r>
              <a:rPr lang="en-US" sz="2800" dirty="0">
                <a:latin typeface="Arial" charset="0"/>
                <a:ea typeface="ヒラギノ角ゴ Pro W3" charset="0"/>
                <a:cs typeface="ヒラギノ角ゴ Pro W3" charset="0"/>
              </a:rPr>
              <a:t>Team &amp; pair activities</a:t>
            </a:r>
          </a:p>
          <a:p>
            <a:r>
              <a:rPr lang="en-US" sz="2800" dirty="0" smtClean="0">
                <a:latin typeface="Arial" charset="0"/>
                <a:ea typeface="ヒラギノ角ゴ Pro W3" charset="0"/>
                <a:cs typeface="ヒラギノ角ゴ Pro W3" charset="0"/>
              </a:rPr>
              <a:t>Much oral </a:t>
            </a:r>
            <a:r>
              <a:rPr lang="en-US" sz="2800" dirty="0">
                <a:latin typeface="Arial" charset="0"/>
                <a:ea typeface="ヒラギノ角ゴ Pro W3" charset="0"/>
                <a:cs typeface="ヒラギノ角ゴ Pro W3" charset="0"/>
              </a:rPr>
              <a:t>production</a:t>
            </a:r>
          </a:p>
          <a:p>
            <a:r>
              <a:rPr lang="en-US" sz="2800" dirty="0">
                <a:latin typeface="Arial" charset="0"/>
                <a:ea typeface="ヒラギノ角ゴ Pro W3" charset="0"/>
                <a:cs typeface="ヒラギノ角ゴ Pro W3" charset="0"/>
              </a:rPr>
              <a:t>Use critical thinking.</a:t>
            </a:r>
          </a:p>
          <a:p>
            <a:r>
              <a:rPr lang="en-US" sz="2800" dirty="0">
                <a:latin typeface="Arial" charset="0"/>
                <a:ea typeface="ヒラギノ角ゴ Pro W3" charset="0"/>
                <a:cs typeface="ヒラギノ角ゴ Pro W3" charset="0"/>
              </a:rPr>
              <a:t>Music, arts, crafts, physical activities</a:t>
            </a:r>
          </a:p>
          <a:p>
            <a:r>
              <a:rPr lang="en-US" sz="2800" dirty="0">
                <a:latin typeface="Arial" charset="0"/>
                <a:ea typeface="ヒラギノ角ゴ Pro W3" charset="0"/>
                <a:cs typeface="ヒラギノ角ゴ Pro W3" charset="0"/>
              </a:rPr>
              <a:t>Realize that recognition precedes production.</a:t>
            </a:r>
          </a:p>
          <a:p>
            <a:r>
              <a:rPr lang="en-US" sz="2800" dirty="0">
                <a:latin typeface="Arial" charset="0"/>
                <a:ea typeface="ヒラギノ角ゴ Pro W3" charset="0"/>
                <a:cs typeface="ヒラギノ角ゴ Pro W3" charset="0"/>
              </a:rPr>
              <a:t>Errors are O.K. </a:t>
            </a:r>
          </a:p>
          <a:p>
            <a:endParaRPr lang="en-US" sz="2800" dirty="0">
              <a:latin typeface="Arial" charset="0"/>
              <a:ea typeface="ヒラギノ角ゴ Pro W3" charset="0"/>
              <a:cs typeface="ヒラギノ角ゴ Pro W3" charset="0"/>
            </a:endParaRPr>
          </a:p>
        </p:txBody>
      </p:sp>
      <p:pic>
        <p:nvPicPr>
          <p:cNvPr id="188421" name="Picture 5"/>
          <p:cNvPicPr>
            <a:picLocks noGrp="1" noChangeAspect="1" noChangeArrowheads="1"/>
          </p:cNvPicPr>
          <p:nvPr>
            <p:ph type="clipArt"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533400" y="1600200"/>
            <a:ext cx="3048000" cy="4876800"/>
          </a:xfrm>
        </p:spPr>
      </p:pic>
      <p:pic>
        <p:nvPicPr>
          <p:cNvPr id="5" name="Picture 4"/>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77200" y="5846445"/>
            <a:ext cx="1041400" cy="1011555"/>
          </a:xfrm>
          <a:prstGeom prst="rect">
            <a:avLst/>
          </a:prstGeom>
          <a:noFill/>
          <a:ln>
            <a:noFill/>
          </a:ln>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8418"/>
                                        </p:tgtEl>
                                        <p:attrNameLst>
                                          <p:attrName>style.visibility</p:attrName>
                                        </p:attrNameLst>
                                      </p:cBhvr>
                                      <p:to>
                                        <p:strVal val="visible"/>
                                      </p:to>
                                    </p:set>
                                    <p:animEffect transition="in" filter="wipe(down)">
                                      <p:cBhvr>
                                        <p:cTn id="7" dur="580">
                                          <p:stCondLst>
                                            <p:cond delay="0"/>
                                          </p:stCondLst>
                                        </p:cTn>
                                        <p:tgtEl>
                                          <p:spTgt spid="188418"/>
                                        </p:tgtEl>
                                      </p:cBhvr>
                                    </p:animEffect>
                                    <p:anim calcmode="lin" valueType="num">
                                      <p:cBhvr>
                                        <p:cTn id="8" dur="1822" tmFilter="0,0; 0.14,0.36; 0.43,0.73; 0.71,0.91; 1.0,1.0">
                                          <p:stCondLst>
                                            <p:cond delay="0"/>
                                          </p:stCondLst>
                                        </p:cTn>
                                        <p:tgtEl>
                                          <p:spTgt spid="1884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84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84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84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84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8418"/>
                                        </p:tgtEl>
                                      </p:cBhvr>
                                      <p:to x="100000" y="60000"/>
                                    </p:animScale>
                                    <p:animScale>
                                      <p:cBhvr>
                                        <p:cTn id="14" dur="166" decel="50000">
                                          <p:stCondLst>
                                            <p:cond delay="676"/>
                                          </p:stCondLst>
                                        </p:cTn>
                                        <p:tgtEl>
                                          <p:spTgt spid="188418"/>
                                        </p:tgtEl>
                                      </p:cBhvr>
                                      <p:to x="100000" y="100000"/>
                                    </p:animScale>
                                    <p:animScale>
                                      <p:cBhvr>
                                        <p:cTn id="15" dur="26">
                                          <p:stCondLst>
                                            <p:cond delay="1312"/>
                                          </p:stCondLst>
                                        </p:cTn>
                                        <p:tgtEl>
                                          <p:spTgt spid="188418"/>
                                        </p:tgtEl>
                                      </p:cBhvr>
                                      <p:to x="100000" y="80000"/>
                                    </p:animScale>
                                    <p:animScale>
                                      <p:cBhvr>
                                        <p:cTn id="16" dur="166" decel="50000">
                                          <p:stCondLst>
                                            <p:cond delay="1338"/>
                                          </p:stCondLst>
                                        </p:cTn>
                                        <p:tgtEl>
                                          <p:spTgt spid="188418"/>
                                        </p:tgtEl>
                                      </p:cBhvr>
                                      <p:to x="100000" y="100000"/>
                                    </p:animScale>
                                    <p:animScale>
                                      <p:cBhvr>
                                        <p:cTn id="17" dur="26">
                                          <p:stCondLst>
                                            <p:cond delay="1642"/>
                                          </p:stCondLst>
                                        </p:cTn>
                                        <p:tgtEl>
                                          <p:spTgt spid="188418"/>
                                        </p:tgtEl>
                                      </p:cBhvr>
                                      <p:to x="100000" y="90000"/>
                                    </p:animScale>
                                    <p:animScale>
                                      <p:cBhvr>
                                        <p:cTn id="18" dur="166" decel="50000">
                                          <p:stCondLst>
                                            <p:cond delay="1668"/>
                                          </p:stCondLst>
                                        </p:cTn>
                                        <p:tgtEl>
                                          <p:spTgt spid="188418"/>
                                        </p:tgtEl>
                                      </p:cBhvr>
                                      <p:to x="100000" y="100000"/>
                                    </p:animScale>
                                    <p:animScale>
                                      <p:cBhvr>
                                        <p:cTn id="19" dur="26">
                                          <p:stCondLst>
                                            <p:cond delay="1808"/>
                                          </p:stCondLst>
                                        </p:cTn>
                                        <p:tgtEl>
                                          <p:spTgt spid="188418"/>
                                        </p:tgtEl>
                                      </p:cBhvr>
                                      <p:to x="100000" y="95000"/>
                                    </p:animScale>
                                    <p:animScale>
                                      <p:cBhvr>
                                        <p:cTn id="20" dur="166" decel="50000">
                                          <p:stCondLst>
                                            <p:cond delay="1834"/>
                                          </p:stCondLst>
                                        </p:cTn>
                                        <p:tgtEl>
                                          <p:spTgt spid="18841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35" presetClass="entr" presetSubtype="0" fill="hold" nodeType="clickEffect">
                                  <p:stCondLst>
                                    <p:cond delay="0"/>
                                  </p:stCondLst>
                                  <p:childTnLst>
                                    <p:set>
                                      <p:cBhvr>
                                        <p:cTn id="24" dur="1" fill="hold">
                                          <p:stCondLst>
                                            <p:cond delay="0"/>
                                          </p:stCondLst>
                                        </p:cTn>
                                        <p:tgtEl>
                                          <p:spTgt spid="188421"/>
                                        </p:tgtEl>
                                        <p:attrNameLst>
                                          <p:attrName>style.visibility</p:attrName>
                                        </p:attrNameLst>
                                      </p:cBhvr>
                                      <p:to>
                                        <p:strVal val="visible"/>
                                      </p:to>
                                    </p:set>
                                    <p:animEffect transition="in" filter="fade">
                                      <p:cBhvr>
                                        <p:cTn id="25" dur="1000"/>
                                        <p:tgtEl>
                                          <p:spTgt spid="188421"/>
                                        </p:tgtEl>
                                      </p:cBhvr>
                                    </p:animEffect>
                                    <p:anim calcmode="lin" valueType="num">
                                      <p:cBhvr>
                                        <p:cTn id="26" dur="1000" fill="hold"/>
                                        <p:tgtEl>
                                          <p:spTgt spid="188421"/>
                                        </p:tgtEl>
                                        <p:attrNameLst>
                                          <p:attrName>style.rotation</p:attrName>
                                        </p:attrNameLst>
                                      </p:cBhvr>
                                      <p:tavLst>
                                        <p:tav tm="0">
                                          <p:val>
                                            <p:fltVal val="720"/>
                                          </p:val>
                                        </p:tav>
                                        <p:tav tm="100000">
                                          <p:val>
                                            <p:fltVal val="0"/>
                                          </p:val>
                                        </p:tav>
                                      </p:tavLst>
                                    </p:anim>
                                    <p:anim calcmode="lin" valueType="num">
                                      <p:cBhvr>
                                        <p:cTn id="27" dur="1000" fill="hold"/>
                                        <p:tgtEl>
                                          <p:spTgt spid="188421"/>
                                        </p:tgtEl>
                                        <p:attrNameLst>
                                          <p:attrName>ppt_h</p:attrName>
                                        </p:attrNameLst>
                                      </p:cBhvr>
                                      <p:tavLst>
                                        <p:tav tm="0">
                                          <p:val>
                                            <p:fltVal val="0"/>
                                          </p:val>
                                        </p:tav>
                                        <p:tav tm="100000">
                                          <p:val>
                                            <p:strVal val="#ppt_h"/>
                                          </p:val>
                                        </p:tav>
                                      </p:tavLst>
                                    </p:anim>
                                    <p:anim calcmode="lin" valueType="num">
                                      <p:cBhvr>
                                        <p:cTn id="28" dur="1000" fill="hold"/>
                                        <p:tgtEl>
                                          <p:spTgt spid="188421"/>
                                        </p:tgtEl>
                                        <p:attrNameLst>
                                          <p:attrName>ppt_w</p:attrName>
                                        </p:attrNameLst>
                                      </p:cBhvr>
                                      <p:tavLst>
                                        <p:tav tm="0">
                                          <p:val>
                                            <p:fltVal val="0"/>
                                          </p:val>
                                        </p:tav>
                                        <p:tav tm="100000">
                                          <p:val>
                                            <p:strVal val="#ppt_w"/>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54" presetClass="entr" presetSubtype="0" accel="100000" fill="hold" grpId="0" nodeType="clickEffect">
                                  <p:stCondLst>
                                    <p:cond delay="0"/>
                                  </p:stCondLst>
                                  <p:childTnLst>
                                    <p:set>
                                      <p:cBhvr>
                                        <p:cTn id="32" dur="1" fill="hold">
                                          <p:stCondLst>
                                            <p:cond delay="0"/>
                                          </p:stCondLst>
                                        </p:cTn>
                                        <p:tgtEl>
                                          <p:spTgt spid="188420">
                                            <p:bg/>
                                          </p:spTgt>
                                        </p:tgtEl>
                                        <p:attrNameLst>
                                          <p:attrName>style.visibility</p:attrName>
                                        </p:attrNameLst>
                                      </p:cBhvr>
                                      <p:to>
                                        <p:strVal val="visible"/>
                                      </p:to>
                                    </p:set>
                                    <p:anim calcmode="lin" valueType="num">
                                      <p:cBhvr>
                                        <p:cTn id="33" dur="500" fill="hold"/>
                                        <p:tgtEl>
                                          <p:spTgt spid="188420">
                                            <p:bg/>
                                          </p:spTgt>
                                        </p:tgtEl>
                                        <p:attrNameLst>
                                          <p:attrName>ppt_w</p:attrName>
                                        </p:attrNameLst>
                                      </p:cBhvr>
                                      <p:tavLst>
                                        <p:tav tm="0">
                                          <p:val>
                                            <p:strVal val="#ppt_w*0.05"/>
                                          </p:val>
                                        </p:tav>
                                        <p:tav tm="100000">
                                          <p:val>
                                            <p:strVal val="#ppt_w"/>
                                          </p:val>
                                        </p:tav>
                                      </p:tavLst>
                                    </p:anim>
                                    <p:anim calcmode="lin" valueType="num">
                                      <p:cBhvr>
                                        <p:cTn id="34" dur="500" fill="hold"/>
                                        <p:tgtEl>
                                          <p:spTgt spid="188420">
                                            <p:bg/>
                                          </p:spTgt>
                                        </p:tgtEl>
                                        <p:attrNameLst>
                                          <p:attrName>ppt_h</p:attrName>
                                        </p:attrNameLst>
                                      </p:cBhvr>
                                      <p:tavLst>
                                        <p:tav tm="0">
                                          <p:val>
                                            <p:strVal val="#ppt_h"/>
                                          </p:val>
                                        </p:tav>
                                        <p:tav tm="100000">
                                          <p:val>
                                            <p:strVal val="#ppt_h"/>
                                          </p:val>
                                        </p:tav>
                                      </p:tavLst>
                                    </p:anim>
                                    <p:anim calcmode="lin" valueType="num">
                                      <p:cBhvr>
                                        <p:cTn id="35" dur="500" fill="hold"/>
                                        <p:tgtEl>
                                          <p:spTgt spid="188420">
                                            <p:bg/>
                                          </p:spTgt>
                                        </p:tgtEl>
                                        <p:attrNameLst>
                                          <p:attrName>ppt_x</p:attrName>
                                        </p:attrNameLst>
                                      </p:cBhvr>
                                      <p:tavLst>
                                        <p:tav tm="0">
                                          <p:val>
                                            <p:strVal val="#ppt_x-.2"/>
                                          </p:val>
                                        </p:tav>
                                        <p:tav tm="100000">
                                          <p:val>
                                            <p:strVal val="#ppt_x"/>
                                          </p:val>
                                        </p:tav>
                                      </p:tavLst>
                                    </p:anim>
                                    <p:anim calcmode="lin" valueType="num">
                                      <p:cBhvr>
                                        <p:cTn id="36" dur="500" fill="hold"/>
                                        <p:tgtEl>
                                          <p:spTgt spid="188420">
                                            <p:bg/>
                                          </p:spTgt>
                                        </p:tgtEl>
                                        <p:attrNameLst>
                                          <p:attrName>ppt_y</p:attrName>
                                        </p:attrNameLst>
                                      </p:cBhvr>
                                      <p:tavLst>
                                        <p:tav tm="0">
                                          <p:val>
                                            <p:strVal val="#ppt_y"/>
                                          </p:val>
                                        </p:tav>
                                        <p:tav tm="100000">
                                          <p:val>
                                            <p:strVal val="#ppt_y"/>
                                          </p:val>
                                        </p:tav>
                                      </p:tavLst>
                                    </p:anim>
                                    <p:animEffect transition="in" filter="fade">
                                      <p:cBhvr>
                                        <p:cTn id="37" dur="500"/>
                                        <p:tgtEl>
                                          <p:spTgt spid="188420">
                                            <p:bg/>
                                          </p:spTgt>
                                        </p:tgtEl>
                                      </p:cBhvr>
                                    </p:animEffect>
                                  </p:childTnLst>
                                </p:cTn>
                              </p:par>
                            </p:childTnLst>
                          </p:cTn>
                        </p:par>
                      </p:childTnLst>
                    </p:cTn>
                  </p:par>
                  <p:par>
                    <p:cTn id="38" fill="hold">
                      <p:stCondLst>
                        <p:cond delay="indefinite"/>
                      </p:stCondLst>
                      <p:childTnLst>
                        <p:par>
                          <p:cTn id="39" fill="hold">
                            <p:stCondLst>
                              <p:cond delay="0"/>
                            </p:stCondLst>
                            <p:childTnLst>
                              <p:par>
                                <p:cTn id="40" presetID="54" presetClass="entr" presetSubtype="0" accel="100000" fill="hold" grpId="0" nodeType="clickEffect">
                                  <p:stCondLst>
                                    <p:cond delay="0"/>
                                  </p:stCondLst>
                                  <p:childTnLst>
                                    <p:set>
                                      <p:cBhvr>
                                        <p:cTn id="41" dur="1" fill="hold">
                                          <p:stCondLst>
                                            <p:cond delay="0"/>
                                          </p:stCondLst>
                                        </p:cTn>
                                        <p:tgtEl>
                                          <p:spTgt spid="188420">
                                            <p:txEl>
                                              <p:pRg st="0" end="0"/>
                                            </p:txEl>
                                          </p:spTgt>
                                        </p:tgtEl>
                                        <p:attrNameLst>
                                          <p:attrName>style.visibility</p:attrName>
                                        </p:attrNameLst>
                                      </p:cBhvr>
                                      <p:to>
                                        <p:strVal val="visible"/>
                                      </p:to>
                                    </p:set>
                                    <p:anim calcmode="lin" valueType="num">
                                      <p:cBhvr>
                                        <p:cTn id="42" dur="500" fill="hold"/>
                                        <p:tgtEl>
                                          <p:spTgt spid="188420">
                                            <p:txEl>
                                              <p:pRg st="0" end="0"/>
                                            </p:txEl>
                                          </p:spTgt>
                                        </p:tgtEl>
                                        <p:attrNameLst>
                                          <p:attrName>ppt_w</p:attrName>
                                        </p:attrNameLst>
                                      </p:cBhvr>
                                      <p:tavLst>
                                        <p:tav tm="0">
                                          <p:val>
                                            <p:strVal val="#ppt_w*0.05"/>
                                          </p:val>
                                        </p:tav>
                                        <p:tav tm="100000">
                                          <p:val>
                                            <p:strVal val="#ppt_w"/>
                                          </p:val>
                                        </p:tav>
                                      </p:tavLst>
                                    </p:anim>
                                    <p:anim calcmode="lin" valueType="num">
                                      <p:cBhvr>
                                        <p:cTn id="43" dur="500" fill="hold"/>
                                        <p:tgtEl>
                                          <p:spTgt spid="188420">
                                            <p:txEl>
                                              <p:pRg st="0" end="0"/>
                                            </p:txEl>
                                          </p:spTgt>
                                        </p:tgtEl>
                                        <p:attrNameLst>
                                          <p:attrName>ppt_h</p:attrName>
                                        </p:attrNameLst>
                                      </p:cBhvr>
                                      <p:tavLst>
                                        <p:tav tm="0">
                                          <p:val>
                                            <p:strVal val="#ppt_h"/>
                                          </p:val>
                                        </p:tav>
                                        <p:tav tm="100000">
                                          <p:val>
                                            <p:strVal val="#ppt_h"/>
                                          </p:val>
                                        </p:tav>
                                      </p:tavLst>
                                    </p:anim>
                                    <p:anim calcmode="lin" valueType="num">
                                      <p:cBhvr>
                                        <p:cTn id="44" dur="500" fill="hold"/>
                                        <p:tgtEl>
                                          <p:spTgt spid="188420">
                                            <p:txEl>
                                              <p:pRg st="0" end="0"/>
                                            </p:txEl>
                                          </p:spTgt>
                                        </p:tgtEl>
                                        <p:attrNameLst>
                                          <p:attrName>ppt_x</p:attrName>
                                        </p:attrNameLst>
                                      </p:cBhvr>
                                      <p:tavLst>
                                        <p:tav tm="0">
                                          <p:val>
                                            <p:strVal val="#ppt_x-.2"/>
                                          </p:val>
                                        </p:tav>
                                        <p:tav tm="100000">
                                          <p:val>
                                            <p:strVal val="#ppt_x"/>
                                          </p:val>
                                        </p:tav>
                                      </p:tavLst>
                                    </p:anim>
                                    <p:anim calcmode="lin" valueType="num">
                                      <p:cBhvr>
                                        <p:cTn id="45" dur="500" fill="hold"/>
                                        <p:tgtEl>
                                          <p:spTgt spid="188420">
                                            <p:txEl>
                                              <p:pRg st="0" end="0"/>
                                            </p:txEl>
                                          </p:spTgt>
                                        </p:tgtEl>
                                        <p:attrNameLst>
                                          <p:attrName>ppt_y</p:attrName>
                                        </p:attrNameLst>
                                      </p:cBhvr>
                                      <p:tavLst>
                                        <p:tav tm="0">
                                          <p:val>
                                            <p:strVal val="#ppt_y"/>
                                          </p:val>
                                        </p:tav>
                                        <p:tav tm="100000">
                                          <p:val>
                                            <p:strVal val="#ppt_y"/>
                                          </p:val>
                                        </p:tav>
                                      </p:tavLst>
                                    </p:anim>
                                    <p:animEffect transition="in" filter="fade">
                                      <p:cBhvr>
                                        <p:cTn id="46" dur="500"/>
                                        <p:tgtEl>
                                          <p:spTgt spid="188420">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4" presetClass="entr" presetSubtype="0" accel="100000" fill="hold" grpId="0" nodeType="clickEffect">
                                  <p:stCondLst>
                                    <p:cond delay="0"/>
                                  </p:stCondLst>
                                  <p:childTnLst>
                                    <p:set>
                                      <p:cBhvr>
                                        <p:cTn id="50" dur="1" fill="hold">
                                          <p:stCondLst>
                                            <p:cond delay="0"/>
                                          </p:stCondLst>
                                        </p:cTn>
                                        <p:tgtEl>
                                          <p:spTgt spid="188420">
                                            <p:txEl>
                                              <p:pRg st="1" end="1"/>
                                            </p:txEl>
                                          </p:spTgt>
                                        </p:tgtEl>
                                        <p:attrNameLst>
                                          <p:attrName>style.visibility</p:attrName>
                                        </p:attrNameLst>
                                      </p:cBhvr>
                                      <p:to>
                                        <p:strVal val="visible"/>
                                      </p:to>
                                    </p:set>
                                    <p:anim calcmode="lin" valueType="num">
                                      <p:cBhvr>
                                        <p:cTn id="51" dur="500" fill="hold"/>
                                        <p:tgtEl>
                                          <p:spTgt spid="188420">
                                            <p:txEl>
                                              <p:pRg st="1" end="1"/>
                                            </p:txEl>
                                          </p:spTgt>
                                        </p:tgtEl>
                                        <p:attrNameLst>
                                          <p:attrName>ppt_w</p:attrName>
                                        </p:attrNameLst>
                                      </p:cBhvr>
                                      <p:tavLst>
                                        <p:tav tm="0">
                                          <p:val>
                                            <p:strVal val="#ppt_w*0.05"/>
                                          </p:val>
                                        </p:tav>
                                        <p:tav tm="100000">
                                          <p:val>
                                            <p:strVal val="#ppt_w"/>
                                          </p:val>
                                        </p:tav>
                                      </p:tavLst>
                                    </p:anim>
                                    <p:anim calcmode="lin" valueType="num">
                                      <p:cBhvr>
                                        <p:cTn id="52" dur="500" fill="hold"/>
                                        <p:tgtEl>
                                          <p:spTgt spid="188420">
                                            <p:txEl>
                                              <p:pRg st="1" end="1"/>
                                            </p:txEl>
                                          </p:spTgt>
                                        </p:tgtEl>
                                        <p:attrNameLst>
                                          <p:attrName>ppt_h</p:attrName>
                                        </p:attrNameLst>
                                      </p:cBhvr>
                                      <p:tavLst>
                                        <p:tav tm="0">
                                          <p:val>
                                            <p:strVal val="#ppt_h"/>
                                          </p:val>
                                        </p:tav>
                                        <p:tav tm="100000">
                                          <p:val>
                                            <p:strVal val="#ppt_h"/>
                                          </p:val>
                                        </p:tav>
                                      </p:tavLst>
                                    </p:anim>
                                    <p:anim calcmode="lin" valueType="num">
                                      <p:cBhvr>
                                        <p:cTn id="53" dur="500" fill="hold"/>
                                        <p:tgtEl>
                                          <p:spTgt spid="188420">
                                            <p:txEl>
                                              <p:pRg st="1" end="1"/>
                                            </p:txEl>
                                          </p:spTgt>
                                        </p:tgtEl>
                                        <p:attrNameLst>
                                          <p:attrName>ppt_x</p:attrName>
                                        </p:attrNameLst>
                                      </p:cBhvr>
                                      <p:tavLst>
                                        <p:tav tm="0">
                                          <p:val>
                                            <p:strVal val="#ppt_x-.2"/>
                                          </p:val>
                                        </p:tav>
                                        <p:tav tm="100000">
                                          <p:val>
                                            <p:strVal val="#ppt_x"/>
                                          </p:val>
                                        </p:tav>
                                      </p:tavLst>
                                    </p:anim>
                                    <p:anim calcmode="lin" valueType="num">
                                      <p:cBhvr>
                                        <p:cTn id="54" dur="500" fill="hold"/>
                                        <p:tgtEl>
                                          <p:spTgt spid="188420">
                                            <p:txEl>
                                              <p:pRg st="1" end="1"/>
                                            </p:txEl>
                                          </p:spTgt>
                                        </p:tgtEl>
                                        <p:attrNameLst>
                                          <p:attrName>ppt_y</p:attrName>
                                        </p:attrNameLst>
                                      </p:cBhvr>
                                      <p:tavLst>
                                        <p:tav tm="0">
                                          <p:val>
                                            <p:strVal val="#ppt_y"/>
                                          </p:val>
                                        </p:tav>
                                        <p:tav tm="100000">
                                          <p:val>
                                            <p:strVal val="#ppt_y"/>
                                          </p:val>
                                        </p:tav>
                                      </p:tavLst>
                                    </p:anim>
                                    <p:animEffect transition="in" filter="fade">
                                      <p:cBhvr>
                                        <p:cTn id="55" dur="500"/>
                                        <p:tgtEl>
                                          <p:spTgt spid="188420">
                                            <p:txEl>
                                              <p:pRg st="1" end="1"/>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4" presetClass="entr" presetSubtype="0" accel="100000" fill="hold" grpId="0" nodeType="clickEffect">
                                  <p:stCondLst>
                                    <p:cond delay="0"/>
                                  </p:stCondLst>
                                  <p:childTnLst>
                                    <p:set>
                                      <p:cBhvr>
                                        <p:cTn id="59" dur="1" fill="hold">
                                          <p:stCondLst>
                                            <p:cond delay="0"/>
                                          </p:stCondLst>
                                        </p:cTn>
                                        <p:tgtEl>
                                          <p:spTgt spid="188420">
                                            <p:txEl>
                                              <p:pRg st="2" end="2"/>
                                            </p:txEl>
                                          </p:spTgt>
                                        </p:tgtEl>
                                        <p:attrNameLst>
                                          <p:attrName>style.visibility</p:attrName>
                                        </p:attrNameLst>
                                      </p:cBhvr>
                                      <p:to>
                                        <p:strVal val="visible"/>
                                      </p:to>
                                    </p:set>
                                    <p:anim calcmode="lin" valueType="num">
                                      <p:cBhvr>
                                        <p:cTn id="60" dur="500" fill="hold"/>
                                        <p:tgtEl>
                                          <p:spTgt spid="188420">
                                            <p:txEl>
                                              <p:pRg st="2" end="2"/>
                                            </p:txEl>
                                          </p:spTgt>
                                        </p:tgtEl>
                                        <p:attrNameLst>
                                          <p:attrName>ppt_w</p:attrName>
                                        </p:attrNameLst>
                                      </p:cBhvr>
                                      <p:tavLst>
                                        <p:tav tm="0">
                                          <p:val>
                                            <p:strVal val="#ppt_w*0.05"/>
                                          </p:val>
                                        </p:tav>
                                        <p:tav tm="100000">
                                          <p:val>
                                            <p:strVal val="#ppt_w"/>
                                          </p:val>
                                        </p:tav>
                                      </p:tavLst>
                                    </p:anim>
                                    <p:anim calcmode="lin" valueType="num">
                                      <p:cBhvr>
                                        <p:cTn id="61" dur="500" fill="hold"/>
                                        <p:tgtEl>
                                          <p:spTgt spid="188420">
                                            <p:txEl>
                                              <p:pRg st="2" end="2"/>
                                            </p:txEl>
                                          </p:spTgt>
                                        </p:tgtEl>
                                        <p:attrNameLst>
                                          <p:attrName>ppt_h</p:attrName>
                                        </p:attrNameLst>
                                      </p:cBhvr>
                                      <p:tavLst>
                                        <p:tav tm="0">
                                          <p:val>
                                            <p:strVal val="#ppt_h"/>
                                          </p:val>
                                        </p:tav>
                                        <p:tav tm="100000">
                                          <p:val>
                                            <p:strVal val="#ppt_h"/>
                                          </p:val>
                                        </p:tav>
                                      </p:tavLst>
                                    </p:anim>
                                    <p:anim calcmode="lin" valueType="num">
                                      <p:cBhvr>
                                        <p:cTn id="62" dur="500" fill="hold"/>
                                        <p:tgtEl>
                                          <p:spTgt spid="188420">
                                            <p:txEl>
                                              <p:pRg st="2" end="2"/>
                                            </p:txEl>
                                          </p:spTgt>
                                        </p:tgtEl>
                                        <p:attrNameLst>
                                          <p:attrName>ppt_x</p:attrName>
                                        </p:attrNameLst>
                                      </p:cBhvr>
                                      <p:tavLst>
                                        <p:tav tm="0">
                                          <p:val>
                                            <p:strVal val="#ppt_x-.2"/>
                                          </p:val>
                                        </p:tav>
                                        <p:tav tm="100000">
                                          <p:val>
                                            <p:strVal val="#ppt_x"/>
                                          </p:val>
                                        </p:tav>
                                      </p:tavLst>
                                    </p:anim>
                                    <p:anim calcmode="lin" valueType="num">
                                      <p:cBhvr>
                                        <p:cTn id="63" dur="500" fill="hold"/>
                                        <p:tgtEl>
                                          <p:spTgt spid="188420">
                                            <p:txEl>
                                              <p:pRg st="2" end="2"/>
                                            </p:txEl>
                                          </p:spTgt>
                                        </p:tgtEl>
                                        <p:attrNameLst>
                                          <p:attrName>ppt_y</p:attrName>
                                        </p:attrNameLst>
                                      </p:cBhvr>
                                      <p:tavLst>
                                        <p:tav tm="0">
                                          <p:val>
                                            <p:strVal val="#ppt_y"/>
                                          </p:val>
                                        </p:tav>
                                        <p:tav tm="100000">
                                          <p:val>
                                            <p:strVal val="#ppt_y"/>
                                          </p:val>
                                        </p:tav>
                                      </p:tavLst>
                                    </p:anim>
                                    <p:animEffect transition="in" filter="fade">
                                      <p:cBhvr>
                                        <p:cTn id="64" dur="500"/>
                                        <p:tgtEl>
                                          <p:spTgt spid="188420">
                                            <p:txEl>
                                              <p:pRg st="2" end="2"/>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4" presetClass="entr" presetSubtype="0" accel="100000" fill="hold" grpId="0" nodeType="clickEffect">
                                  <p:stCondLst>
                                    <p:cond delay="0"/>
                                  </p:stCondLst>
                                  <p:childTnLst>
                                    <p:set>
                                      <p:cBhvr>
                                        <p:cTn id="68" dur="1" fill="hold">
                                          <p:stCondLst>
                                            <p:cond delay="0"/>
                                          </p:stCondLst>
                                        </p:cTn>
                                        <p:tgtEl>
                                          <p:spTgt spid="188420">
                                            <p:txEl>
                                              <p:pRg st="3" end="3"/>
                                            </p:txEl>
                                          </p:spTgt>
                                        </p:tgtEl>
                                        <p:attrNameLst>
                                          <p:attrName>style.visibility</p:attrName>
                                        </p:attrNameLst>
                                      </p:cBhvr>
                                      <p:to>
                                        <p:strVal val="visible"/>
                                      </p:to>
                                    </p:set>
                                    <p:anim calcmode="lin" valueType="num">
                                      <p:cBhvr>
                                        <p:cTn id="69" dur="500" fill="hold"/>
                                        <p:tgtEl>
                                          <p:spTgt spid="188420">
                                            <p:txEl>
                                              <p:pRg st="3" end="3"/>
                                            </p:txEl>
                                          </p:spTgt>
                                        </p:tgtEl>
                                        <p:attrNameLst>
                                          <p:attrName>ppt_w</p:attrName>
                                        </p:attrNameLst>
                                      </p:cBhvr>
                                      <p:tavLst>
                                        <p:tav tm="0">
                                          <p:val>
                                            <p:strVal val="#ppt_w*0.05"/>
                                          </p:val>
                                        </p:tav>
                                        <p:tav tm="100000">
                                          <p:val>
                                            <p:strVal val="#ppt_w"/>
                                          </p:val>
                                        </p:tav>
                                      </p:tavLst>
                                    </p:anim>
                                    <p:anim calcmode="lin" valueType="num">
                                      <p:cBhvr>
                                        <p:cTn id="70" dur="500" fill="hold"/>
                                        <p:tgtEl>
                                          <p:spTgt spid="188420">
                                            <p:txEl>
                                              <p:pRg st="3" end="3"/>
                                            </p:txEl>
                                          </p:spTgt>
                                        </p:tgtEl>
                                        <p:attrNameLst>
                                          <p:attrName>ppt_h</p:attrName>
                                        </p:attrNameLst>
                                      </p:cBhvr>
                                      <p:tavLst>
                                        <p:tav tm="0">
                                          <p:val>
                                            <p:strVal val="#ppt_h"/>
                                          </p:val>
                                        </p:tav>
                                        <p:tav tm="100000">
                                          <p:val>
                                            <p:strVal val="#ppt_h"/>
                                          </p:val>
                                        </p:tav>
                                      </p:tavLst>
                                    </p:anim>
                                    <p:anim calcmode="lin" valueType="num">
                                      <p:cBhvr>
                                        <p:cTn id="71" dur="500" fill="hold"/>
                                        <p:tgtEl>
                                          <p:spTgt spid="188420">
                                            <p:txEl>
                                              <p:pRg st="3" end="3"/>
                                            </p:txEl>
                                          </p:spTgt>
                                        </p:tgtEl>
                                        <p:attrNameLst>
                                          <p:attrName>ppt_x</p:attrName>
                                        </p:attrNameLst>
                                      </p:cBhvr>
                                      <p:tavLst>
                                        <p:tav tm="0">
                                          <p:val>
                                            <p:strVal val="#ppt_x-.2"/>
                                          </p:val>
                                        </p:tav>
                                        <p:tav tm="100000">
                                          <p:val>
                                            <p:strVal val="#ppt_x"/>
                                          </p:val>
                                        </p:tav>
                                      </p:tavLst>
                                    </p:anim>
                                    <p:anim calcmode="lin" valueType="num">
                                      <p:cBhvr>
                                        <p:cTn id="72" dur="500" fill="hold"/>
                                        <p:tgtEl>
                                          <p:spTgt spid="188420">
                                            <p:txEl>
                                              <p:pRg st="3" end="3"/>
                                            </p:txEl>
                                          </p:spTgt>
                                        </p:tgtEl>
                                        <p:attrNameLst>
                                          <p:attrName>ppt_y</p:attrName>
                                        </p:attrNameLst>
                                      </p:cBhvr>
                                      <p:tavLst>
                                        <p:tav tm="0">
                                          <p:val>
                                            <p:strVal val="#ppt_y"/>
                                          </p:val>
                                        </p:tav>
                                        <p:tav tm="100000">
                                          <p:val>
                                            <p:strVal val="#ppt_y"/>
                                          </p:val>
                                        </p:tav>
                                      </p:tavLst>
                                    </p:anim>
                                    <p:animEffect transition="in" filter="fade">
                                      <p:cBhvr>
                                        <p:cTn id="73" dur="500"/>
                                        <p:tgtEl>
                                          <p:spTgt spid="188420">
                                            <p:txEl>
                                              <p:pRg st="3" end="3"/>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4" presetClass="entr" presetSubtype="0" accel="100000" fill="hold" grpId="0" nodeType="clickEffect">
                                  <p:stCondLst>
                                    <p:cond delay="0"/>
                                  </p:stCondLst>
                                  <p:childTnLst>
                                    <p:set>
                                      <p:cBhvr>
                                        <p:cTn id="77" dur="1" fill="hold">
                                          <p:stCondLst>
                                            <p:cond delay="0"/>
                                          </p:stCondLst>
                                        </p:cTn>
                                        <p:tgtEl>
                                          <p:spTgt spid="188420">
                                            <p:txEl>
                                              <p:pRg st="4" end="4"/>
                                            </p:txEl>
                                          </p:spTgt>
                                        </p:tgtEl>
                                        <p:attrNameLst>
                                          <p:attrName>style.visibility</p:attrName>
                                        </p:attrNameLst>
                                      </p:cBhvr>
                                      <p:to>
                                        <p:strVal val="visible"/>
                                      </p:to>
                                    </p:set>
                                    <p:anim calcmode="lin" valueType="num">
                                      <p:cBhvr>
                                        <p:cTn id="78" dur="500" fill="hold"/>
                                        <p:tgtEl>
                                          <p:spTgt spid="188420">
                                            <p:txEl>
                                              <p:pRg st="4" end="4"/>
                                            </p:txEl>
                                          </p:spTgt>
                                        </p:tgtEl>
                                        <p:attrNameLst>
                                          <p:attrName>ppt_w</p:attrName>
                                        </p:attrNameLst>
                                      </p:cBhvr>
                                      <p:tavLst>
                                        <p:tav tm="0">
                                          <p:val>
                                            <p:strVal val="#ppt_w*0.05"/>
                                          </p:val>
                                        </p:tav>
                                        <p:tav tm="100000">
                                          <p:val>
                                            <p:strVal val="#ppt_w"/>
                                          </p:val>
                                        </p:tav>
                                      </p:tavLst>
                                    </p:anim>
                                    <p:anim calcmode="lin" valueType="num">
                                      <p:cBhvr>
                                        <p:cTn id="79" dur="500" fill="hold"/>
                                        <p:tgtEl>
                                          <p:spTgt spid="188420">
                                            <p:txEl>
                                              <p:pRg st="4" end="4"/>
                                            </p:txEl>
                                          </p:spTgt>
                                        </p:tgtEl>
                                        <p:attrNameLst>
                                          <p:attrName>ppt_h</p:attrName>
                                        </p:attrNameLst>
                                      </p:cBhvr>
                                      <p:tavLst>
                                        <p:tav tm="0">
                                          <p:val>
                                            <p:strVal val="#ppt_h"/>
                                          </p:val>
                                        </p:tav>
                                        <p:tav tm="100000">
                                          <p:val>
                                            <p:strVal val="#ppt_h"/>
                                          </p:val>
                                        </p:tav>
                                      </p:tavLst>
                                    </p:anim>
                                    <p:anim calcmode="lin" valueType="num">
                                      <p:cBhvr>
                                        <p:cTn id="80" dur="500" fill="hold"/>
                                        <p:tgtEl>
                                          <p:spTgt spid="188420">
                                            <p:txEl>
                                              <p:pRg st="4" end="4"/>
                                            </p:txEl>
                                          </p:spTgt>
                                        </p:tgtEl>
                                        <p:attrNameLst>
                                          <p:attrName>ppt_x</p:attrName>
                                        </p:attrNameLst>
                                      </p:cBhvr>
                                      <p:tavLst>
                                        <p:tav tm="0">
                                          <p:val>
                                            <p:strVal val="#ppt_x-.2"/>
                                          </p:val>
                                        </p:tav>
                                        <p:tav tm="100000">
                                          <p:val>
                                            <p:strVal val="#ppt_x"/>
                                          </p:val>
                                        </p:tav>
                                      </p:tavLst>
                                    </p:anim>
                                    <p:anim calcmode="lin" valueType="num">
                                      <p:cBhvr>
                                        <p:cTn id="81" dur="500" fill="hold"/>
                                        <p:tgtEl>
                                          <p:spTgt spid="188420">
                                            <p:txEl>
                                              <p:pRg st="4" end="4"/>
                                            </p:txEl>
                                          </p:spTgt>
                                        </p:tgtEl>
                                        <p:attrNameLst>
                                          <p:attrName>ppt_y</p:attrName>
                                        </p:attrNameLst>
                                      </p:cBhvr>
                                      <p:tavLst>
                                        <p:tav tm="0">
                                          <p:val>
                                            <p:strVal val="#ppt_y"/>
                                          </p:val>
                                        </p:tav>
                                        <p:tav tm="100000">
                                          <p:val>
                                            <p:strVal val="#ppt_y"/>
                                          </p:val>
                                        </p:tav>
                                      </p:tavLst>
                                    </p:anim>
                                    <p:animEffect transition="in" filter="fade">
                                      <p:cBhvr>
                                        <p:cTn id="82" dur="500"/>
                                        <p:tgtEl>
                                          <p:spTgt spid="188420">
                                            <p:txEl>
                                              <p:pRg st="4" end="4"/>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54" presetClass="entr" presetSubtype="0" accel="100000" fill="hold" grpId="0" nodeType="clickEffect">
                                  <p:stCondLst>
                                    <p:cond delay="0"/>
                                  </p:stCondLst>
                                  <p:childTnLst>
                                    <p:set>
                                      <p:cBhvr>
                                        <p:cTn id="86" dur="1" fill="hold">
                                          <p:stCondLst>
                                            <p:cond delay="0"/>
                                          </p:stCondLst>
                                        </p:cTn>
                                        <p:tgtEl>
                                          <p:spTgt spid="188420">
                                            <p:txEl>
                                              <p:pRg st="5" end="5"/>
                                            </p:txEl>
                                          </p:spTgt>
                                        </p:tgtEl>
                                        <p:attrNameLst>
                                          <p:attrName>style.visibility</p:attrName>
                                        </p:attrNameLst>
                                      </p:cBhvr>
                                      <p:to>
                                        <p:strVal val="visible"/>
                                      </p:to>
                                    </p:set>
                                    <p:anim calcmode="lin" valueType="num">
                                      <p:cBhvr>
                                        <p:cTn id="87" dur="500" fill="hold"/>
                                        <p:tgtEl>
                                          <p:spTgt spid="188420">
                                            <p:txEl>
                                              <p:pRg st="5" end="5"/>
                                            </p:txEl>
                                          </p:spTgt>
                                        </p:tgtEl>
                                        <p:attrNameLst>
                                          <p:attrName>ppt_w</p:attrName>
                                        </p:attrNameLst>
                                      </p:cBhvr>
                                      <p:tavLst>
                                        <p:tav tm="0">
                                          <p:val>
                                            <p:strVal val="#ppt_w*0.05"/>
                                          </p:val>
                                        </p:tav>
                                        <p:tav tm="100000">
                                          <p:val>
                                            <p:strVal val="#ppt_w"/>
                                          </p:val>
                                        </p:tav>
                                      </p:tavLst>
                                    </p:anim>
                                    <p:anim calcmode="lin" valueType="num">
                                      <p:cBhvr>
                                        <p:cTn id="88" dur="500" fill="hold"/>
                                        <p:tgtEl>
                                          <p:spTgt spid="188420">
                                            <p:txEl>
                                              <p:pRg st="5" end="5"/>
                                            </p:txEl>
                                          </p:spTgt>
                                        </p:tgtEl>
                                        <p:attrNameLst>
                                          <p:attrName>ppt_h</p:attrName>
                                        </p:attrNameLst>
                                      </p:cBhvr>
                                      <p:tavLst>
                                        <p:tav tm="0">
                                          <p:val>
                                            <p:strVal val="#ppt_h"/>
                                          </p:val>
                                        </p:tav>
                                        <p:tav tm="100000">
                                          <p:val>
                                            <p:strVal val="#ppt_h"/>
                                          </p:val>
                                        </p:tav>
                                      </p:tavLst>
                                    </p:anim>
                                    <p:anim calcmode="lin" valueType="num">
                                      <p:cBhvr>
                                        <p:cTn id="89" dur="500" fill="hold"/>
                                        <p:tgtEl>
                                          <p:spTgt spid="188420">
                                            <p:txEl>
                                              <p:pRg st="5" end="5"/>
                                            </p:txEl>
                                          </p:spTgt>
                                        </p:tgtEl>
                                        <p:attrNameLst>
                                          <p:attrName>ppt_x</p:attrName>
                                        </p:attrNameLst>
                                      </p:cBhvr>
                                      <p:tavLst>
                                        <p:tav tm="0">
                                          <p:val>
                                            <p:strVal val="#ppt_x-.2"/>
                                          </p:val>
                                        </p:tav>
                                        <p:tav tm="100000">
                                          <p:val>
                                            <p:strVal val="#ppt_x"/>
                                          </p:val>
                                        </p:tav>
                                      </p:tavLst>
                                    </p:anim>
                                    <p:anim calcmode="lin" valueType="num">
                                      <p:cBhvr>
                                        <p:cTn id="90" dur="500" fill="hold"/>
                                        <p:tgtEl>
                                          <p:spTgt spid="188420">
                                            <p:txEl>
                                              <p:pRg st="5" end="5"/>
                                            </p:txEl>
                                          </p:spTgt>
                                        </p:tgtEl>
                                        <p:attrNameLst>
                                          <p:attrName>ppt_y</p:attrName>
                                        </p:attrNameLst>
                                      </p:cBhvr>
                                      <p:tavLst>
                                        <p:tav tm="0">
                                          <p:val>
                                            <p:strVal val="#ppt_y"/>
                                          </p:val>
                                        </p:tav>
                                        <p:tav tm="100000">
                                          <p:val>
                                            <p:strVal val="#ppt_y"/>
                                          </p:val>
                                        </p:tav>
                                      </p:tavLst>
                                    </p:anim>
                                    <p:animEffect transition="in" filter="fade">
                                      <p:cBhvr>
                                        <p:cTn id="91" dur="500"/>
                                        <p:tgtEl>
                                          <p:spTgt spid="188420">
                                            <p:txEl>
                                              <p:pRg st="5" end="5"/>
                                            </p:txEl>
                                          </p:spTgt>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4" presetClass="entr" presetSubtype="0" accel="100000" fill="hold" grpId="0" nodeType="clickEffect">
                                  <p:stCondLst>
                                    <p:cond delay="0"/>
                                  </p:stCondLst>
                                  <p:childTnLst>
                                    <p:set>
                                      <p:cBhvr>
                                        <p:cTn id="95" dur="1" fill="hold">
                                          <p:stCondLst>
                                            <p:cond delay="0"/>
                                          </p:stCondLst>
                                        </p:cTn>
                                        <p:tgtEl>
                                          <p:spTgt spid="188420">
                                            <p:txEl>
                                              <p:pRg st="6" end="6"/>
                                            </p:txEl>
                                          </p:spTgt>
                                        </p:tgtEl>
                                        <p:attrNameLst>
                                          <p:attrName>style.visibility</p:attrName>
                                        </p:attrNameLst>
                                      </p:cBhvr>
                                      <p:to>
                                        <p:strVal val="visible"/>
                                      </p:to>
                                    </p:set>
                                    <p:anim calcmode="lin" valueType="num">
                                      <p:cBhvr>
                                        <p:cTn id="96" dur="500" fill="hold"/>
                                        <p:tgtEl>
                                          <p:spTgt spid="188420">
                                            <p:txEl>
                                              <p:pRg st="6" end="6"/>
                                            </p:txEl>
                                          </p:spTgt>
                                        </p:tgtEl>
                                        <p:attrNameLst>
                                          <p:attrName>ppt_w</p:attrName>
                                        </p:attrNameLst>
                                      </p:cBhvr>
                                      <p:tavLst>
                                        <p:tav tm="0">
                                          <p:val>
                                            <p:strVal val="#ppt_w*0.05"/>
                                          </p:val>
                                        </p:tav>
                                        <p:tav tm="100000">
                                          <p:val>
                                            <p:strVal val="#ppt_w"/>
                                          </p:val>
                                        </p:tav>
                                      </p:tavLst>
                                    </p:anim>
                                    <p:anim calcmode="lin" valueType="num">
                                      <p:cBhvr>
                                        <p:cTn id="97" dur="500" fill="hold"/>
                                        <p:tgtEl>
                                          <p:spTgt spid="188420">
                                            <p:txEl>
                                              <p:pRg st="6" end="6"/>
                                            </p:txEl>
                                          </p:spTgt>
                                        </p:tgtEl>
                                        <p:attrNameLst>
                                          <p:attrName>ppt_h</p:attrName>
                                        </p:attrNameLst>
                                      </p:cBhvr>
                                      <p:tavLst>
                                        <p:tav tm="0">
                                          <p:val>
                                            <p:strVal val="#ppt_h"/>
                                          </p:val>
                                        </p:tav>
                                        <p:tav tm="100000">
                                          <p:val>
                                            <p:strVal val="#ppt_h"/>
                                          </p:val>
                                        </p:tav>
                                      </p:tavLst>
                                    </p:anim>
                                    <p:anim calcmode="lin" valueType="num">
                                      <p:cBhvr>
                                        <p:cTn id="98" dur="500" fill="hold"/>
                                        <p:tgtEl>
                                          <p:spTgt spid="188420">
                                            <p:txEl>
                                              <p:pRg st="6" end="6"/>
                                            </p:txEl>
                                          </p:spTgt>
                                        </p:tgtEl>
                                        <p:attrNameLst>
                                          <p:attrName>ppt_x</p:attrName>
                                        </p:attrNameLst>
                                      </p:cBhvr>
                                      <p:tavLst>
                                        <p:tav tm="0">
                                          <p:val>
                                            <p:strVal val="#ppt_x-.2"/>
                                          </p:val>
                                        </p:tav>
                                        <p:tav tm="100000">
                                          <p:val>
                                            <p:strVal val="#ppt_x"/>
                                          </p:val>
                                        </p:tav>
                                      </p:tavLst>
                                    </p:anim>
                                    <p:anim calcmode="lin" valueType="num">
                                      <p:cBhvr>
                                        <p:cTn id="99" dur="500" fill="hold"/>
                                        <p:tgtEl>
                                          <p:spTgt spid="188420">
                                            <p:txEl>
                                              <p:pRg st="6" end="6"/>
                                            </p:txEl>
                                          </p:spTgt>
                                        </p:tgtEl>
                                        <p:attrNameLst>
                                          <p:attrName>ppt_y</p:attrName>
                                        </p:attrNameLst>
                                      </p:cBhvr>
                                      <p:tavLst>
                                        <p:tav tm="0">
                                          <p:val>
                                            <p:strVal val="#ppt_y"/>
                                          </p:val>
                                        </p:tav>
                                        <p:tav tm="100000">
                                          <p:val>
                                            <p:strVal val="#ppt_y"/>
                                          </p:val>
                                        </p:tav>
                                      </p:tavLst>
                                    </p:anim>
                                    <p:animEffect transition="in" filter="fade">
                                      <p:cBhvr>
                                        <p:cTn id="100" dur="500"/>
                                        <p:tgtEl>
                                          <p:spTgt spid="188420">
                                            <p:txEl>
                                              <p:pRg st="6" end="6"/>
                                            </p:txEl>
                                          </p:spTgt>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54" presetClass="entr" presetSubtype="0" accel="100000" fill="hold" grpId="0" nodeType="clickEffect">
                                  <p:stCondLst>
                                    <p:cond delay="0"/>
                                  </p:stCondLst>
                                  <p:childTnLst>
                                    <p:set>
                                      <p:cBhvr>
                                        <p:cTn id="104" dur="1" fill="hold">
                                          <p:stCondLst>
                                            <p:cond delay="0"/>
                                          </p:stCondLst>
                                        </p:cTn>
                                        <p:tgtEl>
                                          <p:spTgt spid="188420">
                                            <p:txEl>
                                              <p:pRg st="7" end="7"/>
                                            </p:txEl>
                                          </p:spTgt>
                                        </p:tgtEl>
                                        <p:attrNameLst>
                                          <p:attrName>style.visibility</p:attrName>
                                        </p:attrNameLst>
                                      </p:cBhvr>
                                      <p:to>
                                        <p:strVal val="visible"/>
                                      </p:to>
                                    </p:set>
                                    <p:anim calcmode="lin" valueType="num">
                                      <p:cBhvr>
                                        <p:cTn id="105" dur="500" fill="hold"/>
                                        <p:tgtEl>
                                          <p:spTgt spid="188420">
                                            <p:txEl>
                                              <p:pRg st="7" end="7"/>
                                            </p:txEl>
                                          </p:spTgt>
                                        </p:tgtEl>
                                        <p:attrNameLst>
                                          <p:attrName>ppt_w</p:attrName>
                                        </p:attrNameLst>
                                      </p:cBhvr>
                                      <p:tavLst>
                                        <p:tav tm="0">
                                          <p:val>
                                            <p:strVal val="#ppt_w*0.05"/>
                                          </p:val>
                                        </p:tav>
                                        <p:tav tm="100000">
                                          <p:val>
                                            <p:strVal val="#ppt_w"/>
                                          </p:val>
                                        </p:tav>
                                      </p:tavLst>
                                    </p:anim>
                                    <p:anim calcmode="lin" valueType="num">
                                      <p:cBhvr>
                                        <p:cTn id="106" dur="500" fill="hold"/>
                                        <p:tgtEl>
                                          <p:spTgt spid="188420">
                                            <p:txEl>
                                              <p:pRg st="7" end="7"/>
                                            </p:txEl>
                                          </p:spTgt>
                                        </p:tgtEl>
                                        <p:attrNameLst>
                                          <p:attrName>ppt_h</p:attrName>
                                        </p:attrNameLst>
                                      </p:cBhvr>
                                      <p:tavLst>
                                        <p:tav tm="0">
                                          <p:val>
                                            <p:strVal val="#ppt_h"/>
                                          </p:val>
                                        </p:tav>
                                        <p:tav tm="100000">
                                          <p:val>
                                            <p:strVal val="#ppt_h"/>
                                          </p:val>
                                        </p:tav>
                                      </p:tavLst>
                                    </p:anim>
                                    <p:anim calcmode="lin" valueType="num">
                                      <p:cBhvr>
                                        <p:cTn id="107" dur="500" fill="hold"/>
                                        <p:tgtEl>
                                          <p:spTgt spid="188420">
                                            <p:txEl>
                                              <p:pRg st="7" end="7"/>
                                            </p:txEl>
                                          </p:spTgt>
                                        </p:tgtEl>
                                        <p:attrNameLst>
                                          <p:attrName>ppt_x</p:attrName>
                                        </p:attrNameLst>
                                      </p:cBhvr>
                                      <p:tavLst>
                                        <p:tav tm="0">
                                          <p:val>
                                            <p:strVal val="#ppt_x-.2"/>
                                          </p:val>
                                        </p:tav>
                                        <p:tav tm="100000">
                                          <p:val>
                                            <p:strVal val="#ppt_x"/>
                                          </p:val>
                                        </p:tav>
                                      </p:tavLst>
                                    </p:anim>
                                    <p:anim calcmode="lin" valueType="num">
                                      <p:cBhvr>
                                        <p:cTn id="108" dur="500" fill="hold"/>
                                        <p:tgtEl>
                                          <p:spTgt spid="188420">
                                            <p:txEl>
                                              <p:pRg st="7" end="7"/>
                                            </p:txEl>
                                          </p:spTgt>
                                        </p:tgtEl>
                                        <p:attrNameLst>
                                          <p:attrName>ppt_y</p:attrName>
                                        </p:attrNameLst>
                                      </p:cBhvr>
                                      <p:tavLst>
                                        <p:tav tm="0">
                                          <p:val>
                                            <p:strVal val="#ppt_y"/>
                                          </p:val>
                                        </p:tav>
                                        <p:tav tm="100000">
                                          <p:val>
                                            <p:strVal val="#ppt_y"/>
                                          </p:val>
                                        </p:tav>
                                      </p:tavLst>
                                    </p:anim>
                                    <p:animEffect transition="in" filter="fade">
                                      <p:cBhvr>
                                        <p:cTn id="109" dur="500"/>
                                        <p:tgtEl>
                                          <p:spTgt spid="188420">
                                            <p:txEl>
                                              <p:pRg st="7" end="7"/>
                                            </p:txEl>
                                          </p:spTgt>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54" presetClass="entr" presetSubtype="0" accel="100000" fill="hold" grpId="0" nodeType="clickEffect">
                                  <p:stCondLst>
                                    <p:cond delay="0"/>
                                  </p:stCondLst>
                                  <p:childTnLst>
                                    <p:set>
                                      <p:cBhvr>
                                        <p:cTn id="113" dur="1" fill="hold">
                                          <p:stCondLst>
                                            <p:cond delay="0"/>
                                          </p:stCondLst>
                                        </p:cTn>
                                        <p:tgtEl>
                                          <p:spTgt spid="188420">
                                            <p:txEl>
                                              <p:pRg st="8" end="8"/>
                                            </p:txEl>
                                          </p:spTgt>
                                        </p:tgtEl>
                                        <p:attrNameLst>
                                          <p:attrName>style.visibility</p:attrName>
                                        </p:attrNameLst>
                                      </p:cBhvr>
                                      <p:to>
                                        <p:strVal val="visible"/>
                                      </p:to>
                                    </p:set>
                                    <p:anim calcmode="lin" valueType="num">
                                      <p:cBhvr>
                                        <p:cTn id="114" dur="500" fill="hold"/>
                                        <p:tgtEl>
                                          <p:spTgt spid="188420">
                                            <p:txEl>
                                              <p:pRg st="8" end="8"/>
                                            </p:txEl>
                                          </p:spTgt>
                                        </p:tgtEl>
                                        <p:attrNameLst>
                                          <p:attrName>ppt_w</p:attrName>
                                        </p:attrNameLst>
                                      </p:cBhvr>
                                      <p:tavLst>
                                        <p:tav tm="0">
                                          <p:val>
                                            <p:strVal val="#ppt_w*0.05"/>
                                          </p:val>
                                        </p:tav>
                                        <p:tav tm="100000">
                                          <p:val>
                                            <p:strVal val="#ppt_w"/>
                                          </p:val>
                                        </p:tav>
                                      </p:tavLst>
                                    </p:anim>
                                    <p:anim calcmode="lin" valueType="num">
                                      <p:cBhvr>
                                        <p:cTn id="115" dur="500" fill="hold"/>
                                        <p:tgtEl>
                                          <p:spTgt spid="188420">
                                            <p:txEl>
                                              <p:pRg st="8" end="8"/>
                                            </p:txEl>
                                          </p:spTgt>
                                        </p:tgtEl>
                                        <p:attrNameLst>
                                          <p:attrName>ppt_h</p:attrName>
                                        </p:attrNameLst>
                                      </p:cBhvr>
                                      <p:tavLst>
                                        <p:tav tm="0">
                                          <p:val>
                                            <p:strVal val="#ppt_h"/>
                                          </p:val>
                                        </p:tav>
                                        <p:tav tm="100000">
                                          <p:val>
                                            <p:strVal val="#ppt_h"/>
                                          </p:val>
                                        </p:tav>
                                      </p:tavLst>
                                    </p:anim>
                                    <p:anim calcmode="lin" valueType="num">
                                      <p:cBhvr>
                                        <p:cTn id="116" dur="500" fill="hold"/>
                                        <p:tgtEl>
                                          <p:spTgt spid="188420">
                                            <p:txEl>
                                              <p:pRg st="8" end="8"/>
                                            </p:txEl>
                                          </p:spTgt>
                                        </p:tgtEl>
                                        <p:attrNameLst>
                                          <p:attrName>ppt_x</p:attrName>
                                        </p:attrNameLst>
                                      </p:cBhvr>
                                      <p:tavLst>
                                        <p:tav tm="0">
                                          <p:val>
                                            <p:strVal val="#ppt_x-.2"/>
                                          </p:val>
                                        </p:tav>
                                        <p:tav tm="100000">
                                          <p:val>
                                            <p:strVal val="#ppt_x"/>
                                          </p:val>
                                        </p:tav>
                                      </p:tavLst>
                                    </p:anim>
                                    <p:anim calcmode="lin" valueType="num">
                                      <p:cBhvr>
                                        <p:cTn id="117" dur="500" fill="hold"/>
                                        <p:tgtEl>
                                          <p:spTgt spid="188420">
                                            <p:txEl>
                                              <p:pRg st="8" end="8"/>
                                            </p:txEl>
                                          </p:spTgt>
                                        </p:tgtEl>
                                        <p:attrNameLst>
                                          <p:attrName>ppt_y</p:attrName>
                                        </p:attrNameLst>
                                      </p:cBhvr>
                                      <p:tavLst>
                                        <p:tav tm="0">
                                          <p:val>
                                            <p:strVal val="#ppt_y"/>
                                          </p:val>
                                        </p:tav>
                                        <p:tav tm="100000">
                                          <p:val>
                                            <p:strVal val="#ppt_y"/>
                                          </p:val>
                                        </p:tav>
                                      </p:tavLst>
                                    </p:anim>
                                    <p:animEffect transition="in" filter="fade">
                                      <p:cBhvr>
                                        <p:cTn id="118" dur="500"/>
                                        <p:tgtEl>
                                          <p:spTgt spid="18842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8" grpId="0" animBg="1"/>
      <p:bldP spid="188420" grpId="0" build="p" animBg="1"/>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0" y="0"/>
            <a:ext cx="9144000" cy="1196975"/>
          </a:xfrm>
          <a:prstGeom prst="rect">
            <a:avLst/>
          </a:prstGeom>
          <a:solidFill>
            <a:srgbClr val="000000"/>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lgn="ctr" eaLnBrk="1" hangingPunct="1"/>
            <a:endParaRPr lang="en-US" sz="4000" b="1">
              <a:solidFill>
                <a:schemeClr val="bg1"/>
              </a:solidFill>
              <a:latin typeface="Times New Roman" charset="0"/>
            </a:endParaRPr>
          </a:p>
        </p:txBody>
      </p:sp>
      <p:sp>
        <p:nvSpPr>
          <p:cNvPr id="121859" name="Text Box 3"/>
          <p:cNvSpPr txBox="1">
            <a:spLocks noChangeArrowheads="1"/>
          </p:cNvSpPr>
          <p:nvPr/>
        </p:nvSpPr>
        <p:spPr bwMode="auto">
          <a:xfrm>
            <a:off x="323850" y="333375"/>
            <a:ext cx="8281988" cy="3667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endParaRPr lang="en-US" sz="1800"/>
          </a:p>
        </p:txBody>
      </p:sp>
      <p:sp>
        <p:nvSpPr>
          <p:cNvPr id="121860" name="Rectangle 4"/>
          <p:cNvSpPr>
            <a:spLocks noGrp="1" noChangeArrowheads="1"/>
          </p:cNvSpPr>
          <p:nvPr>
            <p:ph type="title"/>
          </p:nvPr>
        </p:nvSpPr>
        <p:spPr>
          <a:xfrm>
            <a:off x="685800" y="228600"/>
            <a:ext cx="7772400" cy="990600"/>
          </a:xfrm>
        </p:spPr>
        <p:txBody>
          <a:bodyPr/>
          <a:lstStyle/>
          <a:p>
            <a:r>
              <a:rPr lang="es-ES" sz="4000" b="1" dirty="0" smtClean="0">
                <a:solidFill>
                  <a:schemeClr val="bg1"/>
                </a:solidFill>
              </a:rPr>
              <a:t>CLIL : Una base de UNO </a:t>
            </a:r>
            <a:endParaRPr lang="es-ES" sz="4000" b="1" dirty="0"/>
          </a:p>
        </p:txBody>
      </p:sp>
      <p:sp>
        <p:nvSpPr>
          <p:cNvPr id="121861" name="Rectangle 5"/>
          <p:cNvSpPr>
            <a:spLocks noGrp="1" noChangeArrowheads="1"/>
          </p:cNvSpPr>
          <p:nvPr>
            <p:ph type="body" sz="half" idx="1"/>
          </p:nvPr>
        </p:nvSpPr>
        <p:spPr>
          <a:xfrm>
            <a:off x="0" y="1524000"/>
            <a:ext cx="4500563" cy="4572000"/>
          </a:xfrm>
        </p:spPr>
        <p:txBody>
          <a:bodyPr/>
          <a:lstStyle/>
          <a:p>
            <a:r>
              <a:rPr lang="es-ES" dirty="0" smtClean="0"/>
              <a:t>Interactivo </a:t>
            </a:r>
            <a:r>
              <a:rPr lang="es-ES" dirty="0"/>
              <a:t>y autónomo</a:t>
            </a:r>
          </a:p>
          <a:p>
            <a:endParaRPr lang="es-ES" sz="2400" dirty="0"/>
          </a:p>
          <a:p>
            <a:endParaRPr lang="es-ES" sz="2400" dirty="0"/>
          </a:p>
        </p:txBody>
      </p:sp>
      <p:sp>
        <p:nvSpPr>
          <p:cNvPr id="121862" name="Rectangle 6"/>
          <p:cNvSpPr>
            <a:spLocks noGrp="1" noChangeArrowheads="1"/>
          </p:cNvSpPr>
          <p:nvPr>
            <p:ph type="body" sz="half" idx="2"/>
          </p:nvPr>
        </p:nvSpPr>
        <p:spPr>
          <a:xfrm>
            <a:off x="4284663" y="1196975"/>
            <a:ext cx="4325937" cy="4957763"/>
          </a:xfrm>
        </p:spPr>
        <p:txBody>
          <a:bodyPr/>
          <a:lstStyle/>
          <a:p>
            <a:pPr marL="0" indent="0">
              <a:buNone/>
            </a:pPr>
            <a:endParaRPr lang="es-ES" dirty="0"/>
          </a:p>
          <a:p>
            <a:r>
              <a:rPr lang="es-ES" dirty="0"/>
              <a:t>Descubrimiento e investigación</a:t>
            </a:r>
          </a:p>
          <a:p>
            <a:r>
              <a:rPr lang="es-ES" dirty="0"/>
              <a:t>Comprensión y seguimiento</a:t>
            </a:r>
          </a:p>
          <a:p>
            <a:r>
              <a:rPr lang="es-ES" dirty="0"/>
              <a:t>Evaluación </a:t>
            </a:r>
            <a:r>
              <a:rPr lang="es-ES" dirty="0" smtClean="0"/>
              <a:t>por pares </a:t>
            </a:r>
            <a:r>
              <a:rPr lang="es-ES" dirty="0"/>
              <a:t>y autoevaluación</a:t>
            </a:r>
          </a:p>
          <a:p>
            <a:r>
              <a:rPr lang="es-ES" dirty="0"/>
              <a:t>Múltiples recursos y materiales</a:t>
            </a:r>
          </a:p>
          <a:p>
            <a:r>
              <a:rPr lang="es-ES" dirty="0"/>
              <a:t>Enfoque en procesos </a:t>
            </a:r>
            <a:endParaRPr lang="es-ES" dirty="0" smtClean="0"/>
          </a:p>
          <a:p>
            <a:pPr marL="0" indent="0">
              <a:buNone/>
            </a:pPr>
            <a:r>
              <a:rPr lang="es-ES" dirty="0"/>
              <a:t> </a:t>
            </a:r>
            <a:r>
              <a:rPr lang="es-ES" dirty="0" smtClean="0"/>
              <a:t>   y tareas </a:t>
            </a:r>
            <a:r>
              <a:rPr lang="es-ES" dirty="0"/>
              <a:t>en equipo</a:t>
            </a:r>
          </a:p>
          <a:p>
            <a:endParaRPr lang="es-ES" dirty="0"/>
          </a:p>
        </p:txBody>
      </p:sp>
      <p:sp>
        <p:nvSpPr>
          <p:cNvPr id="121863" name="Rectangle 7"/>
          <p:cNvSpPr>
            <a:spLocks noChangeArrowheads="1"/>
          </p:cNvSpPr>
          <p:nvPr/>
        </p:nvSpPr>
        <p:spPr bwMode="auto">
          <a:xfrm flipV="1">
            <a:off x="0" y="6858000"/>
            <a:ext cx="7812088" cy="228600"/>
          </a:xfrm>
          <a:prstGeom prst="rect">
            <a:avLst/>
          </a:prstGeom>
          <a:solidFill>
            <a:srgbClr val="969696"/>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rot="10800000" tIns="180000"/>
          <a:lstStyle/>
          <a:p>
            <a:pPr eaLnBrk="1" hangingPunct="1"/>
            <a:endParaRPr lang="es-ES">
              <a:latin typeface="Arial Black" charset="0"/>
            </a:endParaRPr>
          </a:p>
        </p:txBody>
      </p:sp>
      <p:pic>
        <p:nvPicPr>
          <p:cNvPr id="121864" name="Picture 8" descr="Estudiante"/>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 y="2667000"/>
            <a:ext cx="2819400" cy="41910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 name="Picture 9"/>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846445"/>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7999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21860"/>
                                        </p:tgtEl>
                                        <p:attrNameLst>
                                          <p:attrName>style.visibility</p:attrName>
                                        </p:attrNameLst>
                                      </p:cBhvr>
                                      <p:to>
                                        <p:strVal val="visible"/>
                                      </p:to>
                                    </p:set>
                                    <p:animScale>
                                      <p:cBhvr>
                                        <p:cTn id="7" dur="1000" decel="50000" fill="hold">
                                          <p:stCondLst>
                                            <p:cond delay="0"/>
                                          </p:stCondLst>
                                        </p:cTn>
                                        <p:tgtEl>
                                          <p:spTgt spid="1218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21860"/>
                                        </p:tgtEl>
                                        <p:attrNameLst>
                                          <p:attrName>ppt_x</p:attrName>
                                          <p:attrName>ppt_y</p:attrName>
                                        </p:attrNameLst>
                                      </p:cBhvr>
                                    </p:animMotion>
                                    <p:animEffect transition="in" filter="fade">
                                      <p:cBhvr>
                                        <p:cTn id="9" dur="1000"/>
                                        <p:tgtEl>
                                          <p:spTgt spid="12186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21861">
                                            <p:txEl>
                                              <p:pRg st="0" end="0"/>
                                            </p:txEl>
                                          </p:spTgt>
                                        </p:tgtEl>
                                        <p:attrNameLst>
                                          <p:attrName>style.visibility</p:attrName>
                                        </p:attrNameLst>
                                      </p:cBhvr>
                                      <p:to>
                                        <p:strVal val="visible"/>
                                      </p:to>
                                    </p:set>
                                    <p:animEffect transition="in" filter="wipe(down)">
                                      <p:cBhvr>
                                        <p:cTn id="14" dur="145">
                                          <p:stCondLst>
                                            <p:cond delay="0"/>
                                          </p:stCondLst>
                                        </p:cTn>
                                        <p:tgtEl>
                                          <p:spTgt spid="121861">
                                            <p:txEl>
                                              <p:pRg st="0" end="0"/>
                                            </p:txEl>
                                          </p:spTgt>
                                        </p:tgtEl>
                                      </p:cBhvr>
                                    </p:animEffect>
                                    <p:anim calcmode="lin" valueType="num">
                                      <p:cBhvr>
                                        <p:cTn id="15" dur="456" tmFilter="0,0; 0.14,0.36; 0.43,0.73; 0.71,0.91; 1.0,1.0">
                                          <p:stCondLst>
                                            <p:cond delay="0"/>
                                          </p:stCondLst>
                                        </p:cTn>
                                        <p:tgtEl>
                                          <p:spTgt spid="121861">
                                            <p:txEl>
                                              <p:pRg st="0" end="0"/>
                                            </p:txEl>
                                          </p:spTgt>
                                        </p:tgtEl>
                                        <p:attrNameLst>
                                          <p:attrName>ppt_x</p:attrName>
                                        </p:attrNameLst>
                                      </p:cBhvr>
                                      <p:tavLst>
                                        <p:tav tm="0">
                                          <p:val>
                                            <p:strVal val="#ppt_x-0.25"/>
                                          </p:val>
                                        </p:tav>
                                        <p:tav tm="100000">
                                          <p:val>
                                            <p:strVal val="#ppt_x"/>
                                          </p:val>
                                        </p:tav>
                                      </p:tavLst>
                                    </p:anim>
                                    <p:anim calcmode="lin" valueType="num">
                                      <p:cBhvr>
                                        <p:cTn id="16" dur="166" tmFilter="0.0,0.0; 0.25,0.07; 0.50,0.2; 0.75,0.467; 1.0,1.0">
                                          <p:stCondLst>
                                            <p:cond delay="0"/>
                                          </p:stCondLst>
                                        </p:cTn>
                                        <p:tgtEl>
                                          <p:spTgt spid="121861">
                                            <p:txEl>
                                              <p:pRg st="0" end="0"/>
                                            </p:txEl>
                                          </p:spTgt>
                                        </p:tgtEl>
                                        <p:attrNameLst>
                                          <p:attrName>ppt_y</p:attrName>
                                        </p:attrNameLst>
                                      </p:cBhvr>
                                      <p:tavLst>
                                        <p:tav tm="0" fmla="#ppt_y-sin(pi*$)/3">
                                          <p:val>
                                            <p:fltVal val="0.5"/>
                                          </p:val>
                                        </p:tav>
                                        <p:tav tm="100000">
                                          <p:val>
                                            <p:fltVal val="1"/>
                                          </p:val>
                                        </p:tav>
                                      </p:tavLst>
                                    </p:anim>
                                    <p:anim calcmode="lin" valueType="num">
                                      <p:cBhvr>
                                        <p:cTn id="17" dur="166" tmFilter="0, 0; 0.125,0.2665; 0.25,0.4; 0.375,0.465; 0.5,0.5;  0.625,0.535; 0.75,0.6; 0.875,0.7335; 1,1">
                                          <p:stCondLst>
                                            <p:cond delay="166"/>
                                          </p:stCondLst>
                                        </p:cTn>
                                        <p:tgtEl>
                                          <p:spTgt spid="121861">
                                            <p:txEl>
                                              <p:pRg st="0" end="0"/>
                                            </p:txEl>
                                          </p:spTgt>
                                        </p:tgtEl>
                                        <p:attrNameLst>
                                          <p:attrName>ppt_y</p:attrName>
                                        </p:attrNameLst>
                                      </p:cBhvr>
                                      <p:tavLst>
                                        <p:tav tm="0" fmla="#ppt_y-sin(pi*$)/9">
                                          <p:val>
                                            <p:fltVal val="0"/>
                                          </p:val>
                                        </p:tav>
                                        <p:tav tm="100000">
                                          <p:val>
                                            <p:fltVal val="1"/>
                                          </p:val>
                                        </p:tav>
                                      </p:tavLst>
                                    </p:anim>
                                    <p:anim calcmode="lin" valueType="num">
                                      <p:cBhvr>
                                        <p:cTn id="18" dur="83" tmFilter="0, 0; 0.125,0.2665; 0.25,0.4; 0.375,0.465; 0.5,0.5;  0.625,0.535; 0.75,0.6; 0.875,0.7335; 1,1">
                                          <p:stCondLst>
                                            <p:cond delay="331"/>
                                          </p:stCondLst>
                                        </p:cTn>
                                        <p:tgtEl>
                                          <p:spTgt spid="121861">
                                            <p:txEl>
                                              <p:pRg st="0" end="0"/>
                                            </p:txEl>
                                          </p:spTgt>
                                        </p:tgtEl>
                                        <p:attrNameLst>
                                          <p:attrName>ppt_y</p:attrName>
                                        </p:attrNameLst>
                                      </p:cBhvr>
                                      <p:tavLst>
                                        <p:tav tm="0" fmla="#ppt_y-sin(pi*$)/27">
                                          <p:val>
                                            <p:fltVal val="0"/>
                                          </p:val>
                                        </p:tav>
                                        <p:tav tm="100000">
                                          <p:val>
                                            <p:fltVal val="1"/>
                                          </p:val>
                                        </p:tav>
                                      </p:tavLst>
                                    </p:anim>
                                    <p:anim calcmode="lin" valueType="num">
                                      <p:cBhvr>
                                        <p:cTn id="19" dur="41" tmFilter="0, 0; 0.125,0.2665; 0.25,0.4; 0.375,0.465; 0.5,0.5;  0.625,0.535; 0.75,0.6; 0.875,0.7335; 1,1">
                                          <p:stCondLst>
                                            <p:cond delay="414"/>
                                          </p:stCondLst>
                                        </p:cTn>
                                        <p:tgtEl>
                                          <p:spTgt spid="121861">
                                            <p:txEl>
                                              <p:pRg st="0" end="0"/>
                                            </p:txEl>
                                          </p:spTgt>
                                        </p:tgtEl>
                                        <p:attrNameLst>
                                          <p:attrName>ppt_y</p:attrName>
                                        </p:attrNameLst>
                                      </p:cBhvr>
                                      <p:tavLst>
                                        <p:tav tm="0" fmla="#ppt_y-sin(pi*$)/81">
                                          <p:val>
                                            <p:fltVal val="0"/>
                                          </p:val>
                                        </p:tav>
                                        <p:tav tm="100000">
                                          <p:val>
                                            <p:fltVal val="1"/>
                                          </p:val>
                                        </p:tav>
                                      </p:tavLst>
                                    </p:anim>
                                    <p:animScale>
                                      <p:cBhvr>
                                        <p:cTn id="20" dur="7">
                                          <p:stCondLst>
                                            <p:cond delay="163"/>
                                          </p:stCondLst>
                                        </p:cTn>
                                        <p:tgtEl>
                                          <p:spTgt spid="121861">
                                            <p:txEl>
                                              <p:pRg st="0" end="0"/>
                                            </p:txEl>
                                          </p:spTgt>
                                        </p:tgtEl>
                                      </p:cBhvr>
                                      <p:to x="100000" y="60000"/>
                                    </p:animScale>
                                    <p:animScale>
                                      <p:cBhvr>
                                        <p:cTn id="21" dur="42" decel="50000">
                                          <p:stCondLst>
                                            <p:cond delay="169"/>
                                          </p:stCondLst>
                                        </p:cTn>
                                        <p:tgtEl>
                                          <p:spTgt spid="121861">
                                            <p:txEl>
                                              <p:pRg st="0" end="0"/>
                                            </p:txEl>
                                          </p:spTgt>
                                        </p:tgtEl>
                                      </p:cBhvr>
                                      <p:to x="100000" y="100000"/>
                                    </p:animScale>
                                    <p:animScale>
                                      <p:cBhvr>
                                        <p:cTn id="22" dur="7">
                                          <p:stCondLst>
                                            <p:cond delay="328"/>
                                          </p:stCondLst>
                                        </p:cTn>
                                        <p:tgtEl>
                                          <p:spTgt spid="121861">
                                            <p:txEl>
                                              <p:pRg st="0" end="0"/>
                                            </p:txEl>
                                          </p:spTgt>
                                        </p:tgtEl>
                                      </p:cBhvr>
                                      <p:to x="100000" y="80000"/>
                                    </p:animScale>
                                    <p:animScale>
                                      <p:cBhvr>
                                        <p:cTn id="23" dur="42" decel="50000">
                                          <p:stCondLst>
                                            <p:cond delay="335"/>
                                          </p:stCondLst>
                                        </p:cTn>
                                        <p:tgtEl>
                                          <p:spTgt spid="121861">
                                            <p:txEl>
                                              <p:pRg st="0" end="0"/>
                                            </p:txEl>
                                          </p:spTgt>
                                        </p:tgtEl>
                                      </p:cBhvr>
                                      <p:to x="100000" y="100000"/>
                                    </p:animScale>
                                    <p:animScale>
                                      <p:cBhvr>
                                        <p:cTn id="24" dur="7">
                                          <p:stCondLst>
                                            <p:cond delay="411"/>
                                          </p:stCondLst>
                                        </p:cTn>
                                        <p:tgtEl>
                                          <p:spTgt spid="121861">
                                            <p:txEl>
                                              <p:pRg st="0" end="0"/>
                                            </p:txEl>
                                          </p:spTgt>
                                        </p:tgtEl>
                                      </p:cBhvr>
                                      <p:to x="100000" y="90000"/>
                                    </p:animScale>
                                    <p:animScale>
                                      <p:cBhvr>
                                        <p:cTn id="25" dur="42" decel="50000">
                                          <p:stCondLst>
                                            <p:cond delay="417"/>
                                          </p:stCondLst>
                                        </p:cTn>
                                        <p:tgtEl>
                                          <p:spTgt spid="121861">
                                            <p:txEl>
                                              <p:pRg st="0" end="0"/>
                                            </p:txEl>
                                          </p:spTgt>
                                        </p:tgtEl>
                                      </p:cBhvr>
                                      <p:to x="100000" y="100000"/>
                                    </p:animScale>
                                    <p:animScale>
                                      <p:cBhvr>
                                        <p:cTn id="26" dur="7">
                                          <p:stCondLst>
                                            <p:cond delay="452"/>
                                          </p:stCondLst>
                                        </p:cTn>
                                        <p:tgtEl>
                                          <p:spTgt spid="121861">
                                            <p:txEl>
                                              <p:pRg st="0" end="0"/>
                                            </p:txEl>
                                          </p:spTgt>
                                        </p:tgtEl>
                                      </p:cBhvr>
                                      <p:to x="100000" y="95000"/>
                                    </p:animScale>
                                    <p:animScale>
                                      <p:cBhvr>
                                        <p:cTn id="27" dur="42" decel="50000">
                                          <p:stCondLst>
                                            <p:cond delay="459"/>
                                          </p:stCondLst>
                                        </p:cTn>
                                        <p:tgtEl>
                                          <p:spTgt spid="121861">
                                            <p:txEl>
                                              <p:pRg st="0" end="0"/>
                                            </p:txEl>
                                          </p:spTgt>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54" presetClass="entr" presetSubtype="0" accel="100000" fill="hold" grpId="0" nodeType="clickEffect">
                                  <p:stCondLst>
                                    <p:cond delay="0"/>
                                  </p:stCondLst>
                                  <p:childTnLst>
                                    <p:set>
                                      <p:cBhvr>
                                        <p:cTn id="31" dur="1" fill="hold">
                                          <p:stCondLst>
                                            <p:cond delay="0"/>
                                          </p:stCondLst>
                                        </p:cTn>
                                        <p:tgtEl>
                                          <p:spTgt spid="121862">
                                            <p:txEl>
                                              <p:pRg st="1" end="1"/>
                                            </p:txEl>
                                          </p:spTgt>
                                        </p:tgtEl>
                                        <p:attrNameLst>
                                          <p:attrName>style.visibility</p:attrName>
                                        </p:attrNameLst>
                                      </p:cBhvr>
                                      <p:to>
                                        <p:strVal val="visible"/>
                                      </p:to>
                                    </p:set>
                                    <p:anim calcmode="lin" valueType="num">
                                      <p:cBhvr>
                                        <p:cTn id="32" dur="500" fill="hold"/>
                                        <p:tgtEl>
                                          <p:spTgt spid="121862">
                                            <p:txEl>
                                              <p:pRg st="1" end="1"/>
                                            </p:txEl>
                                          </p:spTgt>
                                        </p:tgtEl>
                                        <p:attrNameLst>
                                          <p:attrName>ppt_w</p:attrName>
                                        </p:attrNameLst>
                                      </p:cBhvr>
                                      <p:tavLst>
                                        <p:tav tm="0">
                                          <p:val>
                                            <p:strVal val="#ppt_w*0.05"/>
                                          </p:val>
                                        </p:tav>
                                        <p:tav tm="100000">
                                          <p:val>
                                            <p:strVal val="#ppt_w"/>
                                          </p:val>
                                        </p:tav>
                                      </p:tavLst>
                                    </p:anim>
                                    <p:anim calcmode="lin" valueType="num">
                                      <p:cBhvr>
                                        <p:cTn id="33" dur="500" fill="hold"/>
                                        <p:tgtEl>
                                          <p:spTgt spid="121862">
                                            <p:txEl>
                                              <p:pRg st="1" end="1"/>
                                            </p:txEl>
                                          </p:spTgt>
                                        </p:tgtEl>
                                        <p:attrNameLst>
                                          <p:attrName>ppt_h</p:attrName>
                                        </p:attrNameLst>
                                      </p:cBhvr>
                                      <p:tavLst>
                                        <p:tav tm="0">
                                          <p:val>
                                            <p:strVal val="#ppt_h"/>
                                          </p:val>
                                        </p:tav>
                                        <p:tav tm="100000">
                                          <p:val>
                                            <p:strVal val="#ppt_h"/>
                                          </p:val>
                                        </p:tav>
                                      </p:tavLst>
                                    </p:anim>
                                    <p:anim calcmode="lin" valueType="num">
                                      <p:cBhvr>
                                        <p:cTn id="34" dur="500" fill="hold"/>
                                        <p:tgtEl>
                                          <p:spTgt spid="121862">
                                            <p:txEl>
                                              <p:pRg st="1" end="1"/>
                                            </p:txEl>
                                          </p:spTgt>
                                        </p:tgtEl>
                                        <p:attrNameLst>
                                          <p:attrName>ppt_x</p:attrName>
                                        </p:attrNameLst>
                                      </p:cBhvr>
                                      <p:tavLst>
                                        <p:tav tm="0">
                                          <p:val>
                                            <p:strVal val="#ppt_x-.2"/>
                                          </p:val>
                                        </p:tav>
                                        <p:tav tm="100000">
                                          <p:val>
                                            <p:strVal val="#ppt_x"/>
                                          </p:val>
                                        </p:tav>
                                      </p:tavLst>
                                    </p:anim>
                                    <p:anim calcmode="lin" valueType="num">
                                      <p:cBhvr>
                                        <p:cTn id="35" dur="500" fill="hold"/>
                                        <p:tgtEl>
                                          <p:spTgt spid="121862">
                                            <p:txEl>
                                              <p:pRg st="1" end="1"/>
                                            </p:txEl>
                                          </p:spTgt>
                                        </p:tgtEl>
                                        <p:attrNameLst>
                                          <p:attrName>ppt_y</p:attrName>
                                        </p:attrNameLst>
                                      </p:cBhvr>
                                      <p:tavLst>
                                        <p:tav tm="0">
                                          <p:val>
                                            <p:strVal val="#ppt_y"/>
                                          </p:val>
                                        </p:tav>
                                        <p:tav tm="100000">
                                          <p:val>
                                            <p:strVal val="#ppt_y"/>
                                          </p:val>
                                        </p:tav>
                                      </p:tavLst>
                                    </p:anim>
                                    <p:animEffect transition="in" filter="fade">
                                      <p:cBhvr>
                                        <p:cTn id="36" dur="500"/>
                                        <p:tgtEl>
                                          <p:spTgt spid="121862">
                                            <p:txEl>
                                              <p:pRg st="1" end="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4" presetClass="entr" presetSubtype="0" accel="100000" fill="hold" grpId="0" nodeType="clickEffect">
                                  <p:stCondLst>
                                    <p:cond delay="0"/>
                                  </p:stCondLst>
                                  <p:childTnLst>
                                    <p:set>
                                      <p:cBhvr>
                                        <p:cTn id="40" dur="1" fill="hold">
                                          <p:stCondLst>
                                            <p:cond delay="0"/>
                                          </p:stCondLst>
                                        </p:cTn>
                                        <p:tgtEl>
                                          <p:spTgt spid="121862">
                                            <p:txEl>
                                              <p:pRg st="2" end="2"/>
                                            </p:txEl>
                                          </p:spTgt>
                                        </p:tgtEl>
                                        <p:attrNameLst>
                                          <p:attrName>style.visibility</p:attrName>
                                        </p:attrNameLst>
                                      </p:cBhvr>
                                      <p:to>
                                        <p:strVal val="visible"/>
                                      </p:to>
                                    </p:set>
                                    <p:anim calcmode="lin" valueType="num">
                                      <p:cBhvr>
                                        <p:cTn id="41" dur="500" fill="hold"/>
                                        <p:tgtEl>
                                          <p:spTgt spid="121862">
                                            <p:txEl>
                                              <p:pRg st="2" end="2"/>
                                            </p:txEl>
                                          </p:spTgt>
                                        </p:tgtEl>
                                        <p:attrNameLst>
                                          <p:attrName>ppt_w</p:attrName>
                                        </p:attrNameLst>
                                      </p:cBhvr>
                                      <p:tavLst>
                                        <p:tav tm="0">
                                          <p:val>
                                            <p:strVal val="#ppt_w*0.05"/>
                                          </p:val>
                                        </p:tav>
                                        <p:tav tm="100000">
                                          <p:val>
                                            <p:strVal val="#ppt_w"/>
                                          </p:val>
                                        </p:tav>
                                      </p:tavLst>
                                    </p:anim>
                                    <p:anim calcmode="lin" valueType="num">
                                      <p:cBhvr>
                                        <p:cTn id="42" dur="500" fill="hold"/>
                                        <p:tgtEl>
                                          <p:spTgt spid="121862">
                                            <p:txEl>
                                              <p:pRg st="2" end="2"/>
                                            </p:txEl>
                                          </p:spTgt>
                                        </p:tgtEl>
                                        <p:attrNameLst>
                                          <p:attrName>ppt_h</p:attrName>
                                        </p:attrNameLst>
                                      </p:cBhvr>
                                      <p:tavLst>
                                        <p:tav tm="0">
                                          <p:val>
                                            <p:strVal val="#ppt_h"/>
                                          </p:val>
                                        </p:tav>
                                        <p:tav tm="100000">
                                          <p:val>
                                            <p:strVal val="#ppt_h"/>
                                          </p:val>
                                        </p:tav>
                                      </p:tavLst>
                                    </p:anim>
                                    <p:anim calcmode="lin" valueType="num">
                                      <p:cBhvr>
                                        <p:cTn id="43" dur="500" fill="hold"/>
                                        <p:tgtEl>
                                          <p:spTgt spid="121862">
                                            <p:txEl>
                                              <p:pRg st="2" end="2"/>
                                            </p:txEl>
                                          </p:spTgt>
                                        </p:tgtEl>
                                        <p:attrNameLst>
                                          <p:attrName>ppt_x</p:attrName>
                                        </p:attrNameLst>
                                      </p:cBhvr>
                                      <p:tavLst>
                                        <p:tav tm="0">
                                          <p:val>
                                            <p:strVal val="#ppt_x-.2"/>
                                          </p:val>
                                        </p:tav>
                                        <p:tav tm="100000">
                                          <p:val>
                                            <p:strVal val="#ppt_x"/>
                                          </p:val>
                                        </p:tav>
                                      </p:tavLst>
                                    </p:anim>
                                    <p:anim calcmode="lin" valueType="num">
                                      <p:cBhvr>
                                        <p:cTn id="44" dur="500" fill="hold"/>
                                        <p:tgtEl>
                                          <p:spTgt spid="121862">
                                            <p:txEl>
                                              <p:pRg st="2" end="2"/>
                                            </p:txEl>
                                          </p:spTgt>
                                        </p:tgtEl>
                                        <p:attrNameLst>
                                          <p:attrName>ppt_y</p:attrName>
                                        </p:attrNameLst>
                                      </p:cBhvr>
                                      <p:tavLst>
                                        <p:tav tm="0">
                                          <p:val>
                                            <p:strVal val="#ppt_y"/>
                                          </p:val>
                                        </p:tav>
                                        <p:tav tm="100000">
                                          <p:val>
                                            <p:strVal val="#ppt_y"/>
                                          </p:val>
                                        </p:tav>
                                      </p:tavLst>
                                    </p:anim>
                                    <p:animEffect transition="in" filter="fade">
                                      <p:cBhvr>
                                        <p:cTn id="45" dur="500"/>
                                        <p:tgtEl>
                                          <p:spTgt spid="121862">
                                            <p:txEl>
                                              <p:pRg st="2" end="2"/>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4" presetClass="entr" presetSubtype="0" accel="100000" fill="hold" grpId="0" nodeType="clickEffect">
                                  <p:stCondLst>
                                    <p:cond delay="0"/>
                                  </p:stCondLst>
                                  <p:childTnLst>
                                    <p:set>
                                      <p:cBhvr>
                                        <p:cTn id="49" dur="1" fill="hold">
                                          <p:stCondLst>
                                            <p:cond delay="0"/>
                                          </p:stCondLst>
                                        </p:cTn>
                                        <p:tgtEl>
                                          <p:spTgt spid="121862">
                                            <p:txEl>
                                              <p:pRg st="3" end="3"/>
                                            </p:txEl>
                                          </p:spTgt>
                                        </p:tgtEl>
                                        <p:attrNameLst>
                                          <p:attrName>style.visibility</p:attrName>
                                        </p:attrNameLst>
                                      </p:cBhvr>
                                      <p:to>
                                        <p:strVal val="visible"/>
                                      </p:to>
                                    </p:set>
                                    <p:anim calcmode="lin" valueType="num">
                                      <p:cBhvr>
                                        <p:cTn id="50" dur="500" fill="hold"/>
                                        <p:tgtEl>
                                          <p:spTgt spid="121862">
                                            <p:txEl>
                                              <p:pRg st="3" end="3"/>
                                            </p:txEl>
                                          </p:spTgt>
                                        </p:tgtEl>
                                        <p:attrNameLst>
                                          <p:attrName>ppt_w</p:attrName>
                                        </p:attrNameLst>
                                      </p:cBhvr>
                                      <p:tavLst>
                                        <p:tav tm="0">
                                          <p:val>
                                            <p:strVal val="#ppt_w*0.05"/>
                                          </p:val>
                                        </p:tav>
                                        <p:tav tm="100000">
                                          <p:val>
                                            <p:strVal val="#ppt_w"/>
                                          </p:val>
                                        </p:tav>
                                      </p:tavLst>
                                    </p:anim>
                                    <p:anim calcmode="lin" valueType="num">
                                      <p:cBhvr>
                                        <p:cTn id="51" dur="500" fill="hold"/>
                                        <p:tgtEl>
                                          <p:spTgt spid="121862">
                                            <p:txEl>
                                              <p:pRg st="3" end="3"/>
                                            </p:txEl>
                                          </p:spTgt>
                                        </p:tgtEl>
                                        <p:attrNameLst>
                                          <p:attrName>ppt_h</p:attrName>
                                        </p:attrNameLst>
                                      </p:cBhvr>
                                      <p:tavLst>
                                        <p:tav tm="0">
                                          <p:val>
                                            <p:strVal val="#ppt_h"/>
                                          </p:val>
                                        </p:tav>
                                        <p:tav tm="100000">
                                          <p:val>
                                            <p:strVal val="#ppt_h"/>
                                          </p:val>
                                        </p:tav>
                                      </p:tavLst>
                                    </p:anim>
                                    <p:anim calcmode="lin" valueType="num">
                                      <p:cBhvr>
                                        <p:cTn id="52" dur="500" fill="hold"/>
                                        <p:tgtEl>
                                          <p:spTgt spid="121862">
                                            <p:txEl>
                                              <p:pRg st="3" end="3"/>
                                            </p:txEl>
                                          </p:spTgt>
                                        </p:tgtEl>
                                        <p:attrNameLst>
                                          <p:attrName>ppt_x</p:attrName>
                                        </p:attrNameLst>
                                      </p:cBhvr>
                                      <p:tavLst>
                                        <p:tav tm="0">
                                          <p:val>
                                            <p:strVal val="#ppt_x-.2"/>
                                          </p:val>
                                        </p:tav>
                                        <p:tav tm="100000">
                                          <p:val>
                                            <p:strVal val="#ppt_x"/>
                                          </p:val>
                                        </p:tav>
                                      </p:tavLst>
                                    </p:anim>
                                    <p:anim calcmode="lin" valueType="num">
                                      <p:cBhvr>
                                        <p:cTn id="53" dur="500" fill="hold"/>
                                        <p:tgtEl>
                                          <p:spTgt spid="121862">
                                            <p:txEl>
                                              <p:pRg st="3" end="3"/>
                                            </p:txEl>
                                          </p:spTgt>
                                        </p:tgtEl>
                                        <p:attrNameLst>
                                          <p:attrName>ppt_y</p:attrName>
                                        </p:attrNameLst>
                                      </p:cBhvr>
                                      <p:tavLst>
                                        <p:tav tm="0">
                                          <p:val>
                                            <p:strVal val="#ppt_y"/>
                                          </p:val>
                                        </p:tav>
                                        <p:tav tm="100000">
                                          <p:val>
                                            <p:strVal val="#ppt_y"/>
                                          </p:val>
                                        </p:tav>
                                      </p:tavLst>
                                    </p:anim>
                                    <p:animEffect transition="in" filter="fade">
                                      <p:cBhvr>
                                        <p:cTn id="54" dur="500"/>
                                        <p:tgtEl>
                                          <p:spTgt spid="121862">
                                            <p:txEl>
                                              <p:pRg st="3" end="3"/>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4" presetClass="entr" presetSubtype="0" accel="100000" fill="hold" grpId="0" nodeType="clickEffect">
                                  <p:stCondLst>
                                    <p:cond delay="0"/>
                                  </p:stCondLst>
                                  <p:childTnLst>
                                    <p:set>
                                      <p:cBhvr>
                                        <p:cTn id="58" dur="1" fill="hold">
                                          <p:stCondLst>
                                            <p:cond delay="0"/>
                                          </p:stCondLst>
                                        </p:cTn>
                                        <p:tgtEl>
                                          <p:spTgt spid="121862">
                                            <p:txEl>
                                              <p:pRg st="4" end="4"/>
                                            </p:txEl>
                                          </p:spTgt>
                                        </p:tgtEl>
                                        <p:attrNameLst>
                                          <p:attrName>style.visibility</p:attrName>
                                        </p:attrNameLst>
                                      </p:cBhvr>
                                      <p:to>
                                        <p:strVal val="visible"/>
                                      </p:to>
                                    </p:set>
                                    <p:anim calcmode="lin" valueType="num">
                                      <p:cBhvr>
                                        <p:cTn id="59" dur="500" fill="hold"/>
                                        <p:tgtEl>
                                          <p:spTgt spid="121862">
                                            <p:txEl>
                                              <p:pRg st="4" end="4"/>
                                            </p:txEl>
                                          </p:spTgt>
                                        </p:tgtEl>
                                        <p:attrNameLst>
                                          <p:attrName>ppt_w</p:attrName>
                                        </p:attrNameLst>
                                      </p:cBhvr>
                                      <p:tavLst>
                                        <p:tav tm="0">
                                          <p:val>
                                            <p:strVal val="#ppt_w*0.05"/>
                                          </p:val>
                                        </p:tav>
                                        <p:tav tm="100000">
                                          <p:val>
                                            <p:strVal val="#ppt_w"/>
                                          </p:val>
                                        </p:tav>
                                      </p:tavLst>
                                    </p:anim>
                                    <p:anim calcmode="lin" valueType="num">
                                      <p:cBhvr>
                                        <p:cTn id="60" dur="500" fill="hold"/>
                                        <p:tgtEl>
                                          <p:spTgt spid="121862">
                                            <p:txEl>
                                              <p:pRg st="4" end="4"/>
                                            </p:txEl>
                                          </p:spTgt>
                                        </p:tgtEl>
                                        <p:attrNameLst>
                                          <p:attrName>ppt_h</p:attrName>
                                        </p:attrNameLst>
                                      </p:cBhvr>
                                      <p:tavLst>
                                        <p:tav tm="0">
                                          <p:val>
                                            <p:strVal val="#ppt_h"/>
                                          </p:val>
                                        </p:tav>
                                        <p:tav tm="100000">
                                          <p:val>
                                            <p:strVal val="#ppt_h"/>
                                          </p:val>
                                        </p:tav>
                                      </p:tavLst>
                                    </p:anim>
                                    <p:anim calcmode="lin" valueType="num">
                                      <p:cBhvr>
                                        <p:cTn id="61" dur="500" fill="hold"/>
                                        <p:tgtEl>
                                          <p:spTgt spid="121862">
                                            <p:txEl>
                                              <p:pRg st="4" end="4"/>
                                            </p:txEl>
                                          </p:spTgt>
                                        </p:tgtEl>
                                        <p:attrNameLst>
                                          <p:attrName>ppt_x</p:attrName>
                                        </p:attrNameLst>
                                      </p:cBhvr>
                                      <p:tavLst>
                                        <p:tav tm="0">
                                          <p:val>
                                            <p:strVal val="#ppt_x-.2"/>
                                          </p:val>
                                        </p:tav>
                                        <p:tav tm="100000">
                                          <p:val>
                                            <p:strVal val="#ppt_x"/>
                                          </p:val>
                                        </p:tav>
                                      </p:tavLst>
                                    </p:anim>
                                    <p:anim calcmode="lin" valueType="num">
                                      <p:cBhvr>
                                        <p:cTn id="62" dur="500" fill="hold"/>
                                        <p:tgtEl>
                                          <p:spTgt spid="121862">
                                            <p:txEl>
                                              <p:pRg st="4" end="4"/>
                                            </p:txEl>
                                          </p:spTgt>
                                        </p:tgtEl>
                                        <p:attrNameLst>
                                          <p:attrName>ppt_y</p:attrName>
                                        </p:attrNameLst>
                                      </p:cBhvr>
                                      <p:tavLst>
                                        <p:tav tm="0">
                                          <p:val>
                                            <p:strVal val="#ppt_y"/>
                                          </p:val>
                                        </p:tav>
                                        <p:tav tm="100000">
                                          <p:val>
                                            <p:strVal val="#ppt_y"/>
                                          </p:val>
                                        </p:tav>
                                      </p:tavLst>
                                    </p:anim>
                                    <p:animEffect transition="in" filter="fade">
                                      <p:cBhvr>
                                        <p:cTn id="63" dur="500"/>
                                        <p:tgtEl>
                                          <p:spTgt spid="121862">
                                            <p:txEl>
                                              <p:pRg st="4" end="4"/>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4" presetClass="entr" presetSubtype="0" accel="100000" fill="hold" grpId="0" nodeType="clickEffect">
                                  <p:stCondLst>
                                    <p:cond delay="0"/>
                                  </p:stCondLst>
                                  <p:childTnLst>
                                    <p:set>
                                      <p:cBhvr>
                                        <p:cTn id="67" dur="1" fill="hold">
                                          <p:stCondLst>
                                            <p:cond delay="0"/>
                                          </p:stCondLst>
                                        </p:cTn>
                                        <p:tgtEl>
                                          <p:spTgt spid="121862">
                                            <p:txEl>
                                              <p:pRg st="5" end="5"/>
                                            </p:txEl>
                                          </p:spTgt>
                                        </p:tgtEl>
                                        <p:attrNameLst>
                                          <p:attrName>style.visibility</p:attrName>
                                        </p:attrNameLst>
                                      </p:cBhvr>
                                      <p:to>
                                        <p:strVal val="visible"/>
                                      </p:to>
                                    </p:set>
                                    <p:anim calcmode="lin" valueType="num">
                                      <p:cBhvr>
                                        <p:cTn id="68" dur="500" fill="hold"/>
                                        <p:tgtEl>
                                          <p:spTgt spid="121862">
                                            <p:txEl>
                                              <p:pRg st="5" end="5"/>
                                            </p:txEl>
                                          </p:spTgt>
                                        </p:tgtEl>
                                        <p:attrNameLst>
                                          <p:attrName>ppt_w</p:attrName>
                                        </p:attrNameLst>
                                      </p:cBhvr>
                                      <p:tavLst>
                                        <p:tav tm="0">
                                          <p:val>
                                            <p:strVal val="#ppt_w*0.05"/>
                                          </p:val>
                                        </p:tav>
                                        <p:tav tm="100000">
                                          <p:val>
                                            <p:strVal val="#ppt_w"/>
                                          </p:val>
                                        </p:tav>
                                      </p:tavLst>
                                    </p:anim>
                                    <p:anim calcmode="lin" valueType="num">
                                      <p:cBhvr>
                                        <p:cTn id="69" dur="500" fill="hold"/>
                                        <p:tgtEl>
                                          <p:spTgt spid="121862">
                                            <p:txEl>
                                              <p:pRg st="5" end="5"/>
                                            </p:txEl>
                                          </p:spTgt>
                                        </p:tgtEl>
                                        <p:attrNameLst>
                                          <p:attrName>ppt_h</p:attrName>
                                        </p:attrNameLst>
                                      </p:cBhvr>
                                      <p:tavLst>
                                        <p:tav tm="0">
                                          <p:val>
                                            <p:strVal val="#ppt_h"/>
                                          </p:val>
                                        </p:tav>
                                        <p:tav tm="100000">
                                          <p:val>
                                            <p:strVal val="#ppt_h"/>
                                          </p:val>
                                        </p:tav>
                                      </p:tavLst>
                                    </p:anim>
                                    <p:anim calcmode="lin" valueType="num">
                                      <p:cBhvr>
                                        <p:cTn id="70" dur="500" fill="hold"/>
                                        <p:tgtEl>
                                          <p:spTgt spid="121862">
                                            <p:txEl>
                                              <p:pRg st="5" end="5"/>
                                            </p:txEl>
                                          </p:spTgt>
                                        </p:tgtEl>
                                        <p:attrNameLst>
                                          <p:attrName>ppt_x</p:attrName>
                                        </p:attrNameLst>
                                      </p:cBhvr>
                                      <p:tavLst>
                                        <p:tav tm="0">
                                          <p:val>
                                            <p:strVal val="#ppt_x-.2"/>
                                          </p:val>
                                        </p:tav>
                                        <p:tav tm="100000">
                                          <p:val>
                                            <p:strVal val="#ppt_x"/>
                                          </p:val>
                                        </p:tav>
                                      </p:tavLst>
                                    </p:anim>
                                    <p:anim calcmode="lin" valueType="num">
                                      <p:cBhvr>
                                        <p:cTn id="71" dur="500" fill="hold"/>
                                        <p:tgtEl>
                                          <p:spTgt spid="121862">
                                            <p:txEl>
                                              <p:pRg st="5" end="5"/>
                                            </p:txEl>
                                          </p:spTgt>
                                        </p:tgtEl>
                                        <p:attrNameLst>
                                          <p:attrName>ppt_y</p:attrName>
                                        </p:attrNameLst>
                                      </p:cBhvr>
                                      <p:tavLst>
                                        <p:tav tm="0">
                                          <p:val>
                                            <p:strVal val="#ppt_y"/>
                                          </p:val>
                                        </p:tav>
                                        <p:tav tm="100000">
                                          <p:val>
                                            <p:strVal val="#ppt_y"/>
                                          </p:val>
                                        </p:tav>
                                      </p:tavLst>
                                    </p:anim>
                                    <p:animEffect transition="in" filter="fade">
                                      <p:cBhvr>
                                        <p:cTn id="72" dur="500"/>
                                        <p:tgtEl>
                                          <p:spTgt spid="121862">
                                            <p:txEl>
                                              <p:pRg st="5" end="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4" presetClass="entr" presetSubtype="0" accel="100000" fill="hold" grpId="0" nodeType="clickEffect">
                                  <p:stCondLst>
                                    <p:cond delay="0"/>
                                  </p:stCondLst>
                                  <p:childTnLst>
                                    <p:set>
                                      <p:cBhvr>
                                        <p:cTn id="76" dur="1" fill="hold">
                                          <p:stCondLst>
                                            <p:cond delay="0"/>
                                          </p:stCondLst>
                                        </p:cTn>
                                        <p:tgtEl>
                                          <p:spTgt spid="121862">
                                            <p:txEl>
                                              <p:pRg st="6" end="6"/>
                                            </p:txEl>
                                          </p:spTgt>
                                        </p:tgtEl>
                                        <p:attrNameLst>
                                          <p:attrName>style.visibility</p:attrName>
                                        </p:attrNameLst>
                                      </p:cBhvr>
                                      <p:to>
                                        <p:strVal val="visible"/>
                                      </p:to>
                                    </p:set>
                                    <p:anim calcmode="lin" valueType="num">
                                      <p:cBhvr>
                                        <p:cTn id="77" dur="500" fill="hold"/>
                                        <p:tgtEl>
                                          <p:spTgt spid="121862">
                                            <p:txEl>
                                              <p:pRg st="6" end="6"/>
                                            </p:txEl>
                                          </p:spTgt>
                                        </p:tgtEl>
                                        <p:attrNameLst>
                                          <p:attrName>ppt_w</p:attrName>
                                        </p:attrNameLst>
                                      </p:cBhvr>
                                      <p:tavLst>
                                        <p:tav tm="0">
                                          <p:val>
                                            <p:strVal val="#ppt_w*0.05"/>
                                          </p:val>
                                        </p:tav>
                                        <p:tav tm="100000">
                                          <p:val>
                                            <p:strVal val="#ppt_w"/>
                                          </p:val>
                                        </p:tav>
                                      </p:tavLst>
                                    </p:anim>
                                    <p:anim calcmode="lin" valueType="num">
                                      <p:cBhvr>
                                        <p:cTn id="78" dur="500" fill="hold"/>
                                        <p:tgtEl>
                                          <p:spTgt spid="121862">
                                            <p:txEl>
                                              <p:pRg st="6" end="6"/>
                                            </p:txEl>
                                          </p:spTgt>
                                        </p:tgtEl>
                                        <p:attrNameLst>
                                          <p:attrName>ppt_h</p:attrName>
                                        </p:attrNameLst>
                                      </p:cBhvr>
                                      <p:tavLst>
                                        <p:tav tm="0">
                                          <p:val>
                                            <p:strVal val="#ppt_h"/>
                                          </p:val>
                                        </p:tav>
                                        <p:tav tm="100000">
                                          <p:val>
                                            <p:strVal val="#ppt_h"/>
                                          </p:val>
                                        </p:tav>
                                      </p:tavLst>
                                    </p:anim>
                                    <p:anim calcmode="lin" valueType="num">
                                      <p:cBhvr>
                                        <p:cTn id="79" dur="500" fill="hold"/>
                                        <p:tgtEl>
                                          <p:spTgt spid="121862">
                                            <p:txEl>
                                              <p:pRg st="6" end="6"/>
                                            </p:txEl>
                                          </p:spTgt>
                                        </p:tgtEl>
                                        <p:attrNameLst>
                                          <p:attrName>ppt_x</p:attrName>
                                        </p:attrNameLst>
                                      </p:cBhvr>
                                      <p:tavLst>
                                        <p:tav tm="0">
                                          <p:val>
                                            <p:strVal val="#ppt_x-.2"/>
                                          </p:val>
                                        </p:tav>
                                        <p:tav tm="100000">
                                          <p:val>
                                            <p:strVal val="#ppt_x"/>
                                          </p:val>
                                        </p:tav>
                                      </p:tavLst>
                                    </p:anim>
                                    <p:anim calcmode="lin" valueType="num">
                                      <p:cBhvr>
                                        <p:cTn id="80" dur="500" fill="hold"/>
                                        <p:tgtEl>
                                          <p:spTgt spid="121862">
                                            <p:txEl>
                                              <p:pRg st="6" end="6"/>
                                            </p:txEl>
                                          </p:spTgt>
                                        </p:tgtEl>
                                        <p:attrNameLst>
                                          <p:attrName>ppt_y</p:attrName>
                                        </p:attrNameLst>
                                      </p:cBhvr>
                                      <p:tavLst>
                                        <p:tav tm="0">
                                          <p:val>
                                            <p:strVal val="#ppt_y"/>
                                          </p:val>
                                        </p:tav>
                                        <p:tav tm="100000">
                                          <p:val>
                                            <p:strVal val="#ppt_y"/>
                                          </p:val>
                                        </p:tav>
                                      </p:tavLst>
                                    </p:anim>
                                    <p:animEffect transition="in" filter="fade">
                                      <p:cBhvr>
                                        <p:cTn id="81" dur="500"/>
                                        <p:tgtEl>
                                          <p:spTgt spid="12186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p:bldP spid="121861" grpId="0" build="p"/>
      <p:bldP spid="121862" grpId="0" build="p"/>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9FFB"/>
        </a:solidFill>
        <a:effectLst/>
      </p:bgPr>
    </p:bg>
    <p:spTree>
      <p:nvGrpSpPr>
        <p:cNvPr id="1" name=""/>
        <p:cNvGrpSpPr/>
        <p:nvPr/>
      </p:nvGrpSpPr>
      <p:grpSpPr>
        <a:xfrm>
          <a:off x="0" y="0"/>
          <a:ext cx="0" cy="0"/>
          <a:chOff x="0" y="0"/>
          <a:chExt cx="0" cy="0"/>
        </a:xfrm>
      </p:grpSpPr>
      <p:sp>
        <p:nvSpPr>
          <p:cNvPr id="226306" name="Oval 2"/>
          <p:cNvSpPr>
            <a:spLocks noChangeArrowheads="1"/>
          </p:cNvSpPr>
          <p:nvPr/>
        </p:nvSpPr>
        <p:spPr bwMode="auto">
          <a:xfrm>
            <a:off x="3505200" y="2362200"/>
            <a:ext cx="2514600" cy="2133600"/>
          </a:xfrm>
          <a:prstGeom prst="ellipse">
            <a:avLst/>
          </a:prstGeom>
          <a:solidFill>
            <a:srgbClr val="80DEFF"/>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round/>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r>
              <a:rPr lang="en-US" sz="4800" b="1" dirty="0" smtClean="0">
                <a:latin typeface="Times New Roman" charset="0"/>
              </a:rPr>
              <a:t> </a:t>
            </a:r>
            <a:r>
              <a:rPr lang="en-US" sz="4800" b="1" dirty="0" smtClean="0">
                <a:solidFill>
                  <a:srgbClr val="FF0000"/>
                </a:solidFill>
                <a:latin typeface="Times New Roman" charset="0"/>
              </a:rPr>
              <a:t>UNO</a:t>
            </a:r>
            <a:endParaRPr lang="en-US" sz="4800" b="1" dirty="0">
              <a:solidFill>
                <a:srgbClr val="FF0000"/>
              </a:solidFill>
              <a:latin typeface="Times New Roman" charset="0"/>
            </a:endParaRPr>
          </a:p>
          <a:p>
            <a:pPr algn="ctr" eaLnBrk="1" hangingPunct="1">
              <a:defRPr/>
            </a:pPr>
            <a:r>
              <a:rPr lang="en-US" sz="2800" b="1" dirty="0" smtClean="0">
                <a:latin typeface="Times New Roman" charset="0"/>
              </a:rPr>
              <a:t>Ingredients</a:t>
            </a:r>
            <a:r>
              <a:rPr lang="en-US" sz="4800" b="1" dirty="0" smtClean="0">
                <a:latin typeface="Times New Roman" charset="0"/>
              </a:rPr>
              <a:t> </a:t>
            </a:r>
            <a:endParaRPr lang="en-US" sz="4800" b="1" dirty="0">
              <a:latin typeface="Times New Roman" charset="0"/>
            </a:endParaRPr>
          </a:p>
        </p:txBody>
      </p:sp>
      <p:sp>
        <p:nvSpPr>
          <p:cNvPr id="226307" name="Line 3"/>
          <p:cNvSpPr>
            <a:spLocks noChangeShapeType="1"/>
          </p:cNvSpPr>
          <p:nvPr/>
        </p:nvSpPr>
        <p:spPr bwMode="auto">
          <a:xfrm flipV="1">
            <a:off x="5292725" y="1196975"/>
            <a:ext cx="431800" cy="13684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226308" name="Text Box 4"/>
          <p:cNvSpPr txBox="1">
            <a:spLocks noChangeArrowheads="1"/>
          </p:cNvSpPr>
          <p:nvPr/>
        </p:nvSpPr>
        <p:spPr bwMode="auto">
          <a:xfrm>
            <a:off x="4419600" y="228600"/>
            <a:ext cx="4724400" cy="1569660"/>
          </a:xfrm>
          <a:prstGeom prst="rect">
            <a:avLst/>
          </a:prstGeom>
          <a:solidFill>
            <a:srgbClr val="00FFFF"/>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sz="3200" dirty="0" smtClean="0">
                <a:latin typeface="Times New Roman" charset="0"/>
              </a:rPr>
              <a:t>Visuals, graphic organizers, a technology platform,</a:t>
            </a:r>
            <a:r>
              <a:rPr lang="en-US" sz="3200" dirty="0">
                <a:latin typeface="Times New Roman" charset="0"/>
              </a:rPr>
              <a:t> </a:t>
            </a:r>
            <a:r>
              <a:rPr lang="en-US" sz="3200" dirty="0" smtClean="0">
                <a:latin typeface="Times New Roman" charset="0"/>
              </a:rPr>
              <a:t>and VALUES</a:t>
            </a:r>
            <a:endParaRPr lang="en-US" sz="3200" dirty="0">
              <a:latin typeface="Times New Roman" charset="0"/>
            </a:endParaRPr>
          </a:p>
        </p:txBody>
      </p:sp>
      <p:sp>
        <p:nvSpPr>
          <p:cNvPr id="226309" name="Text Box 5"/>
          <p:cNvSpPr txBox="1">
            <a:spLocks noChangeArrowheads="1"/>
          </p:cNvSpPr>
          <p:nvPr/>
        </p:nvSpPr>
        <p:spPr bwMode="auto">
          <a:xfrm>
            <a:off x="5581650" y="4292600"/>
            <a:ext cx="3524250" cy="1077913"/>
          </a:xfrm>
          <a:prstGeom prst="rect">
            <a:avLst/>
          </a:prstGeom>
          <a:solidFill>
            <a:schemeClr val="accent5">
              <a:lumMod val="75000"/>
            </a:schemeClr>
          </a:solidFill>
          <a:ln>
            <a:noFill/>
          </a:ln>
          <a:effectLst/>
          <a:extLst/>
        </p:spPr>
        <p:txBody>
          <a:bodyPr wrap="none">
            <a:spAutoFit/>
          </a:bodyPr>
          <a:lstStyle/>
          <a:p>
            <a:pPr eaLnBrk="1" hangingPunct="1">
              <a:defRPr/>
            </a:pPr>
            <a:r>
              <a:rPr lang="en-US" sz="3200" dirty="0">
                <a:latin typeface="Times New Roman" charset="0"/>
              </a:rPr>
              <a:t>Frequent use of</a:t>
            </a:r>
          </a:p>
          <a:p>
            <a:pPr eaLnBrk="1" hangingPunct="1">
              <a:defRPr/>
            </a:pPr>
            <a:r>
              <a:rPr lang="en-US" sz="3200" dirty="0">
                <a:latin typeface="Times New Roman" charset="0"/>
              </a:rPr>
              <a:t>group and pair work</a:t>
            </a:r>
          </a:p>
        </p:txBody>
      </p:sp>
      <p:sp>
        <p:nvSpPr>
          <p:cNvPr id="226310" name="Text Box 6"/>
          <p:cNvSpPr txBox="1">
            <a:spLocks noChangeArrowheads="1"/>
          </p:cNvSpPr>
          <p:nvPr/>
        </p:nvSpPr>
        <p:spPr bwMode="auto">
          <a:xfrm>
            <a:off x="381000" y="5715000"/>
            <a:ext cx="4114800" cy="1077218"/>
          </a:xfrm>
          <a:prstGeom prst="rect">
            <a:avLst/>
          </a:prstGeom>
          <a:solidFill>
            <a:srgbClr val="00FFFF"/>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sz="3200" dirty="0">
                <a:latin typeface="Times New Roman" charset="0"/>
              </a:rPr>
              <a:t>Learner preferences =</a:t>
            </a:r>
          </a:p>
          <a:p>
            <a:pPr eaLnBrk="1" hangingPunct="1">
              <a:defRPr/>
            </a:pPr>
            <a:r>
              <a:rPr lang="en-US" sz="3200" dirty="0">
                <a:latin typeface="Times New Roman" charset="0"/>
              </a:rPr>
              <a:t>Multiple Intelligences</a:t>
            </a:r>
          </a:p>
        </p:txBody>
      </p:sp>
      <p:sp>
        <p:nvSpPr>
          <p:cNvPr id="226311" name="Text Box 7"/>
          <p:cNvSpPr txBox="1">
            <a:spLocks noChangeArrowheads="1"/>
          </p:cNvSpPr>
          <p:nvPr/>
        </p:nvSpPr>
        <p:spPr bwMode="auto">
          <a:xfrm>
            <a:off x="539750" y="5105400"/>
            <a:ext cx="3498850" cy="584776"/>
          </a:xfrm>
          <a:prstGeom prst="rect">
            <a:avLst/>
          </a:prstGeom>
          <a:solidFill>
            <a:srgbClr val="FFFF00"/>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sz="3200" dirty="0">
                <a:latin typeface="Times New Roman" charset="0"/>
              </a:rPr>
              <a:t>Vocabulary growth </a:t>
            </a:r>
          </a:p>
        </p:txBody>
      </p:sp>
      <p:sp>
        <p:nvSpPr>
          <p:cNvPr id="226312" name="Text Box 8"/>
          <p:cNvSpPr txBox="1">
            <a:spLocks noChangeArrowheads="1"/>
          </p:cNvSpPr>
          <p:nvPr/>
        </p:nvSpPr>
        <p:spPr bwMode="auto">
          <a:xfrm>
            <a:off x="0" y="3429000"/>
            <a:ext cx="3048000" cy="1569660"/>
          </a:xfrm>
          <a:prstGeom prst="rect">
            <a:avLst/>
          </a:prstGeom>
          <a:solidFill>
            <a:srgbClr val="99CCFF"/>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sz="3200" dirty="0" smtClean="0">
                <a:latin typeface="Times New Roman" charset="0"/>
              </a:rPr>
              <a:t>Listening &amp; </a:t>
            </a:r>
            <a:endParaRPr lang="en-US" sz="3200" dirty="0">
              <a:latin typeface="Times New Roman" charset="0"/>
            </a:endParaRPr>
          </a:p>
          <a:p>
            <a:pPr eaLnBrk="1" hangingPunct="1">
              <a:defRPr/>
            </a:pPr>
            <a:r>
              <a:rPr lang="en-US" sz="3200" dirty="0" smtClean="0">
                <a:latin typeface="Times New Roman" charset="0"/>
              </a:rPr>
              <a:t>speaking…oral fluency</a:t>
            </a:r>
            <a:endParaRPr lang="en-US" sz="3200" dirty="0">
              <a:latin typeface="Times New Roman" charset="0"/>
            </a:endParaRPr>
          </a:p>
        </p:txBody>
      </p:sp>
      <p:sp>
        <p:nvSpPr>
          <p:cNvPr id="226313" name="Text Box 9"/>
          <p:cNvSpPr txBox="1">
            <a:spLocks noChangeArrowheads="1"/>
          </p:cNvSpPr>
          <p:nvPr/>
        </p:nvSpPr>
        <p:spPr bwMode="auto">
          <a:xfrm>
            <a:off x="152400" y="2133600"/>
            <a:ext cx="2209800" cy="1077218"/>
          </a:xfrm>
          <a:prstGeom prst="rect">
            <a:avLst/>
          </a:prstGeom>
          <a:solidFill>
            <a:srgbClr val="00FF00"/>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sz="3200" dirty="0" smtClean="0">
                <a:latin typeface="Times New Roman" charset="0"/>
              </a:rPr>
              <a:t>    Varied assessments</a:t>
            </a:r>
            <a:endParaRPr lang="en-US" sz="3200" dirty="0">
              <a:latin typeface="Times New Roman" charset="0"/>
            </a:endParaRPr>
          </a:p>
        </p:txBody>
      </p:sp>
      <p:sp>
        <p:nvSpPr>
          <p:cNvPr id="226314" name="Text Box 10"/>
          <p:cNvSpPr txBox="1">
            <a:spLocks noChangeArrowheads="1"/>
          </p:cNvSpPr>
          <p:nvPr/>
        </p:nvSpPr>
        <p:spPr bwMode="auto">
          <a:xfrm>
            <a:off x="0" y="0"/>
            <a:ext cx="4495800" cy="2062103"/>
          </a:xfrm>
          <a:prstGeom prst="rect">
            <a:avLst/>
          </a:prstGeom>
          <a:solidFill>
            <a:srgbClr val="FF6DCD"/>
          </a:solidFill>
          <a:ln>
            <a:noFill/>
          </a:ln>
          <a:effectLst/>
          <a:extLst/>
        </p:spPr>
        <p:txBody>
          <a:bodyPr wrap="square">
            <a:spAutoFit/>
          </a:bodyPr>
          <a:lstStyle/>
          <a:p>
            <a:pPr eaLnBrk="1" hangingPunct="1">
              <a:defRPr/>
            </a:pPr>
            <a:r>
              <a:rPr lang="en-US" sz="3200" dirty="0" smtClean="0">
                <a:latin typeface="Times New Roman" charset="0"/>
              </a:rPr>
              <a:t>     </a:t>
            </a:r>
            <a:r>
              <a:rPr lang="en-US" sz="3200" u="sng" dirty="0" smtClean="0">
                <a:latin typeface="Times New Roman" charset="0"/>
              </a:rPr>
              <a:t>Guided</a:t>
            </a:r>
            <a:r>
              <a:rPr lang="en-US" sz="3200" dirty="0" smtClean="0">
                <a:latin typeface="Times New Roman" charset="0"/>
              </a:rPr>
              <a:t> reading:</a:t>
            </a:r>
          </a:p>
          <a:p>
            <a:pPr marL="457200" indent="-457200" eaLnBrk="1" hangingPunct="1">
              <a:buFont typeface="Arial"/>
              <a:buChar char="•"/>
              <a:defRPr/>
            </a:pPr>
            <a:r>
              <a:rPr lang="en-US" sz="3200" dirty="0" smtClean="0">
                <a:latin typeface="Times New Roman" charset="0"/>
              </a:rPr>
              <a:t>The BIG idea (theme)</a:t>
            </a:r>
          </a:p>
          <a:p>
            <a:pPr marL="457200" indent="-457200" eaLnBrk="1" hangingPunct="1">
              <a:buFont typeface="Arial"/>
              <a:buChar char="•"/>
              <a:defRPr/>
            </a:pPr>
            <a:r>
              <a:rPr lang="en-US" sz="3200" dirty="0" smtClean="0">
                <a:latin typeface="Times New Roman" charset="0"/>
              </a:rPr>
              <a:t>Essential questions</a:t>
            </a:r>
          </a:p>
          <a:p>
            <a:pPr eaLnBrk="1" hangingPunct="1">
              <a:defRPr/>
            </a:pPr>
            <a:r>
              <a:rPr lang="en-US" sz="3200" dirty="0" smtClean="0">
                <a:latin typeface="Times New Roman" charset="0"/>
              </a:rPr>
              <a:t>Enduring understanding</a:t>
            </a:r>
            <a:endParaRPr lang="en-US" sz="3200" dirty="0">
              <a:latin typeface="Times New Roman" charset="0"/>
            </a:endParaRPr>
          </a:p>
        </p:txBody>
      </p:sp>
      <p:sp>
        <p:nvSpPr>
          <p:cNvPr id="226315" name="Text Box 11"/>
          <p:cNvSpPr txBox="1">
            <a:spLocks noChangeArrowheads="1"/>
          </p:cNvSpPr>
          <p:nvPr/>
        </p:nvSpPr>
        <p:spPr bwMode="auto">
          <a:xfrm>
            <a:off x="6781800" y="2925763"/>
            <a:ext cx="1944688" cy="1066800"/>
          </a:xfrm>
          <a:prstGeom prst="rect">
            <a:avLst/>
          </a:prstGeom>
          <a:solidFill>
            <a:srgbClr val="FF00FF"/>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3200">
                <a:latin typeface="Times New Roman" charset="0"/>
              </a:rPr>
              <a:t>Bloom</a:t>
            </a:r>
            <a:r>
              <a:rPr lang="ja-JP" altLang="en-US" sz="3200">
                <a:latin typeface="Arial"/>
              </a:rPr>
              <a:t>’</a:t>
            </a:r>
            <a:r>
              <a:rPr lang="en-US" sz="3200">
                <a:latin typeface="Times New Roman" charset="0"/>
              </a:rPr>
              <a:t>s </a:t>
            </a:r>
          </a:p>
          <a:p>
            <a:pPr eaLnBrk="1" hangingPunct="1">
              <a:defRPr/>
            </a:pPr>
            <a:r>
              <a:rPr lang="en-US" sz="3200">
                <a:latin typeface="Times New Roman" charset="0"/>
              </a:rPr>
              <a:t>Taxonomy</a:t>
            </a:r>
            <a:endParaRPr lang="en-US">
              <a:latin typeface="Times New Roman" charset="0"/>
            </a:endParaRPr>
          </a:p>
        </p:txBody>
      </p:sp>
      <p:sp>
        <p:nvSpPr>
          <p:cNvPr id="226316" name="Text Box 12"/>
          <p:cNvSpPr txBox="1">
            <a:spLocks noChangeArrowheads="1"/>
          </p:cNvSpPr>
          <p:nvPr/>
        </p:nvSpPr>
        <p:spPr bwMode="auto">
          <a:xfrm>
            <a:off x="6248400" y="1484313"/>
            <a:ext cx="2822575" cy="1077218"/>
          </a:xfrm>
          <a:prstGeom prst="rect">
            <a:avLst/>
          </a:prstGeom>
          <a:solidFill>
            <a:srgbClr val="FFFF00"/>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sz="3200" dirty="0">
                <a:latin typeface="Times New Roman" charset="0"/>
              </a:rPr>
              <a:t>Oral &amp; project</a:t>
            </a:r>
          </a:p>
          <a:p>
            <a:pPr eaLnBrk="1" hangingPunct="1">
              <a:defRPr/>
            </a:pPr>
            <a:r>
              <a:rPr lang="en-US" sz="3200" dirty="0">
                <a:latin typeface="Times New Roman" charset="0"/>
              </a:rPr>
              <a:t>Assessments</a:t>
            </a:r>
          </a:p>
        </p:txBody>
      </p:sp>
      <p:sp>
        <p:nvSpPr>
          <p:cNvPr id="226317" name="Text Box 13"/>
          <p:cNvSpPr txBox="1">
            <a:spLocks noChangeArrowheads="1"/>
          </p:cNvSpPr>
          <p:nvPr/>
        </p:nvSpPr>
        <p:spPr bwMode="auto">
          <a:xfrm>
            <a:off x="4724400" y="5562600"/>
            <a:ext cx="4267200" cy="1077218"/>
          </a:xfrm>
          <a:prstGeom prst="rect">
            <a:avLst/>
          </a:prstGeom>
          <a:solidFill>
            <a:srgbClr val="00FF00"/>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sz="3200" u="sng" dirty="0">
                <a:latin typeface="Times New Roman" charset="0"/>
              </a:rPr>
              <a:t>Supported</a:t>
            </a:r>
            <a:r>
              <a:rPr lang="en-US" sz="3200" dirty="0">
                <a:latin typeface="Times New Roman" charset="0"/>
              </a:rPr>
              <a:t> </a:t>
            </a:r>
            <a:r>
              <a:rPr lang="en-US" sz="3200" dirty="0" smtClean="0">
                <a:latin typeface="Times New Roman" charset="0"/>
              </a:rPr>
              <a:t>writing…</a:t>
            </a:r>
          </a:p>
          <a:p>
            <a:pPr eaLnBrk="1" hangingPunct="1">
              <a:defRPr/>
            </a:pPr>
            <a:r>
              <a:rPr lang="en-US" sz="3200" dirty="0" smtClean="0">
                <a:latin typeface="Times New Roman" charset="0"/>
              </a:rPr>
              <a:t>Inductive grammar</a:t>
            </a:r>
            <a:endParaRPr lang="en-US" sz="3200" dirty="0">
              <a:latin typeface="Times New Roman" charset="0"/>
            </a:endParaRPr>
          </a:p>
        </p:txBody>
      </p:sp>
      <p:sp>
        <p:nvSpPr>
          <p:cNvPr id="226318" name="Line 14"/>
          <p:cNvSpPr>
            <a:spLocks noChangeShapeType="1"/>
          </p:cNvSpPr>
          <p:nvPr/>
        </p:nvSpPr>
        <p:spPr bwMode="auto">
          <a:xfrm flipH="1" flipV="1">
            <a:off x="3563938" y="1125538"/>
            <a:ext cx="863600" cy="143986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226319" name="Line 15"/>
          <p:cNvSpPr>
            <a:spLocks noChangeShapeType="1"/>
          </p:cNvSpPr>
          <p:nvPr/>
        </p:nvSpPr>
        <p:spPr bwMode="auto">
          <a:xfrm flipH="1" flipV="1">
            <a:off x="2124075" y="2420938"/>
            <a:ext cx="1800225" cy="57626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226320" name="Line 16"/>
          <p:cNvSpPr>
            <a:spLocks noChangeShapeType="1"/>
          </p:cNvSpPr>
          <p:nvPr/>
        </p:nvSpPr>
        <p:spPr bwMode="auto">
          <a:xfrm flipH="1">
            <a:off x="2555875" y="3357563"/>
            <a:ext cx="1223963" cy="50323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226321" name="Line 17"/>
          <p:cNvSpPr>
            <a:spLocks noChangeShapeType="1"/>
          </p:cNvSpPr>
          <p:nvPr/>
        </p:nvSpPr>
        <p:spPr bwMode="auto">
          <a:xfrm flipH="1">
            <a:off x="3708400" y="4149725"/>
            <a:ext cx="576263" cy="6477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226322" name="Line 18"/>
          <p:cNvSpPr>
            <a:spLocks noChangeShapeType="1"/>
          </p:cNvSpPr>
          <p:nvPr/>
        </p:nvSpPr>
        <p:spPr bwMode="auto">
          <a:xfrm flipH="1">
            <a:off x="4356100" y="4292600"/>
            <a:ext cx="287338" cy="17287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226323" name="Line 19"/>
          <p:cNvSpPr>
            <a:spLocks noChangeShapeType="1"/>
          </p:cNvSpPr>
          <p:nvPr/>
        </p:nvSpPr>
        <p:spPr bwMode="auto">
          <a:xfrm flipV="1">
            <a:off x="5867400" y="2060575"/>
            <a:ext cx="865188" cy="9366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226324" name="Line 20"/>
          <p:cNvSpPr>
            <a:spLocks noChangeShapeType="1"/>
          </p:cNvSpPr>
          <p:nvPr/>
        </p:nvSpPr>
        <p:spPr bwMode="auto">
          <a:xfrm flipV="1">
            <a:off x="6011863" y="3429000"/>
            <a:ext cx="647700" cy="7143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226325" name="Line 21"/>
          <p:cNvSpPr>
            <a:spLocks noChangeShapeType="1"/>
          </p:cNvSpPr>
          <p:nvPr/>
        </p:nvSpPr>
        <p:spPr bwMode="auto">
          <a:xfrm>
            <a:off x="5868988" y="3860800"/>
            <a:ext cx="431800" cy="431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226326" name="Line 22"/>
          <p:cNvSpPr>
            <a:spLocks noChangeShapeType="1"/>
          </p:cNvSpPr>
          <p:nvPr/>
        </p:nvSpPr>
        <p:spPr bwMode="auto">
          <a:xfrm>
            <a:off x="5364163" y="4221163"/>
            <a:ext cx="287337" cy="13684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pic>
        <p:nvPicPr>
          <p:cNvPr id="23" name="Picture 22"/>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153400" y="5562600"/>
            <a:ext cx="1001486" cy="990600"/>
          </a:xfrm>
          <a:prstGeom prst="rect">
            <a:avLst/>
          </a:prstGeom>
          <a:noFill/>
          <a:ln>
            <a:noFill/>
          </a:ln>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26306"/>
                                        </p:tgtEl>
                                        <p:attrNameLst>
                                          <p:attrName>style.visibility</p:attrName>
                                        </p:attrNameLst>
                                      </p:cBhvr>
                                      <p:to>
                                        <p:strVal val="visible"/>
                                      </p:to>
                                    </p:set>
                                    <p:animEffect transition="in" filter="fade">
                                      <p:cBhvr>
                                        <p:cTn id="7" dur="770" decel="100000"/>
                                        <p:tgtEl>
                                          <p:spTgt spid="226306"/>
                                        </p:tgtEl>
                                      </p:cBhvr>
                                    </p:animEffect>
                                    <p:animScale>
                                      <p:cBhvr>
                                        <p:cTn id="8" dur="770" decel="100000"/>
                                        <p:tgtEl>
                                          <p:spTgt spid="226306"/>
                                        </p:tgtEl>
                                      </p:cBhvr>
                                      <p:from x="10000" y="10000"/>
                                      <p:to x="200000" y="450000"/>
                                    </p:animScale>
                                    <p:animScale>
                                      <p:cBhvr>
                                        <p:cTn id="9" dur="1230" accel="100000" fill="hold">
                                          <p:stCondLst>
                                            <p:cond delay="770"/>
                                          </p:stCondLst>
                                        </p:cTn>
                                        <p:tgtEl>
                                          <p:spTgt spid="226306"/>
                                        </p:tgtEl>
                                      </p:cBhvr>
                                      <p:from x="200000" y="450000"/>
                                      <p:to x="100000" y="100000"/>
                                    </p:animScale>
                                    <p:set>
                                      <p:cBhvr>
                                        <p:cTn id="10" dur="770" fill="hold"/>
                                        <p:tgtEl>
                                          <p:spTgt spid="226306"/>
                                        </p:tgtEl>
                                        <p:attrNameLst>
                                          <p:attrName>ppt_x</p:attrName>
                                        </p:attrNameLst>
                                      </p:cBhvr>
                                      <p:to>
                                        <p:strVal val="(0.5)"/>
                                      </p:to>
                                    </p:set>
                                    <p:anim from="(0.5)" to="(#ppt_x)" calcmode="lin" valueType="num">
                                      <p:cBhvr>
                                        <p:cTn id="11" dur="1230" accel="100000" fill="hold">
                                          <p:stCondLst>
                                            <p:cond delay="770"/>
                                          </p:stCondLst>
                                        </p:cTn>
                                        <p:tgtEl>
                                          <p:spTgt spid="226306"/>
                                        </p:tgtEl>
                                        <p:attrNameLst>
                                          <p:attrName>ppt_x</p:attrName>
                                        </p:attrNameLst>
                                      </p:cBhvr>
                                    </p:anim>
                                    <p:set>
                                      <p:cBhvr>
                                        <p:cTn id="12" dur="770" fill="hold"/>
                                        <p:tgtEl>
                                          <p:spTgt spid="226306"/>
                                        </p:tgtEl>
                                        <p:attrNameLst>
                                          <p:attrName>ppt_y</p:attrName>
                                        </p:attrNameLst>
                                      </p:cBhvr>
                                      <p:to>
                                        <p:strVal val="(#ppt_y+0.4)"/>
                                      </p:to>
                                    </p:set>
                                    <p:anim from="(#ppt_y+0.4)" to="(#ppt_y)" calcmode="lin" valueType="num">
                                      <p:cBhvr>
                                        <p:cTn id="13" dur="1230" accel="100000" fill="hold">
                                          <p:stCondLst>
                                            <p:cond delay="770"/>
                                          </p:stCondLst>
                                        </p:cTn>
                                        <p:tgtEl>
                                          <p:spTgt spid="22630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4" presetClass="entr" presetSubtype="0" fill="hold" grpId="0" nodeType="clickEffect">
                                  <p:stCondLst>
                                    <p:cond delay="0"/>
                                  </p:stCondLst>
                                  <p:childTnLst>
                                    <p:set>
                                      <p:cBhvr>
                                        <p:cTn id="17" dur="1" fill="hold">
                                          <p:stCondLst>
                                            <p:cond delay="0"/>
                                          </p:stCondLst>
                                        </p:cTn>
                                        <p:tgtEl>
                                          <p:spTgt spid="226308"/>
                                        </p:tgtEl>
                                        <p:attrNameLst>
                                          <p:attrName>style.visibility</p:attrName>
                                        </p:attrNameLst>
                                      </p:cBhvr>
                                      <p:to>
                                        <p:strVal val="visible"/>
                                      </p:to>
                                    </p:set>
                                    <p:anim from="(-#ppt_w/2)" to="(#ppt_x)" calcmode="lin" valueType="num">
                                      <p:cBhvr>
                                        <p:cTn id="18" dur="600" fill="hold">
                                          <p:stCondLst>
                                            <p:cond delay="0"/>
                                          </p:stCondLst>
                                        </p:cTn>
                                        <p:tgtEl>
                                          <p:spTgt spid="226308"/>
                                        </p:tgtEl>
                                        <p:attrNameLst>
                                          <p:attrName>ppt_x</p:attrName>
                                        </p:attrNameLst>
                                      </p:cBhvr>
                                    </p:anim>
                                    <p:anim from="0" to="-1.0" calcmode="lin" valueType="num">
                                      <p:cBhvr>
                                        <p:cTn id="19" dur="200" decel="50000" autoRev="1" fill="hold">
                                          <p:stCondLst>
                                            <p:cond delay="600"/>
                                          </p:stCondLst>
                                        </p:cTn>
                                        <p:tgtEl>
                                          <p:spTgt spid="226308"/>
                                        </p:tgtEl>
                                        <p:attrNameLst>
                                          <p:attrName>xshear</p:attrName>
                                        </p:attrNameLst>
                                      </p:cBhvr>
                                    </p:anim>
                                    <p:animScale>
                                      <p:cBhvr>
                                        <p:cTn id="20" dur="200" decel="100000" autoRev="1" fill="hold">
                                          <p:stCondLst>
                                            <p:cond delay="600"/>
                                          </p:stCondLst>
                                        </p:cTn>
                                        <p:tgtEl>
                                          <p:spTgt spid="226308"/>
                                        </p:tgtEl>
                                      </p:cBhvr>
                                      <p:from x="100000" y="100000"/>
                                      <p:to x="80000" y="100000"/>
                                    </p:animScale>
                                    <p:anim by="(#ppt_h/3+#ppt_w*0.1)" calcmode="lin" valueType="num">
                                      <p:cBhvr additive="sum">
                                        <p:cTn id="21" dur="200" decel="100000" autoRev="1" fill="hold">
                                          <p:stCondLst>
                                            <p:cond delay="600"/>
                                          </p:stCondLst>
                                        </p:cTn>
                                        <p:tgtEl>
                                          <p:spTgt spid="226308"/>
                                        </p:tgtEl>
                                        <p:attrNameLst>
                                          <p:attrName>ppt_x</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4" presetClass="entr" presetSubtype="0" fill="hold" grpId="0" nodeType="clickEffect">
                                  <p:stCondLst>
                                    <p:cond delay="0"/>
                                  </p:stCondLst>
                                  <p:childTnLst>
                                    <p:set>
                                      <p:cBhvr>
                                        <p:cTn id="25" dur="1" fill="hold">
                                          <p:stCondLst>
                                            <p:cond delay="0"/>
                                          </p:stCondLst>
                                        </p:cTn>
                                        <p:tgtEl>
                                          <p:spTgt spid="226309"/>
                                        </p:tgtEl>
                                        <p:attrNameLst>
                                          <p:attrName>style.visibility</p:attrName>
                                        </p:attrNameLst>
                                      </p:cBhvr>
                                      <p:to>
                                        <p:strVal val="visible"/>
                                      </p:to>
                                    </p:set>
                                    <p:anim from="(-#ppt_w/2)" to="(#ppt_x)" calcmode="lin" valueType="num">
                                      <p:cBhvr>
                                        <p:cTn id="26" dur="600" fill="hold">
                                          <p:stCondLst>
                                            <p:cond delay="0"/>
                                          </p:stCondLst>
                                        </p:cTn>
                                        <p:tgtEl>
                                          <p:spTgt spid="226309"/>
                                        </p:tgtEl>
                                        <p:attrNameLst>
                                          <p:attrName>ppt_x</p:attrName>
                                        </p:attrNameLst>
                                      </p:cBhvr>
                                    </p:anim>
                                    <p:anim from="0" to="-1.0" calcmode="lin" valueType="num">
                                      <p:cBhvr>
                                        <p:cTn id="27" dur="200" decel="50000" autoRev="1" fill="hold">
                                          <p:stCondLst>
                                            <p:cond delay="600"/>
                                          </p:stCondLst>
                                        </p:cTn>
                                        <p:tgtEl>
                                          <p:spTgt spid="226309"/>
                                        </p:tgtEl>
                                        <p:attrNameLst>
                                          <p:attrName>xshear</p:attrName>
                                        </p:attrNameLst>
                                      </p:cBhvr>
                                    </p:anim>
                                    <p:animScale>
                                      <p:cBhvr>
                                        <p:cTn id="28" dur="200" decel="100000" autoRev="1" fill="hold">
                                          <p:stCondLst>
                                            <p:cond delay="600"/>
                                          </p:stCondLst>
                                        </p:cTn>
                                        <p:tgtEl>
                                          <p:spTgt spid="226309"/>
                                        </p:tgtEl>
                                      </p:cBhvr>
                                      <p:from x="100000" y="100000"/>
                                      <p:to x="80000" y="100000"/>
                                    </p:animScale>
                                    <p:anim by="(#ppt_h/3+#ppt_w*0.1)" calcmode="lin" valueType="num">
                                      <p:cBhvr additive="sum">
                                        <p:cTn id="29" dur="200" decel="100000" autoRev="1" fill="hold">
                                          <p:stCondLst>
                                            <p:cond delay="600"/>
                                          </p:stCondLst>
                                        </p:cTn>
                                        <p:tgtEl>
                                          <p:spTgt spid="226309"/>
                                        </p:tgtEl>
                                        <p:attrNameLst>
                                          <p:attrName>ppt_x</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226310"/>
                                        </p:tgtEl>
                                        <p:attrNameLst>
                                          <p:attrName>style.visibility</p:attrName>
                                        </p:attrNameLst>
                                      </p:cBhvr>
                                      <p:to>
                                        <p:strVal val="visible"/>
                                      </p:to>
                                    </p:set>
                                    <p:anim from="(-#ppt_w/2)" to="(#ppt_x)" calcmode="lin" valueType="num">
                                      <p:cBhvr>
                                        <p:cTn id="34" dur="600" fill="hold">
                                          <p:stCondLst>
                                            <p:cond delay="0"/>
                                          </p:stCondLst>
                                        </p:cTn>
                                        <p:tgtEl>
                                          <p:spTgt spid="226310"/>
                                        </p:tgtEl>
                                        <p:attrNameLst>
                                          <p:attrName>ppt_x</p:attrName>
                                        </p:attrNameLst>
                                      </p:cBhvr>
                                    </p:anim>
                                    <p:anim from="0" to="-1.0" calcmode="lin" valueType="num">
                                      <p:cBhvr>
                                        <p:cTn id="35" dur="200" decel="50000" autoRev="1" fill="hold">
                                          <p:stCondLst>
                                            <p:cond delay="600"/>
                                          </p:stCondLst>
                                        </p:cTn>
                                        <p:tgtEl>
                                          <p:spTgt spid="226310"/>
                                        </p:tgtEl>
                                        <p:attrNameLst>
                                          <p:attrName>xshear</p:attrName>
                                        </p:attrNameLst>
                                      </p:cBhvr>
                                    </p:anim>
                                    <p:animScale>
                                      <p:cBhvr>
                                        <p:cTn id="36" dur="200" decel="100000" autoRev="1" fill="hold">
                                          <p:stCondLst>
                                            <p:cond delay="600"/>
                                          </p:stCondLst>
                                        </p:cTn>
                                        <p:tgtEl>
                                          <p:spTgt spid="226310"/>
                                        </p:tgtEl>
                                      </p:cBhvr>
                                      <p:from x="100000" y="100000"/>
                                      <p:to x="80000" y="100000"/>
                                    </p:animScale>
                                    <p:anim by="(#ppt_h/3+#ppt_w*0.1)" calcmode="lin" valueType="num">
                                      <p:cBhvr additive="sum">
                                        <p:cTn id="37" dur="200" decel="100000" autoRev="1" fill="hold">
                                          <p:stCondLst>
                                            <p:cond delay="600"/>
                                          </p:stCondLst>
                                        </p:cTn>
                                        <p:tgtEl>
                                          <p:spTgt spid="226310"/>
                                        </p:tgtEl>
                                        <p:attrNameLst>
                                          <p:attrName>ppt_x</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34" presetClass="entr" presetSubtype="0" fill="hold" grpId="0" nodeType="clickEffect">
                                  <p:stCondLst>
                                    <p:cond delay="0"/>
                                  </p:stCondLst>
                                  <p:childTnLst>
                                    <p:set>
                                      <p:cBhvr>
                                        <p:cTn id="41" dur="1" fill="hold">
                                          <p:stCondLst>
                                            <p:cond delay="0"/>
                                          </p:stCondLst>
                                        </p:cTn>
                                        <p:tgtEl>
                                          <p:spTgt spid="226311"/>
                                        </p:tgtEl>
                                        <p:attrNameLst>
                                          <p:attrName>style.visibility</p:attrName>
                                        </p:attrNameLst>
                                      </p:cBhvr>
                                      <p:to>
                                        <p:strVal val="visible"/>
                                      </p:to>
                                    </p:set>
                                    <p:anim from="(-#ppt_w/2)" to="(#ppt_x)" calcmode="lin" valueType="num">
                                      <p:cBhvr>
                                        <p:cTn id="42" dur="600" fill="hold">
                                          <p:stCondLst>
                                            <p:cond delay="0"/>
                                          </p:stCondLst>
                                        </p:cTn>
                                        <p:tgtEl>
                                          <p:spTgt spid="226311"/>
                                        </p:tgtEl>
                                        <p:attrNameLst>
                                          <p:attrName>ppt_x</p:attrName>
                                        </p:attrNameLst>
                                      </p:cBhvr>
                                    </p:anim>
                                    <p:anim from="0" to="-1.0" calcmode="lin" valueType="num">
                                      <p:cBhvr>
                                        <p:cTn id="43" dur="200" decel="50000" autoRev="1" fill="hold">
                                          <p:stCondLst>
                                            <p:cond delay="600"/>
                                          </p:stCondLst>
                                        </p:cTn>
                                        <p:tgtEl>
                                          <p:spTgt spid="226311"/>
                                        </p:tgtEl>
                                        <p:attrNameLst>
                                          <p:attrName>xshear</p:attrName>
                                        </p:attrNameLst>
                                      </p:cBhvr>
                                    </p:anim>
                                    <p:animScale>
                                      <p:cBhvr>
                                        <p:cTn id="44" dur="200" decel="100000" autoRev="1" fill="hold">
                                          <p:stCondLst>
                                            <p:cond delay="600"/>
                                          </p:stCondLst>
                                        </p:cTn>
                                        <p:tgtEl>
                                          <p:spTgt spid="226311"/>
                                        </p:tgtEl>
                                      </p:cBhvr>
                                      <p:from x="100000" y="100000"/>
                                      <p:to x="80000" y="100000"/>
                                    </p:animScale>
                                    <p:anim by="(#ppt_h/3+#ppt_w*0.1)" calcmode="lin" valueType="num">
                                      <p:cBhvr additive="sum">
                                        <p:cTn id="45" dur="200" decel="100000" autoRev="1" fill="hold">
                                          <p:stCondLst>
                                            <p:cond delay="600"/>
                                          </p:stCondLst>
                                        </p:cTn>
                                        <p:tgtEl>
                                          <p:spTgt spid="226311"/>
                                        </p:tgtEl>
                                        <p:attrNameLst>
                                          <p:attrName>ppt_x</p:attrName>
                                        </p:attrNameLst>
                                      </p:cBhvr>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34" presetClass="entr" presetSubtype="0" fill="hold" grpId="0" nodeType="clickEffect">
                                  <p:stCondLst>
                                    <p:cond delay="0"/>
                                  </p:stCondLst>
                                  <p:childTnLst>
                                    <p:set>
                                      <p:cBhvr>
                                        <p:cTn id="49" dur="1" fill="hold">
                                          <p:stCondLst>
                                            <p:cond delay="0"/>
                                          </p:stCondLst>
                                        </p:cTn>
                                        <p:tgtEl>
                                          <p:spTgt spid="226312"/>
                                        </p:tgtEl>
                                        <p:attrNameLst>
                                          <p:attrName>style.visibility</p:attrName>
                                        </p:attrNameLst>
                                      </p:cBhvr>
                                      <p:to>
                                        <p:strVal val="visible"/>
                                      </p:to>
                                    </p:set>
                                    <p:anim from="(-#ppt_w/2)" to="(#ppt_x)" calcmode="lin" valueType="num">
                                      <p:cBhvr>
                                        <p:cTn id="50" dur="600" fill="hold">
                                          <p:stCondLst>
                                            <p:cond delay="0"/>
                                          </p:stCondLst>
                                        </p:cTn>
                                        <p:tgtEl>
                                          <p:spTgt spid="226312"/>
                                        </p:tgtEl>
                                        <p:attrNameLst>
                                          <p:attrName>ppt_x</p:attrName>
                                        </p:attrNameLst>
                                      </p:cBhvr>
                                    </p:anim>
                                    <p:anim from="0" to="-1.0" calcmode="lin" valueType="num">
                                      <p:cBhvr>
                                        <p:cTn id="51" dur="200" decel="50000" autoRev="1" fill="hold">
                                          <p:stCondLst>
                                            <p:cond delay="600"/>
                                          </p:stCondLst>
                                        </p:cTn>
                                        <p:tgtEl>
                                          <p:spTgt spid="226312"/>
                                        </p:tgtEl>
                                        <p:attrNameLst>
                                          <p:attrName>xshear</p:attrName>
                                        </p:attrNameLst>
                                      </p:cBhvr>
                                    </p:anim>
                                    <p:animScale>
                                      <p:cBhvr>
                                        <p:cTn id="52" dur="200" decel="100000" autoRev="1" fill="hold">
                                          <p:stCondLst>
                                            <p:cond delay="600"/>
                                          </p:stCondLst>
                                        </p:cTn>
                                        <p:tgtEl>
                                          <p:spTgt spid="226312"/>
                                        </p:tgtEl>
                                      </p:cBhvr>
                                      <p:from x="100000" y="100000"/>
                                      <p:to x="80000" y="100000"/>
                                    </p:animScale>
                                    <p:anim by="(#ppt_h/3+#ppt_w*0.1)" calcmode="lin" valueType="num">
                                      <p:cBhvr additive="sum">
                                        <p:cTn id="53" dur="200" decel="100000" autoRev="1" fill="hold">
                                          <p:stCondLst>
                                            <p:cond delay="600"/>
                                          </p:stCondLst>
                                        </p:cTn>
                                        <p:tgtEl>
                                          <p:spTgt spid="226312"/>
                                        </p:tgtEl>
                                        <p:attrNameLst>
                                          <p:attrName>ppt_x</p:attrName>
                                        </p:attrNameLst>
                                      </p:cBhvr>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34" presetClass="entr" presetSubtype="0" fill="hold" grpId="0" nodeType="clickEffect">
                                  <p:stCondLst>
                                    <p:cond delay="0"/>
                                  </p:stCondLst>
                                  <p:childTnLst>
                                    <p:set>
                                      <p:cBhvr>
                                        <p:cTn id="57" dur="1" fill="hold">
                                          <p:stCondLst>
                                            <p:cond delay="0"/>
                                          </p:stCondLst>
                                        </p:cTn>
                                        <p:tgtEl>
                                          <p:spTgt spid="226313"/>
                                        </p:tgtEl>
                                        <p:attrNameLst>
                                          <p:attrName>style.visibility</p:attrName>
                                        </p:attrNameLst>
                                      </p:cBhvr>
                                      <p:to>
                                        <p:strVal val="visible"/>
                                      </p:to>
                                    </p:set>
                                    <p:anim from="(-#ppt_w/2)" to="(#ppt_x)" calcmode="lin" valueType="num">
                                      <p:cBhvr>
                                        <p:cTn id="58" dur="600" fill="hold">
                                          <p:stCondLst>
                                            <p:cond delay="0"/>
                                          </p:stCondLst>
                                        </p:cTn>
                                        <p:tgtEl>
                                          <p:spTgt spid="226313"/>
                                        </p:tgtEl>
                                        <p:attrNameLst>
                                          <p:attrName>ppt_x</p:attrName>
                                        </p:attrNameLst>
                                      </p:cBhvr>
                                    </p:anim>
                                    <p:anim from="0" to="-1.0" calcmode="lin" valueType="num">
                                      <p:cBhvr>
                                        <p:cTn id="59" dur="200" decel="50000" autoRev="1" fill="hold">
                                          <p:stCondLst>
                                            <p:cond delay="600"/>
                                          </p:stCondLst>
                                        </p:cTn>
                                        <p:tgtEl>
                                          <p:spTgt spid="226313"/>
                                        </p:tgtEl>
                                        <p:attrNameLst>
                                          <p:attrName>xshear</p:attrName>
                                        </p:attrNameLst>
                                      </p:cBhvr>
                                    </p:anim>
                                    <p:animScale>
                                      <p:cBhvr>
                                        <p:cTn id="60" dur="200" decel="100000" autoRev="1" fill="hold">
                                          <p:stCondLst>
                                            <p:cond delay="600"/>
                                          </p:stCondLst>
                                        </p:cTn>
                                        <p:tgtEl>
                                          <p:spTgt spid="226313"/>
                                        </p:tgtEl>
                                      </p:cBhvr>
                                      <p:from x="100000" y="100000"/>
                                      <p:to x="80000" y="100000"/>
                                    </p:animScale>
                                    <p:anim by="(#ppt_h/3+#ppt_w*0.1)" calcmode="lin" valueType="num">
                                      <p:cBhvr additive="sum">
                                        <p:cTn id="61" dur="200" decel="100000" autoRev="1" fill="hold">
                                          <p:stCondLst>
                                            <p:cond delay="600"/>
                                          </p:stCondLst>
                                        </p:cTn>
                                        <p:tgtEl>
                                          <p:spTgt spid="226313"/>
                                        </p:tgtEl>
                                        <p:attrNameLst>
                                          <p:attrName>ppt_x</p:attrName>
                                        </p:attrNameLst>
                                      </p:cBhvr>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34" presetClass="entr" presetSubtype="0" fill="hold" grpId="0" nodeType="clickEffect">
                                  <p:stCondLst>
                                    <p:cond delay="0"/>
                                  </p:stCondLst>
                                  <p:childTnLst>
                                    <p:set>
                                      <p:cBhvr>
                                        <p:cTn id="65" dur="1" fill="hold">
                                          <p:stCondLst>
                                            <p:cond delay="0"/>
                                          </p:stCondLst>
                                        </p:cTn>
                                        <p:tgtEl>
                                          <p:spTgt spid="226314"/>
                                        </p:tgtEl>
                                        <p:attrNameLst>
                                          <p:attrName>style.visibility</p:attrName>
                                        </p:attrNameLst>
                                      </p:cBhvr>
                                      <p:to>
                                        <p:strVal val="visible"/>
                                      </p:to>
                                    </p:set>
                                    <p:anim from="(-#ppt_w/2)" to="(#ppt_x)" calcmode="lin" valueType="num">
                                      <p:cBhvr>
                                        <p:cTn id="66" dur="600" fill="hold">
                                          <p:stCondLst>
                                            <p:cond delay="0"/>
                                          </p:stCondLst>
                                        </p:cTn>
                                        <p:tgtEl>
                                          <p:spTgt spid="226314"/>
                                        </p:tgtEl>
                                        <p:attrNameLst>
                                          <p:attrName>ppt_x</p:attrName>
                                        </p:attrNameLst>
                                      </p:cBhvr>
                                    </p:anim>
                                    <p:anim from="0" to="-1.0" calcmode="lin" valueType="num">
                                      <p:cBhvr>
                                        <p:cTn id="67" dur="200" decel="50000" autoRev="1" fill="hold">
                                          <p:stCondLst>
                                            <p:cond delay="600"/>
                                          </p:stCondLst>
                                        </p:cTn>
                                        <p:tgtEl>
                                          <p:spTgt spid="226314"/>
                                        </p:tgtEl>
                                        <p:attrNameLst>
                                          <p:attrName>xshear</p:attrName>
                                        </p:attrNameLst>
                                      </p:cBhvr>
                                    </p:anim>
                                    <p:animScale>
                                      <p:cBhvr>
                                        <p:cTn id="68" dur="200" decel="100000" autoRev="1" fill="hold">
                                          <p:stCondLst>
                                            <p:cond delay="600"/>
                                          </p:stCondLst>
                                        </p:cTn>
                                        <p:tgtEl>
                                          <p:spTgt spid="226314"/>
                                        </p:tgtEl>
                                      </p:cBhvr>
                                      <p:from x="100000" y="100000"/>
                                      <p:to x="80000" y="100000"/>
                                    </p:animScale>
                                    <p:anim by="(#ppt_h/3+#ppt_w*0.1)" calcmode="lin" valueType="num">
                                      <p:cBhvr additive="sum">
                                        <p:cTn id="69" dur="200" decel="100000" autoRev="1" fill="hold">
                                          <p:stCondLst>
                                            <p:cond delay="600"/>
                                          </p:stCondLst>
                                        </p:cTn>
                                        <p:tgtEl>
                                          <p:spTgt spid="226314"/>
                                        </p:tgtEl>
                                        <p:attrNameLst>
                                          <p:attrName>ppt_x</p:attrName>
                                        </p:attrNameLst>
                                      </p:cBhvr>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34" presetClass="entr" presetSubtype="0" fill="hold" grpId="0" nodeType="clickEffect">
                                  <p:stCondLst>
                                    <p:cond delay="0"/>
                                  </p:stCondLst>
                                  <p:childTnLst>
                                    <p:set>
                                      <p:cBhvr>
                                        <p:cTn id="73" dur="1" fill="hold">
                                          <p:stCondLst>
                                            <p:cond delay="0"/>
                                          </p:stCondLst>
                                        </p:cTn>
                                        <p:tgtEl>
                                          <p:spTgt spid="226315"/>
                                        </p:tgtEl>
                                        <p:attrNameLst>
                                          <p:attrName>style.visibility</p:attrName>
                                        </p:attrNameLst>
                                      </p:cBhvr>
                                      <p:to>
                                        <p:strVal val="visible"/>
                                      </p:to>
                                    </p:set>
                                    <p:anim from="(-#ppt_w/2)" to="(#ppt_x)" calcmode="lin" valueType="num">
                                      <p:cBhvr>
                                        <p:cTn id="74" dur="600" fill="hold">
                                          <p:stCondLst>
                                            <p:cond delay="0"/>
                                          </p:stCondLst>
                                        </p:cTn>
                                        <p:tgtEl>
                                          <p:spTgt spid="226315"/>
                                        </p:tgtEl>
                                        <p:attrNameLst>
                                          <p:attrName>ppt_x</p:attrName>
                                        </p:attrNameLst>
                                      </p:cBhvr>
                                    </p:anim>
                                    <p:anim from="0" to="-1.0" calcmode="lin" valueType="num">
                                      <p:cBhvr>
                                        <p:cTn id="75" dur="200" decel="50000" autoRev="1" fill="hold">
                                          <p:stCondLst>
                                            <p:cond delay="600"/>
                                          </p:stCondLst>
                                        </p:cTn>
                                        <p:tgtEl>
                                          <p:spTgt spid="226315"/>
                                        </p:tgtEl>
                                        <p:attrNameLst>
                                          <p:attrName>xshear</p:attrName>
                                        </p:attrNameLst>
                                      </p:cBhvr>
                                    </p:anim>
                                    <p:animScale>
                                      <p:cBhvr>
                                        <p:cTn id="76" dur="200" decel="100000" autoRev="1" fill="hold">
                                          <p:stCondLst>
                                            <p:cond delay="600"/>
                                          </p:stCondLst>
                                        </p:cTn>
                                        <p:tgtEl>
                                          <p:spTgt spid="226315"/>
                                        </p:tgtEl>
                                      </p:cBhvr>
                                      <p:from x="100000" y="100000"/>
                                      <p:to x="80000" y="100000"/>
                                    </p:animScale>
                                    <p:anim by="(#ppt_h/3+#ppt_w*0.1)" calcmode="lin" valueType="num">
                                      <p:cBhvr additive="sum">
                                        <p:cTn id="77" dur="200" decel="100000" autoRev="1" fill="hold">
                                          <p:stCondLst>
                                            <p:cond delay="600"/>
                                          </p:stCondLst>
                                        </p:cTn>
                                        <p:tgtEl>
                                          <p:spTgt spid="226315"/>
                                        </p:tgtEl>
                                        <p:attrNameLst>
                                          <p:attrName>ppt_x</p:attrName>
                                        </p:attrNameLst>
                                      </p:cBhvr>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34" presetClass="entr" presetSubtype="0" fill="hold" grpId="0" nodeType="clickEffect">
                                  <p:stCondLst>
                                    <p:cond delay="0"/>
                                  </p:stCondLst>
                                  <p:childTnLst>
                                    <p:set>
                                      <p:cBhvr>
                                        <p:cTn id="81" dur="1" fill="hold">
                                          <p:stCondLst>
                                            <p:cond delay="0"/>
                                          </p:stCondLst>
                                        </p:cTn>
                                        <p:tgtEl>
                                          <p:spTgt spid="226316"/>
                                        </p:tgtEl>
                                        <p:attrNameLst>
                                          <p:attrName>style.visibility</p:attrName>
                                        </p:attrNameLst>
                                      </p:cBhvr>
                                      <p:to>
                                        <p:strVal val="visible"/>
                                      </p:to>
                                    </p:set>
                                    <p:anim from="(-#ppt_w/2)" to="(#ppt_x)" calcmode="lin" valueType="num">
                                      <p:cBhvr>
                                        <p:cTn id="82" dur="600" fill="hold">
                                          <p:stCondLst>
                                            <p:cond delay="0"/>
                                          </p:stCondLst>
                                        </p:cTn>
                                        <p:tgtEl>
                                          <p:spTgt spid="226316"/>
                                        </p:tgtEl>
                                        <p:attrNameLst>
                                          <p:attrName>ppt_x</p:attrName>
                                        </p:attrNameLst>
                                      </p:cBhvr>
                                    </p:anim>
                                    <p:anim from="0" to="-1.0" calcmode="lin" valueType="num">
                                      <p:cBhvr>
                                        <p:cTn id="83" dur="200" decel="50000" autoRev="1" fill="hold">
                                          <p:stCondLst>
                                            <p:cond delay="600"/>
                                          </p:stCondLst>
                                        </p:cTn>
                                        <p:tgtEl>
                                          <p:spTgt spid="226316"/>
                                        </p:tgtEl>
                                        <p:attrNameLst>
                                          <p:attrName>xshear</p:attrName>
                                        </p:attrNameLst>
                                      </p:cBhvr>
                                    </p:anim>
                                    <p:animScale>
                                      <p:cBhvr>
                                        <p:cTn id="84" dur="200" decel="100000" autoRev="1" fill="hold">
                                          <p:stCondLst>
                                            <p:cond delay="600"/>
                                          </p:stCondLst>
                                        </p:cTn>
                                        <p:tgtEl>
                                          <p:spTgt spid="226316"/>
                                        </p:tgtEl>
                                      </p:cBhvr>
                                      <p:from x="100000" y="100000"/>
                                      <p:to x="80000" y="100000"/>
                                    </p:animScale>
                                    <p:anim by="(#ppt_h/3+#ppt_w*0.1)" calcmode="lin" valueType="num">
                                      <p:cBhvr additive="sum">
                                        <p:cTn id="85" dur="200" decel="100000" autoRev="1" fill="hold">
                                          <p:stCondLst>
                                            <p:cond delay="600"/>
                                          </p:stCondLst>
                                        </p:cTn>
                                        <p:tgtEl>
                                          <p:spTgt spid="226316"/>
                                        </p:tgtEl>
                                        <p:attrNameLst>
                                          <p:attrName>ppt_x</p:attrName>
                                        </p:attrNameLst>
                                      </p:cBhvr>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34" presetClass="entr" presetSubtype="0" fill="hold" grpId="0" nodeType="clickEffect">
                                  <p:stCondLst>
                                    <p:cond delay="0"/>
                                  </p:stCondLst>
                                  <p:childTnLst>
                                    <p:set>
                                      <p:cBhvr>
                                        <p:cTn id="89" dur="1" fill="hold">
                                          <p:stCondLst>
                                            <p:cond delay="0"/>
                                          </p:stCondLst>
                                        </p:cTn>
                                        <p:tgtEl>
                                          <p:spTgt spid="226317"/>
                                        </p:tgtEl>
                                        <p:attrNameLst>
                                          <p:attrName>style.visibility</p:attrName>
                                        </p:attrNameLst>
                                      </p:cBhvr>
                                      <p:to>
                                        <p:strVal val="visible"/>
                                      </p:to>
                                    </p:set>
                                    <p:anim from="(-#ppt_w/2)" to="(#ppt_x)" calcmode="lin" valueType="num">
                                      <p:cBhvr>
                                        <p:cTn id="90" dur="600" fill="hold">
                                          <p:stCondLst>
                                            <p:cond delay="0"/>
                                          </p:stCondLst>
                                        </p:cTn>
                                        <p:tgtEl>
                                          <p:spTgt spid="226317"/>
                                        </p:tgtEl>
                                        <p:attrNameLst>
                                          <p:attrName>ppt_x</p:attrName>
                                        </p:attrNameLst>
                                      </p:cBhvr>
                                    </p:anim>
                                    <p:anim from="0" to="-1.0" calcmode="lin" valueType="num">
                                      <p:cBhvr>
                                        <p:cTn id="91" dur="200" decel="50000" autoRev="1" fill="hold">
                                          <p:stCondLst>
                                            <p:cond delay="600"/>
                                          </p:stCondLst>
                                        </p:cTn>
                                        <p:tgtEl>
                                          <p:spTgt spid="226317"/>
                                        </p:tgtEl>
                                        <p:attrNameLst>
                                          <p:attrName>xshear</p:attrName>
                                        </p:attrNameLst>
                                      </p:cBhvr>
                                    </p:anim>
                                    <p:animScale>
                                      <p:cBhvr>
                                        <p:cTn id="92" dur="200" decel="100000" autoRev="1" fill="hold">
                                          <p:stCondLst>
                                            <p:cond delay="600"/>
                                          </p:stCondLst>
                                        </p:cTn>
                                        <p:tgtEl>
                                          <p:spTgt spid="226317"/>
                                        </p:tgtEl>
                                      </p:cBhvr>
                                      <p:from x="100000" y="100000"/>
                                      <p:to x="80000" y="100000"/>
                                    </p:animScale>
                                    <p:anim by="(#ppt_h/3+#ppt_w*0.1)" calcmode="lin" valueType="num">
                                      <p:cBhvr additive="sum">
                                        <p:cTn id="93" dur="200" decel="100000" autoRev="1" fill="hold">
                                          <p:stCondLst>
                                            <p:cond delay="600"/>
                                          </p:stCondLst>
                                        </p:cTn>
                                        <p:tgtEl>
                                          <p:spTgt spid="22631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animBg="1"/>
      <p:bldP spid="226308" grpId="0" animBg="1"/>
      <p:bldP spid="226309" grpId="0" animBg="1"/>
      <p:bldP spid="226310" grpId="0" animBg="1"/>
      <p:bldP spid="226311" grpId="0" animBg="1"/>
      <p:bldP spid="226312" grpId="0" animBg="1"/>
      <p:bldP spid="226313" grpId="0" animBg="1"/>
      <p:bldP spid="226314" grpId="0" animBg="1"/>
      <p:bldP spid="226315" grpId="0" animBg="1"/>
      <p:bldP spid="226316" grpId="0" animBg="1"/>
      <p:bldP spid="226317" grpId="0" animBg="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0" y="0"/>
            <a:ext cx="9144000" cy="1219200"/>
          </a:xfrm>
          <a:solidFill>
            <a:srgbClr val="FFFF00"/>
          </a:solidFill>
        </p:spPr>
        <p:txBody>
          <a:bodyPr/>
          <a:lstStyle/>
          <a:p>
            <a:pPr algn="l"/>
            <a:r>
              <a:rPr lang="en-US" sz="3200" dirty="0" smtClean="0"/>
              <a:t>   </a:t>
            </a:r>
            <a:r>
              <a:rPr lang="en-US" sz="3200" dirty="0" err="1" smtClean="0"/>
              <a:t>Éxito</a:t>
            </a:r>
            <a:r>
              <a:rPr lang="en-US" sz="3200" dirty="0" smtClean="0"/>
              <a:t> </a:t>
            </a:r>
            <a:r>
              <a:rPr lang="en-US" sz="3200" dirty="0"/>
              <a:t>con </a:t>
            </a:r>
            <a:r>
              <a:rPr lang="en-US" sz="3200" dirty="0" err="1"/>
              <a:t>su</a:t>
            </a:r>
            <a:r>
              <a:rPr lang="en-US" sz="3200" dirty="0"/>
              <a:t> </a:t>
            </a:r>
            <a:r>
              <a:rPr lang="en-US" sz="3200" dirty="0" err="1"/>
              <a:t>programa</a:t>
            </a:r>
            <a:r>
              <a:rPr lang="en-US" sz="3200" dirty="0"/>
              <a:t> </a:t>
            </a:r>
            <a:r>
              <a:rPr lang="en-US" sz="3200" dirty="0" err="1" smtClean="0"/>
              <a:t>bilin</a:t>
            </a:r>
            <a:r>
              <a:rPr lang="es-ES" sz="3200" dirty="0" err="1" smtClean="0"/>
              <a:t>güe</a:t>
            </a:r>
            <a:r>
              <a:rPr lang="es-ES" sz="3200" dirty="0" smtClean="0"/>
              <a:t> y académico…</a:t>
            </a:r>
            <a:r>
              <a:rPr lang="en-US" sz="3200" dirty="0" smtClean="0"/>
              <a:t>           	      con </a:t>
            </a:r>
            <a:r>
              <a:rPr lang="en-US" sz="3200" b="1" dirty="0" smtClean="0">
                <a:solidFill>
                  <a:srgbClr val="FF0000"/>
                </a:solidFill>
              </a:rPr>
              <a:t>UNO</a:t>
            </a:r>
            <a:r>
              <a:rPr lang="en-US" sz="3200" dirty="0" smtClean="0"/>
              <a:t>…..un </a:t>
            </a:r>
            <a:r>
              <a:rPr lang="en-US" sz="3200" dirty="0" err="1" smtClean="0"/>
              <a:t>sistema</a:t>
            </a:r>
            <a:r>
              <a:rPr lang="en-US" sz="3200" dirty="0" smtClean="0"/>
              <a:t> </a:t>
            </a:r>
            <a:r>
              <a:rPr lang="en-US" sz="3200" b="1" dirty="0" smtClean="0">
                <a:solidFill>
                  <a:srgbClr val="FF0000"/>
                </a:solidFill>
              </a:rPr>
              <a:t>INTEGRAL.</a:t>
            </a:r>
            <a:endParaRPr lang="en-US" sz="3200" b="1" dirty="0">
              <a:solidFill>
                <a:srgbClr val="FF0000"/>
              </a:solidFill>
            </a:endParaRPr>
          </a:p>
        </p:txBody>
      </p:sp>
      <p:graphicFrame>
        <p:nvGraphicFramePr>
          <p:cNvPr id="174083" name="Object 3"/>
          <p:cNvGraphicFramePr>
            <a:graphicFrameLocks noGrp="1" noChangeAspect="1"/>
          </p:cNvGraphicFramePr>
          <p:nvPr>
            <p:ph type="dgm" idx="1"/>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636509833"/>
              </p:ext>
            </p:extLst>
          </p:nvPr>
        </p:nvGraphicFramePr>
        <p:xfrm>
          <a:off x="228600" y="1371600"/>
          <a:ext cx="8458200" cy="5486400"/>
        </p:xfrm>
        <a:graphic>
          <a:graphicData uri="http://schemas.openxmlformats.org/presentationml/2006/ole">
            <p:oleObj spid="_x0000_s406736" name="Microsoft Organization Chart" r:id="rId5" imgW="17881600" imgH="14986000" progId="MSOrgChart.2">
              <p:embed followColorScheme="full"/>
            </p:oleObj>
          </a:graphicData>
        </a:graphic>
      </p:graphicFrame>
      <p:pic>
        <p:nvPicPr>
          <p:cNvPr id="4" name="Picture 3"/>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91400" y="5846445"/>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19460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74082"/>
                                        </p:tgtEl>
                                        <p:attrNameLst>
                                          <p:attrName>style.visibility</p:attrName>
                                        </p:attrNameLst>
                                      </p:cBhvr>
                                      <p:to>
                                        <p:strVal val="visible"/>
                                      </p:to>
                                    </p:set>
                                    <p:anim from="(-#ppt_w/2)" to="(#ppt_x)" calcmode="lin" valueType="num">
                                      <p:cBhvr>
                                        <p:cTn id="7" dur="600" fill="hold">
                                          <p:stCondLst>
                                            <p:cond delay="0"/>
                                          </p:stCondLst>
                                        </p:cTn>
                                        <p:tgtEl>
                                          <p:spTgt spid="174082"/>
                                        </p:tgtEl>
                                        <p:attrNameLst>
                                          <p:attrName>ppt_x</p:attrName>
                                        </p:attrNameLst>
                                      </p:cBhvr>
                                    </p:anim>
                                    <p:anim from="0" to="-1.0" calcmode="lin" valueType="num">
                                      <p:cBhvr>
                                        <p:cTn id="8" dur="200" decel="50000" autoRev="1" fill="hold">
                                          <p:stCondLst>
                                            <p:cond delay="600"/>
                                          </p:stCondLst>
                                        </p:cTn>
                                        <p:tgtEl>
                                          <p:spTgt spid="174082"/>
                                        </p:tgtEl>
                                        <p:attrNameLst>
                                          <p:attrName>xshear</p:attrName>
                                        </p:attrNameLst>
                                      </p:cBhvr>
                                    </p:anim>
                                    <p:animScale>
                                      <p:cBhvr>
                                        <p:cTn id="9" dur="200" decel="100000" autoRev="1" fill="hold">
                                          <p:stCondLst>
                                            <p:cond delay="600"/>
                                          </p:stCondLst>
                                        </p:cTn>
                                        <p:tgtEl>
                                          <p:spTgt spid="174082"/>
                                        </p:tgtEl>
                                      </p:cBhvr>
                                      <p:from x="100000" y="100000"/>
                                      <p:to x="80000" y="100000"/>
                                    </p:animScale>
                                    <p:anim by="(#ppt_h/3+#ppt_w*0.1)" calcmode="lin" valueType="num">
                                      <p:cBhvr additive="sum">
                                        <p:cTn id="10" dur="200" decel="100000" autoRev="1" fill="hold">
                                          <p:stCondLst>
                                            <p:cond delay="600"/>
                                          </p:stCondLst>
                                        </p:cTn>
                                        <p:tgtEl>
                                          <p:spTgt spid="174082"/>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Screeching Brake"/>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nodeType="clickEffect">
                                  <p:stCondLst>
                                    <p:cond delay="0"/>
                                  </p:stCondLst>
                                  <p:childTnLst>
                                    <p:set>
                                      <p:cBhvr>
                                        <p:cTn id="14" dur="1" fill="hold">
                                          <p:stCondLst>
                                            <p:cond delay="0"/>
                                          </p:stCondLst>
                                        </p:cTn>
                                        <p:tgtEl>
                                          <p:spTgt spid="174083"/>
                                        </p:tgtEl>
                                        <p:attrNameLst>
                                          <p:attrName>style.visibility</p:attrName>
                                        </p:attrNameLst>
                                      </p:cBhvr>
                                      <p:to>
                                        <p:strVal val="visible"/>
                                      </p:to>
                                    </p:set>
                                    <p:animEffect transition="in" filter="wipe(down)">
                                      <p:cBhvr>
                                        <p:cTn id="15" dur="580">
                                          <p:stCondLst>
                                            <p:cond delay="0"/>
                                          </p:stCondLst>
                                        </p:cTn>
                                        <p:tgtEl>
                                          <p:spTgt spid="174083"/>
                                        </p:tgtEl>
                                      </p:cBhvr>
                                    </p:animEffect>
                                    <p:anim calcmode="lin" valueType="num">
                                      <p:cBhvr>
                                        <p:cTn id="16" dur="1822" tmFilter="0,0; 0.14,0.36; 0.43,0.73; 0.71,0.91; 1.0,1.0">
                                          <p:stCondLst>
                                            <p:cond delay="0"/>
                                          </p:stCondLst>
                                        </p:cTn>
                                        <p:tgtEl>
                                          <p:spTgt spid="17408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7408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7408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7408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74083"/>
                                        </p:tgtEl>
                                        <p:attrNameLst>
                                          <p:attrName>ppt_y</p:attrName>
                                        </p:attrNameLst>
                                      </p:cBhvr>
                                      <p:tavLst>
                                        <p:tav tm="0" fmla="#ppt_y-sin(pi*$)/81">
                                          <p:val>
                                            <p:fltVal val="0"/>
                                          </p:val>
                                        </p:tav>
                                        <p:tav tm="100000">
                                          <p:val>
                                            <p:fltVal val="1"/>
                                          </p:val>
                                        </p:tav>
                                      </p:tavLst>
                                    </p:anim>
                                    <p:animScale>
                                      <p:cBhvr>
                                        <p:cTn id="21" dur="26">
                                          <p:stCondLst>
                                            <p:cond delay="650"/>
                                          </p:stCondLst>
                                        </p:cTn>
                                        <p:tgtEl>
                                          <p:spTgt spid="174083"/>
                                        </p:tgtEl>
                                      </p:cBhvr>
                                      <p:to x="100000" y="60000"/>
                                    </p:animScale>
                                    <p:animScale>
                                      <p:cBhvr>
                                        <p:cTn id="22" dur="166" decel="50000">
                                          <p:stCondLst>
                                            <p:cond delay="676"/>
                                          </p:stCondLst>
                                        </p:cTn>
                                        <p:tgtEl>
                                          <p:spTgt spid="174083"/>
                                        </p:tgtEl>
                                      </p:cBhvr>
                                      <p:to x="100000" y="100000"/>
                                    </p:animScale>
                                    <p:animScale>
                                      <p:cBhvr>
                                        <p:cTn id="23" dur="26">
                                          <p:stCondLst>
                                            <p:cond delay="1312"/>
                                          </p:stCondLst>
                                        </p:cTn>
                                        <p:tgtEl>
                                          <p:spTgt spid="174083"/>
                                        </p:tgtEl>
                                      </p:cBhvr>
                                      <p:to x="100000" y="80000"/>
                                    </p:animScale>
                                    <p:animScale>
                                      <p:cBhvr>
                                        <p:cTn id="24" dur="166" decel="50000">
                                          <p:stCondLst>
                                            <p:cond delay="1338"/>
                                          </p:stCondLst>
                                        </p:cTn>
                                        <p:tgtEl>
                                          <p:spTgt spid="174083"/>
                                        </p:tgtEl>
                                      </p:cBhvr>
                                      <p:to x="100000" y="100000"/>
                                    </p:animScale>
                                    <p:animScale>
                                      <p:cBhvr>
                                        <p:cTn id="25" dur="26">
                                          <p:stCondLst>
                                            <p:cond delay="1642"/>
                                          </p:stCondLst>
                                        </p:cTn>
                                        <p:tgtEl>
                                          <p:spTgt spid="174083"/>
                                        </p:tgtEl>
                                      </p:cBhvr>
                                      <p:to x="100000" y="90000"/>
                                    </p:animScale>
                                    <p:animScale>
                                      <p:cBhvr>
                                        <p:cTn id="26" dur="166" decel="50000">
                                          <p:stCondLst>
                                            <p:cond delay="1668"/>
                                          </p:stCondLst>
                                        </p:cTn>
                                        <p:tgtEl>
                                          <p:spTgt spid="174083"/>
                                        </p:tgtEl>
                                      </p:cBhvr>
                                      <p:to x="100000" y="100000"/>
                                    </p:animScale>
                                    <p:animScale>
                                      <p:cBhvr>
                                        <p:cTn id="27" dur="26">
                                          <p:stCondLst>
                                            <p:cond delay="1808"/>
                                          </p:stCondLst>
                                        </p:cTn>
                                        <p:tgtEl>
                                          <p:spTgt spid="174083"/>
                                        </p:tgtEl>
                                      </p:cBhvr>
                                      <p:to x="100000" y="95000"/>
                                    </p:animScale>
                                    <p:animScale>
                                      <p:cBhvr>
                                        <p:cTn id="28" dur="166" decel="50000">
                                          <p:stCondLst>
                                            <p:cond delay="1834"/>
                                          </p:stCondLst>
                                        </p:cTn>
                                        <p:tgtEl>
                                          <p:spTgt spid="17408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animBg="1"/>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183298" name="Rectangle 2"/>
          <p:cNvSpPr>
            <a:spLocks noChangeArrowheads="1"/>
          </p:cNvSpPr>
          <p:nvPr/>
        </p:nvSpPr>
        <p:spPr bwMode="auto">
          <a:xfrm>
            <a:off x="0" y="2133600"/>
            <a:ext cx="9144000" cy="1729704"/>
          </a:xfrm>
          <a:prstGeom prst="rect">
            <a:avLst/>
          </a:prstGeom>
          <a:solidFill>
            <a:srgbClr val="FFFF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a:spAutoFit/>
          </a:bodyPr>
          <a:lstStyle/>
          <a:p>
            <a:pPr eaLnBrk="1" hangingPunct="1">
              <a:spcBef>
                <a:spcPct val="20000"/>
              </a:spcBef>
            </a:pPr>
            <a:r>
              <a:rPr lang="es-ES_tradnl" sz="4400" dirty="0"/>
              <a:t>                   </a:t>
            </a:r>
            <a:r>
              <a:rPr lang="es-ES_tradnl" sz="4400" dirty="0" smtClean="0"/>
              <a:t>3. ¿</a:t>
            </a:r>
            <a:r>
              <a:rPr lang="es-ES_tradnl" sz="4400" dirty="0"/>
              <a:t>PISA</a:t>
            </a:r>
            <a:r>
              <a:rPr lang="es-ES_tradnl" altLang="ja-JP" sz="4400" dirty="0"/>
              <a:t>?</a:t>
            </a:r>
          </a:p>
          <a:p>
            <a:pPr eaLnBrk="1" hangingPunct="1">
              <a:spcBef>
                <a:spcPct val="20000"/>
              </a:spcBef>
            </a:pPr>
            <a:r>
              <a:rPr lang="es-ES_tradnl" altLang="ja-JP" sz="3200" dirty="0"/>
              <a:t>  </a:t>
            </a:r>
            <a:r>
              <a:rPr lang="es-ES_tradnl" altLang="ja-JP" sz="3200" dirty="0" err="1"/>
              <a:t>Program</a:t>
            </a:r>
            <a:r>
              <a:rPr lang="es-ES_tradnl" altLang="ja-JP" sz="3200" dirty="0"/>
              <a:t> </a:t>
            </a:r>
            <a:r>
              <a:rPr lang="es-ES_tradnl" altLang="ja-JP" sz="3200" dirty="0" err="1"/>
              <a:t>for</a:t>
            </a:r>
            <a:r>
              <a:rPr lang="es-ES_tradnl" altLang="ja-JP" sz="3200" dirty="0"/>
              <a:t> International </a:t>
            </a:r>
            <a:r>
              <a:rPr lang="es-ES_tradnl" altLang="ja-JP" sz="3200" dirty="0" err="1"/>
              <a:t>Student</a:t>
            </a:r>
            <a:r>
              <a:rPr lang="es-ES_tradnl" altLang="ja-JP" sz="3200" dirty="0"/>
              <a:t> </a:t>
            </a:r>
            <a:r>
              <a:rPr lang="es-ES_tradnl" altLang="ja-JP" sz="3200" dirty="0" err="1"/>
              <a:t>Assessment</a:t>
            </a:r>
            <a:endParaRPr lang="en-US" sz="3200" dirty="0"/>
          </a:p>
          <a:p>
            <a:endParaRPr lang="en-US" dirty="0"/>
          </a:p>
        </p:txBody>
      </p:sp>
      <p:pic>
        <p:nvPicPr>
          <p:cNvPr id="3" name="Picture 2"/>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467600" y="5638800"/>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78023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A9FF8A"/>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381000"/>
            <a:ext cx="7772400" cy="990600"/>
          </a:xfrm>
          <a:solidFill>
            <a:srgbClr val="FFFF00"/>
          </a:solidFill>
        </p:spPr>
        <p:txBody>
          <a:bodyPr/>
          <a:lstStyle/>
          <a:p>
            <a:r>
              <a:rPr lang="en-US" altLang="ja-JP" b="1" dirty="0" smtClean="0"/>
              <a:t>PISA</a:t>
            </a:r>
            <a:endParaRPr lang="en-US" dirty="0"/>
          </a:p>
        </p:txBody>
      </p:sp>
      <p:sp>
        <p:nvSpPr>
          <p:cNvPr id="38916" name="Rectangle 4"/>
          <p:cNvSpPr>
            <a:spLocks noGrp="1" noChangeArrowheads="1"/>
          </p:cNvSpPr>
          <p:nvPr>
            <p:ph type="body" sz="half" idx="2"/>
          </p:nvPr>
        </p:nvSpPr>
        <p:spPr>
          <a:xfrm>
            <a:off x="4572000" y="1524000"/>
            <a:ext cx="4572000" cy="5334000"/>
          </a:xfrm>
        </p:spPr>
        <p:txBody>
          <a:bodyPr/>
          <a:lstStyle/>
          <a:p>
            <a:r>
              <a:rPr lang="en-US" sz="2800" b="1" u="sng" dirty="0">
                <a:solidFill>
                  <a:srgbClr val="FF3F3A"/>
                </a:solidFill>
              </a:rPr>
              <a:t>P</a:t>
            </a:r>
            <a:r>
              <a:rPr lang="en-US" sz="2800" b="1" dirty="0"/>
              <a:t>rogram for</a:t>
            </a:r>
          </a:p>
          <a:p>
            <a:r>
              <a:rPr lang="en-US" sz="2800" b="1" u="sng" dirty="0">
                <a:solidFill>
                  <a:srgbClr val="FF3F3A"/>
                </a:solidFill>
              </a:rPr>
              <a:t>I</a:t>
            </a:r>
            <a:r>
              <a:rPr lang="en-US" sz="2800" b="1" dirty="0"/>
              <a:t>nternational</a:t>
            </a:r>
          </a:p>
          <a:p>
            <a:r>
              <a:rPr lang="en-US" sz="2800" b="1" u="sng" dirty="0">
                <a:solidFill>
                  <a:srgbClr val="FF3F3A"/>
                </a:solidFill>
                <a:effectLst>
                  <a:outerShdw blurRad="38100" dist="38100" dir="2700000" algn="tl">
                    <a:srgbClr val="000000"/>
                  </a:outerShdw>
                </a:effectLst>
              </a:rPr>
              <a:t>S</a:t>
            </a:r>
            <a:r>
              <a:rPr lang="en-US" sz="2800" b="1" dirty="0"/>
              <a:t>tudent</a:t>
            </a:r>
          </a:p>
          <a:p>
            <a:r>
              <a:rPr lang="en-US" sz="2800" b="1" u="sng" dirty="0">
                <a:solidFill>
                  <a:srgbClr val="FF3F3A"/>
                </a:solidFill>
              </a:rPr>
              <a:t>A</a:t>
            </a:r>
            <a:r>
              <a:rPr lang="en-US" sz="2800" b="1" dirty="0"/>
              <a:t>ssessment</a:t>
            </a:r>
          </a:p>
          <a:p>
            <a:r>
              <a:rPr lang="en-US" sz="2800" b="1" dirty="0" err="1"/>
              <a:t>Programa</a:t>
            </a:r>
            <a:r>
              <a:rPr lang="en-US" sz="2800" b="1" dirty="0"/>
              <a:t> </a:t>
            </a:r>
            <a:r>
              <a:rPr lang="en-US" sz="2800" b="1" dirty="0" err="1"/>
              <a:t>Internacional</a:t>
            </a:r>
            <a:r>
              <a:rPr lang="en-US" sz="2800" b="1" dirty="0"/>
              <a:t> </a:t>
            </a:r>
            <a:r>
              <a:rPr lang="en-US" sz="2800" b="1" dirty="0" err="1"/>
              <a:t>para</a:t>
            </a:r>
            <a:r>
              <a:rPr lang="en-US" sz="2800" b="1" dirty="0"/>
              <a:t> </a:t>
            </a:r>
            <a:r>
              <a:rPr lang="en-US" sz="2800" b="1" dirty="0" err="1"/>
              <a:t>evaluar</a:t>
            </a:r>
            <a:r>
              <a:rPr lang="en-US" sz="2800" b="1" dirty="0"/>
              <a:t> </a:t>
            </a:r>
            <a:r>
              <a:rPr lang="en-US" sz="2800" b="1" dirty="0" err="1"/>
              <a:t>alumnos</a:t>
            </a:r>
            <a:r>
              <a:rPr lang="en-US" sz="2800" b="1" dirty="0"/>
              <a:t> de </a:t>
            </a:r>
            <a:r>
              <a:rPr lang="en-US" sz="2800" b="1" dirty="0" smtClean="0"/>
              <a:t>15 </a:t>
            </a:r>
            <a:r>
              <a:rPr lang="en-US" sz="2800" b="1" dirty="0" err="1" smtClean="0"/>
              <a:t>años</a:t>
            </a:r>
            <a:r>
              <a:rPr lang="en-US" sz="2800" b="1" dirty="0" smtClean="0"/>
              <a:t> de </a:t>
            </a:r>
            <a:r>
              <a:rPr lang="en-US" sz="2800" b="1" dirty="0" err="1" smtClean="0"/>
              <a:t>edad</a:t>
            </a:r>
            <a:endParaRPr lang="en-US" sz="2800" b="1" dirty="0"/>
          </a:p>
          <a:p>
            <a:r>
              <a:rPr lang="en-US" sz="2800" b="1" dirty="0" err="1"/>
              <a:t>Matem</a:t>
            </a:r>
            <a:r>
              <a:rPr lang="en-US" altLang="ja-JP" sz="2800" b="1" dirty="0" err="1"/>
              <a:t>á</a:t>
            </a:r>
            <a:r>
              <a:rPr lang="en-US" sz="2800" b="1" dirty="0" err="1"/>
              <a:t>ticas</a:t>
            </a:r>
            <a:r>
              <a:rPr lang="en-US" sz="2800" b="1" dirty="0"/>
              <a:t>, </a:t>
            </a:r>
            <a:r>
              <a:rPr lang="en-US" sz="2800" b="1" dirty="0" err="1"/>
              <a:t>ciencias</a:t>
            </a:r>
            <a:r>
              <a:rPr lang="en-US" sz="2800" b="1" dirty="0"/>
              <a:t>, </a:t>
            </a:r>
            <a:r>
              <a:rPr lang="en-US" sz="2800" b="1" dirty="0" err="1"/>
              <a:t>lectura</a:t>
            </a:r>
            <a:r>
              <a:rPr lang="en-US" sz="2800" b="1" dirty="0"/>
              <a:t> </a:t>
            </a:r>
          </a:p>
          <a:p>
            <a:r>
              <a:rPr lang="en-US" sz="2800" b="1" dirty="0" err="1"/>
              <a:t>Necesitan</a:t>
            </a:r>
            <a:r>
              <a:rPr lang="en-US" sz="2800" b="1" dirty="0"/>
              <a:t> </a:t>
            </a:r>
            <a:r>
              <a:rPr lang="en-US" sz="2800" b="1" dirty="0" err="1"/>
              <a:t>pensamiento</a:t>
            </a:r>
            <a:r>
              <a:rPr lang="en-US" sz="2800" b="1" dirty="0"/>
              <a:t> </a:t>
            </a:r>
            <a:r>
              <a:rPr lang="en-US" sz="2800" b="1" dirty="0" err="1" smtClean="0"/>
              <a:t>cr</a:t>
            </a:r>
            <a:r>
              <a:rPr lang="en-US" altLang="ja-JP" sz="2800" b="1" dirty="0" err="1" smtClean="0"/>
              <a:t>ítico</a:t>
            </a:r>
            <a:r>
              <a:rPr lang="en-US" altLang="ja-JP" sz="2800" b="1" dirty="0" smtClean="0"/>
              <a:t>.</a:t>
            </a:r>
            <a:endParaRPr lang="en-US" sz="2800" b="1" dirty="0"/>
          </a:p>
          <a:p>
            <a:endParaRPr lang="en-US" sz="2800" b="1" dirty="0"/>
          </a:p>
        </p:txBody>
      </p:sp>
      <p:pic>
        <p:nvPicPr>
          <p:cNvPr id="38919" name="Picture 7" descr="last day 010"/>
          <p:cNvPicPr>
            <a:picLocks noGrp="1" noChangeAspect="1" noChangeArrowheads="1"/>
          </p:cNvPicPr>
          <p:nvPr>
            <p:ph type="clipArt"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0" y="1600200"/>
            <a:ext cx="4429125" cy="4876800"/>
          </a:xfrm>
          <a:noFill/>
          <a:ln/>
        </p:spPr>
      </p:pic>
      <p:pic>
        <p:nvPicPr>
          <p:cNvPr id="5" name="Picture 4"/>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62800" y="304800"/>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09513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 from="(-#ppt_w/2)" to="(#ppt_x)" calcmode="lin" valueType="num">
                                      <p:cBhvr>
                                        <p:cTn id="7" dur="600" fill="hold">
                                          <p:stCondLst>
                                            <p:cond delay="0"/>
                                          </p:stCondLst>
                                        </p:cTn>
                                        <p:tgtEl>
                                          <p:spTgt spid="38914"/>
                                        </p:tgtEl>
                                        <p:attrNameLst>
                                          <p:attrName>ppt_x</p:attrName>
                                        </p:attrNameLst>
                                      </p:cBhvr>
                                    </p:anim>
                                    <p:anim from="0" to="-1.0" calcmode="lin" valueType="num">
                                      <p:cBhvr>
                                        <p:cTn id="8" dur="200" decel="50000" autoRev="1" fill="hold">
                                          <p:stCondLst>
                                            <p:cond delay="600"/>
                                          </p:stCondLst>
                                        </p:cTn>
                                        <p:tgtEl>
                                          <p:spTgt spid="38914"/>
                                        </p:tgtEl>
                                        <p:attrNameLst>
                                          <p:attrName>xshear</p:attrName>
                                        </p:attrNameLst>
                                      </p:cBhvr>
                                    </p:anim>
                                    <p:animScale>
                                      <p:cBhvr>
                                        <p:cTn id="9" dur="200" decel="100000" autoRev="1" fill="hold">
                                          <p:stCondLst>
                                            <p:cond delay="600"/>
                                          </p:stCondLst>
                                        </p:cTn>
                                        <p:tgtEl>
                                          <p:spTgt spid="38914"/>
                                        </p:tgtEl>
                                      </p:cBhvr>
                                      <p:from x="100000" y="100000"/>
                                      <p:to x="80000" y="100000"/>
                                    </p:animScale>
                                    <p:anim by="(#ppt_h/3+#ppt_w*0.1)" calcmode="lin" valueType="num">
                                      <p:cBhvr additive="sum">
                                        <p:cTn id="10" dur="200" decel="100000" autoRev="1" fill="hold">
                                          <p:stCondLst>
                                            <p:cond delay="600"/>
                                          </p:stCondLst>
                                        </p:cTn>
                                        <p:tgtEl>
                                          <p:spTgt spid="38914"/>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4" presetClass="entr" presetSubtype="0" accel="100000" fill="hold" grpId="0" nodeType="clickEffect">
                                  <p:stCondLst>
                                    <p:cond delay="0"/>
                                  </p:stCondLst>
                                  <p:childTnLst>
                                    <p:set>
                                      <p:cBhvr>
                                        <p:cTn id="14" dur="1" fill="hold">
                                          <p:stCondLst>
                                            <p:cond delay="0"/>
                                          </p:stCondLst>
                                        </p:cTn>
                                        <p:tgtEl>
                                          <p:spTgt spid="38916">
                                            <p:txEl>
                                              <p:pRg st="0" end="0"/>
                                            </p:txEl>
                                          </p:spTgt>
                                        </p:tgtEl>
                                        <p:attrNameLst>
                                          <p:attrName>style.visibility</p:attrName>
                                        </p:attrNameLst>
                                      </p:cBhvr>
                                      <p:to>
                                        <p:strVal val="visible"/>
                                      </p:to>
                                    </p:set>
                                    <p:anim calcmode="lin" valueType="num">
                                      <p:cBhvr>
                                        <p:cTn id="15" dur="500" fill="hold"/>
                                        <p:tgtEl>
                                          <p:spTgt spid="38916">
                                            <p:txEl>
                                              <p:pRg st="0" end="0"/>
                                            </p:txEl>
                                          </p:spTgt>
                                        </p:tgtEl>
                                        <p:attrNameLst>
                                          <p:attrName>ppt_w</p:attrName>
                                        </p:attrNameLst>
                                      </p:cBhvr>
                                      <p:tavLst>
                                        <p:tav tm="0">
                                          <p:val>
                                            <p:strVal val="#ppt_w*0.05"/>
                                          </p:val>
                                        </p:tav>
                                        <p:tav tm="100000">
                                          <p:val>
                                            <p:strVal val="#ppt_w"/>
                                          </p:val>
                                        </p:tav>
                                      </p:tavLst>
                                    </p:anim>
                                    <p:anim calcmode="lin" valueType="num">
                                      <p:cBhvr>
                                        <p:cTn id="16" dur="500" fill="hold"/>
                                        <p:tgtEl>
                                          <p:spTgt spid="38916">
                                            <p:txEl>
                                              <p:pRg st="0" end="0"/>
                                            </p:txEl>
                                          </p:spTgt>
                                        </p:tgtEl>
                                        <p:attrNameLst>
                                          <p:attrName>ppt_h</p:attrName>
                                        </p:attrNameLst>
                                      </p:cBhvr>
                                      <p:tavLst>
                                        <p:tav tm="0">
                                          <p:val>
                                            <p:strVal val="#ppt_h"/>
                                          </p:val>
                                        </p:tav>
                                        <p:tav tm="100000">
                                          <p:val>
                                            <p:strVal val="#ppt_h"/>
                                          </p:val>
                                        </p:tav>
                                      </p:tavLst>
                                    </p:anim>
                                    <p:anim calcmode="lin" valueType="num">
                                      <p:cBhvr>
                                        <p:cTn id="17" dur="500" fill="hold"/>
                                        <p:tgtEl>
                                          <p:spTgt spid="38916">
                                            <p:txEl>
                                              <p:pRg st="0" end="0"/>
                                            </p:txEl>
                                          </p:spTgt>
                                        </p:tgtEl>
                                        <p:attrNameLst>
                                          <p:attrName>ppt_x</p:attrName>
                                        </p:attrNameLst>
                                      </p:cBhvr>
                                      <p:tavLst>
                                        <p:tav tm="0">
                                          <p:val>
                                            <p:strVal val="#ppt_x-.2"/>
                                          </p:val>
                                        </p:tav>
                                        <p:tav tm="100000">
                                          <p:val>
                                            <p:strVal val="#ppt_x"/>
                                          </p:val>
                                        </p:tav>
                                      </p:tavLst>
                                    </p:anim>
                                    <p:anim calcmode="lin" valueType="num">
                                      <p:cBhvr>
                                        <p:cTn id="18" dur="500" fill="hold"/>
                                        <p:tgtEl>
                                          <p:spTgt spid="38916">
                                            <p:txEl>
                                              <p:pRg st="0" end="0"/>
                                            </p:txEl>
                                          </p:spTgt>
                                        </p:tgtEl>
                                        <p:attrNameLst>
                                          <p:attrName>ppt_y</p:attrName>
                                        </p:attrNameLst>
                                      </p:cBhvr>
                                      <p:tavLst>
                                        <p:tav tm="0">
                                          <p:val>
                                            <p:strVal val="#ppt_y"/>
                                          </p:val>
                                        </p:tav>
                                        <p:tav tm="100000">
                                          <p:val>
                                            <p:strVal val="#ppt_y"/>
                                          </p:val>
                                        </p:tav>
                                      </p:tavLst>
                                    </p:anim>
                                    <p:animEffect transition="in" filter="fade">
                                      <p:cBhvr>
                                        <p:cTn id="19" dur="500"/>
                                        <p:tgtEl>
                                          <p:spTgt spid="38916">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38916">
                                            <p:txEl>
                                              <p:pRg st="1" end="1"/>
                                            </p:txEl>
                                          </p:spTgt>
                                        </p:tgtEl>
                                        <p:attrNameLst>
                                          <p:attrName>style.visibility</p:attrName>
                                        </p:attrNameLst>
                                      </p:cBhvr>
                                      <p:to>
                                        <p:strVal val="visible"/>
                                      </p:to>
                                    </p:set>
                                    <p:anim calcmode="lin" valueType="num">
                                      <p:cBhvr>
                                        <p:cTn id="24" dur="500" fill="hold"/>
                                        <p:tgtEl>
                                          <p:spTgt spid="38916">
                                            <p:txEl>
                                              <p:pRg st="1" end="1"/>
                                            </p:txEl>
                                          </p:spTgt>
                                        </p:tgtEl>
                                        <p:attrNameLst>
                                          <p:attrName>ppt_w</p:attrName>
                                        </p:attrNameLst>
                                      </p:cBhvr>
                                      <p:tavLst>
                                        <p:tav tm="0">
                                          <p:val>
                                            <p:strVal val="#ppt_w*0.05"/>
                                          </p:val>
                                        </p:tav>
                                        <p:tav tm="100000">
                                          <p:val>
                                            <p:strVal val="#ppt_w"/>
                                          </p:val>
                                        </p:tav>
                                      </p:tavLst>
                                    </p:anim>
                                    <p:anim calcmode="lin" valueType="num">
                                      <p:cBhvr>
                                        <p:cTn id="25" dur="500" fill="hold"/>
                                        <p:tgtEl>
                                          <p:spTgt spid="38916">
                                            <p:txEl>
                                              <p:pRg st="1" end="1"/>
                                            </p:txEl>
                                          </p:spTgt>
                                        </p:tgtEl>
                                        <p:attrNameLst>
                                          <p:attrName>ppt_h</p:attrName>
                                        </p:attrNameLst>
                                      </p:cBhvr>
                                      <p:tavLst>
                                        <p:tav tm="0">
                                          <p:val>
                                            <p:strVal val="#ppt_h"/>
                                          </p:val>
                                        </p:tav>
                                        <p:tav tm="100000">
                                          <p:val>
                                            <p:strVal val="#ppt_h"/>
                                          </p:val>
                                        </p:tav>
                                      </p:tavLst>
                                    </p:anim>
                                    <p:anim calcmode="lin" valueType="num">
                                      <p:cBhvr>
                                        <p:cTn id="26" dur="500" fill="hold"/>
                                        <p:tgtEl>
                                          <p:spTgt spid="38916">
                                            <p:txEl>
                                              <p:pRg st="1" end="1"/>
                                            </p:txEl>
                                          </p:spTgt>
                                        </p:tgtEl>
                                        <p:attrNameLst>
                                          <p:attrName>ppt_x</p:attrName>
                                        </p:attrNameLst>
                                      </p:cBhvr>
                                      <p:tavLst>
                                        <p:tav tm="0">
                                          <p:val>
                                            <p:strVal val="#ppt_x-.2"/>
                                          </p:val>
                                        </p:tav>
                                        <p:tav tm="100000">
                                          <p:val>
                                            <p:strVal val="#ppt_x"/>
                                          </p:val>
                                        </p:tav>
                                      </p:tavLst>
                                    </p:anim>
                                    <p:anim calcmode="lin" valueType="num">
                                      <p:cBhvr>
                                        <p:cTn id="27" dur="500" fill="hold"/>
                                        <p:tgtEl>
                                          <p:spTgt spid="38916">
                                            <p:txEl>
                                              <p:pRg st="1" end="1"/>
                                            </p:txEl>
                                          </p:spTgt>
                                        </p:tgtEl>
                                        <p:attrNameLst>
                                          <p:attrName>ppt_y</p:attrName>
                                        </p:attrNameLst>
                                      </p:cBhvr>
                                      <p:tavLst>
                                        <p:tav tm="0">
                                          <p:val>
                                            <p:strVal val="#ppt_y"/>
                                          </p:val>
                                        </p:tav>
                                        <p:tav tm="100000">
                                          <p:val>
                                            <p:strVal val="#ppt_y"/>
                                          </p:val>
                                        </p:tav>
                                      </p:tavLst>
                                    </p:anim>
                                    <p:animEffect transition="in" filter="fade">
                                      <p:cBhvr>
                                        <p:cTn id="28" dur="500"/>
                                        <p:tgtEl>
                                          <p:spTgt spid="38916">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4" presetClass="entr" presetSubtype="0" accel="100000" fill="hold" grpId="0" nodeType="clickEffect">
                                  <p:stCondLst>
                                    <p:cond delay="0"/>
                                  </p:stCondLst>
                                  <p:childTnLst>
                                    <p:set>
                                      <p:cBhvr>
                                        <p:cTn id="32" dur="1" fill="hold">
                                          <p:stCondLst>
                                            <p:cond delay="0"/>
                                          </p:stCondLst>
                                        </p:cTn>
                                        <p:tgtEl>
                                          <p:spTgt spid="38916">
                                            <p:txEl>
                                              <p:pRg st="2" end="2"/>
                                            </p:txEl>
                                          </p:spTgt>
                                        </p:tgtEl>
                                        <p:attrNameLst>
                                          <p:attrName>style.visibility</p:attrName>
                                        </p:attrNameLst>
                                      </p:cBhvr>
                                      <p:to>
                                        <p:strVal val="visible"/>
                                      </p:to>
                                    </p:set>
                                    <p:anim calcmode="lin" valueType="num">
                                      <p:cBhvr>
                                        <p:cTn id="33" dur="500" fill="hold"/>
                                        <p:tgtEl>
                                          <p:spTgt spid="38916">
                                            <p:txEl>
                                              <p:pRg st="2" end="2"/>
                                            </p:txEl>
                                          </p:spTgt>
                                        </p:tgtEl>
                                        <p:attrNameLst>
                                          <p:attrName>ppt_w</p:attrName>
                                        </p:attrNameLst>
                                      </p:cBhvr>
                                      <p:tavLst>
                                        <p:tav tm="0">
                                          <p:val>
                                            <p:strVal val="#ppt_w*0.05"/>
                                          </p:val>
                                        </p:tav>
                                        <p:tav tm="100000">
                                          <p:val>
                                            <p:strVal val="#ppt_w"/>
                                          </p:val>
                                        </p:tav>
                                      </p:tavLst>
                                    </p:anim>
                                    <p:anim calcmode="lin" valueType="num">
                                      <p:cBhvr>
                                        <p:cTn id="34" dur="500" fill="hold"/>
                                        <p:tgtEl>
                                          <p:spTgt spid="38916">
                                            <p:txEl>
                                              <p:pRg st="2" end="2"/>
                                            </p:txEl>
                                          </p:spTgt>
                                        </p:tgtEl>
                                        <p:attrNameLst>
                                          <p:attrName>ppt_h</p:attrName>
                                        </p:attrNameLst>
                                      </p:cBhvr>
                                      <p:tavLst>
                                        <p:tav tm="0">
                                          <p:val>
                                            <p:strVal val="#ppt_h"/>
                                          </p:val>
                                        </p:tav>
                                        <p:tav tm="100000">
                                          <p:val>
                                            <p:strVal val="#ppt_h"/>
                                          </p:val>
                                        </p:tav>
                                      </p:tavLst>
                                    </p:anim>
                                    <p:anim calcmode="lin" valueType="num">
                                      <p:cBhvr>
                                        <p:cTn id="35" dur="500" fill="hold"/>
                                        <p:tgtEl>
                                          <p:spTgt spid="38916">
                                            <p:txEl>
                                              <p:pRg st="2" end="2"/>
                                            </p:txEl>
                                          </p:spTgt>
                                        </p:tgtEl>
                                        <p:attrNameLst>
                                          <p:attrName>ppt_x</p:attrName>
                                        </p:attrNameLst>
                                      </p:cBhvr>
                                      <p:tavLst>
                                        <p:tav tm="0">
                                          <p:val>
                                            <p:strVal val="#ppt_x-.2"/>
                                          </p:val>
                                        </p:tav>
                                        <p:tav tm="100000">
                                          <p:val>
                                            <p:strVal val="#ppt_x"/>
                                          </p:val>
                                        </p:tav>
                                      </p:tavLst>
                                    </p:anim>
                                    <p:anim calcmode="lin" valueType="num">
                                      <p:cBhvr>
                                        <p:cTn id="36" dur="500" fill="hold"/>
                                        <p:tgtEl>
                                          <p:spTgt spid="38916">
                                            <p:txEl>
                                              <p:pRg st="2" end="2"/>
                                            </p:txEl>
                                          </p:spTgt>
                                        </p:tgtEl>
                                        <p:attrNameLst>
                                          <p:attrName>ppt_y</p:attrName>
                                        </p:attrNameLst>
                                      </p:cBhvr>
                                      <p:tavLst>
                                        <p:tav tm="0">
                                          <p:val>
                                            <p:strVal val="#ppt_y"/>
                                          </p:val>
                                        </p:tav>
                                        <p:tav tm="100000">
                                          <p:val>
                                            <p:strVal val="#ppt_y"/>
                                          </p:val>
                                        </p:tav>
                                      </p:tavLst>
                                    </p:anim>
                                    <p:animEffect transition="in" filter="fade">
                                      <p:cBhvr>
                                        <p:cTn id="37" dur="500"/>
                                        <p:tgtEl>
                                          <p:spTgt spid="38916">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4" presetClass="entr" presetSubtype="0" accel="100000" fill="hold" grpId="0" nodeType="clickEffect">
                                  <p:stCondLst>
                                    <p:cond delay="0"/>
                                  </p:stCondLst>
                                  <p:childTnLst>
                                    <p:set>
                                      <p:cBhvr>
                                        <p:cTn id="41" dur="1" fill="hold">
                                          <p:stCondLst>
                                            <p:cond delay="0"/>
                                          </p:stCondLst>
                                        </p:cTn>
                                        <p:tgtEl>
                                          <p:spTgt spid="38916">
                                            <p:txEl>
                                              <p:pRg st="3" end="3"/>
                                            </p:txEl>
                                          </p:spTgt>
                                        </p:tgtEl>
                                        <p:attrNameLst>
                                          <p:attrName>style.visibility</p:attrName>
                                        </p:attrNameLst>
                                      </p:cBhvr>
                                      <p:to>
                                        <p:strVal val="visible"/>
                                      </p:to>
                                    </p:set>
                                    <p:anim calcmode="lin" valueType="num">
                                      <p:cBhvr>
                                        <p:cTn id="42" dur="500" fill="hold"/>
                                        <p:tgtEl>
                                          <p:spTgt spid="38916">
                                            <p:txEl>
                                              <p:pRg st="3" end="3"/>
                                            </p:txEl>
                                          </p:spTgt>
                                        </p:tgtEl>
                                        <p:attrNameLst>
                                          <p:attrName>ppt_w</p:attrName>
                                        </p:attrNameLst>
                                      </p:cBhvr>
                                      <p:tavLst>
                                        <p:tav tm="0">
                                          <p:val>
                                            <p:strVal val="#ppt_w*0.05"/>
                                          </p:val>
                                        </p:tav>
                                        <p:tav tm="100000">
                                          <p:val>
                                            <p:strVal val="#ppt_w"/>
                                          </p:val>
                                        </p:tav>
                                      </p:tavLst>
                                    </p:anim>
                                    <p:anim calcmode="lin" valueType="num">
                                      <p:cBhvr>
                                        <p:cTn id="43" dur="500" fill="hold"/>
                                        <p:tgtEl>
                                          <p:spTgt spid="38916">
                                            <p:txEl>
                                              <p:pRg st="3" end="3"/>
                                            </p:txEl>
                                          </p:spTgt>
                                        </p:tgtEl>
                                        <p:attrNameLst>
                                          <p:attrName>ppt_h</p:attrName>
                                        </p:attrNameLst>
                                      </p:cBhvr>
                                      <p:tavLst>
                                        <p:tav tm="0">
                                          <p:val>
                                            <p:strVal val="#ppt_h"/>
                                          </p:val>
                                        </p:tav>
                                        <p:tav tm="100000">
                                          <p:val>
                                            <p:strVal val="#ppt_h"/>
                                          </p:val>
                                        </p:tav>
                                      </p:tavLst>
                                    </p:anim>
                                    <p:anim calcmode="lin" valueType="num">
                                      <p:cBhvr>
                                        <p:cTn id="44" dur="500" fill="hold"/>
                                        <p:tgtEl>
                                          <p:spTgt spid="38916">
                                            <p:txEl>
                                              <p:pRg st="3" end="3"/>
                                            </p:txEl>
                                          </p:spTgt>
                                        </p:tgtEl>
                                        <p:attrNameLst>
                                          <p:attrName>ppt_x</p:attrName>
                                        </p:attrNameLst>
                                      </p:cBhvr>
                                      <p:tavLst>
                                        <p:tav tm="0">
                                          <p:val>
                                            <p:strVal val="#ppt_x-.2"/>
                                          </p:val>
                                        </p:tav>
                                        <p:tav tm="100000">
                                          <p:val>
                                            <p:strVal val="#ppt_x"/>
                                          </p:val>
                                        </p:tav>
                                      </p:tavLst>
                                    </p:anim>
                                    <p:anim calcmode="lin" valueType="num">
                                      <p:cBhvr>
                                        <p:cTn id="45" dur="500" fill="hold"/>
                                        <p:tgtEl>
                                          <p:spTgt spid="38916">
                                            <p:txEl>
                                              <p:pRg st="3" end="3"/>
                                            </p:txEl>
                                          </p:spTgt>
                                        </p:tgtEl>
                                        <p:attrNameLst>
                                          <p:attrName>ppt_y</p:attrName>
                                        </p:attrNameLst>
                                      </p:cBhvr>
                                      <p:tavLst>
                                        <p:tav tm="0">
                                          <p:val>
                                            <p:strVal val="#ppt_y"/>
                                          </p:val>
                                        </p:tav>
                                        <p:tav tm="100000">
                                          <p:val>
                                            <p:strVal val="#ppt_y"/>
                                          </p:val>
                                        </p:tav>
                                      </p:tavLst>
                                    </p:anim>
                                    <p:animEffect transition="in" filter="fade">
                                      <p:cBhvr>
                                        <p:cTn id="46" dur="500"/>
                                        <p:tgtEl>
                                          <p:spTgt spid="38916">
                                            <p:txEl>
                                              <p:pRg st="3" end="3"/>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4" presetClass="entr" presetSubtype="0" accel="100000" fill="hold" grpId="0" nodeType="clickEffect">
                                  <p:stCondLst>
                                    <p:cond delay="0"/>
                                  </p:stCondLst>
                                  <p:childTnLst>
                                    <p:set>
                                      <p:cBhvr>
                                        <p:cTn id="50" dur="1" fill="hold">
                                          <p:stCondLst>
                                            <p:cond delay="0"/>
                                          </p:stCondLst>
                                        </p:cTn>
                                        <p:tgtEl>
                                          <p:spTgt spid="38916">
                                            <p:txEl>
                                              <p:pRg st="4" end="4"/>
                                            </p:txEl>
                                          </p:spTgt>
                                        </p:tgtEl>
                                        <p:attrNameLst>
                                          <p:attrName>style.visibility</p:attrName>
                                        </p:attrNameLst>
                                      </p:cBhvr>
                                      <p:to>
                                        <p:strVal val="visible"/>
                                      </p:to>
                                    </p:set>
                                    <p:anim calcmode="lin" valueType="num">
                                      <p:cBhvr>
                                        <p:cTn id="51" dur="500" fill="hold"/>
                                        <p:tgtEl>
                                          <p:spTgt spid="38916">
                                            <p:txEl>
                                              <p:pRg st="4" end="4"/>
                                            </p:txEl>
                                          </p:spTgt>
                                        </p:tgtEl>
                                        <p:attrNameLst>
                                          <p:attrName>ppt_w</p:attrName>
                                        </p:attrNameLst>
                                      </p:cBhvr>
                                      <p:tavLst>
                                        <p:tav tm="0">
                                          <p:val>
                                            <p:strVal val="#ppt_w*0.05"/>
                                          </p:val>
                                        </p:tav>
                                        <p:tav tm="100000">
                                          <p:val>
                                            <p:strVal val="#ppt_w"/>
                                          </p:val>
                                        </p:tav>
                                      </p:tavLst>
                                    </p:anim>
                                    <p:anim calcmode="lin" valueType="num">
                                      <p:cBhvr>
                                        <p:cTn id="52" dur="500" fill="hold"/>
                                        <p:tgtEl>
                                          <p:spTgt spid="38916">
                                            <p:txEl>
                                              <p:pRg st="4" end="4"/>
                                            </p:txEl>
                                          </p:spTgt>
                                        </p:tgtEl>
                                        <p:attrNameLst>
                                          <p:attrName>ppt_h</p:attrName>
                                        </p:attrNameLst>
                                      </p:cBhvr>
                                      <p:tavLst>
                                        <p:tav tm="0">
                                          <p:val>
                                            <p:strVal val="#ppt_h"/>
                                          </p:val>
                                        </p:tav>
                                        <p:tav tm="100000">
                                          <p:val>
                                            <p:strVal val="#ppt_h"/>
                                          </p:val>
                                        </p:tav>
                                      </p:tavLst>
                                    </p:anim>
                                    <p:anim calcmode="lin" valueType="num">
                                      <p:cBhvr>
                                        <p:cTn id="53" dur="500" fill="hold"/>
                                        <p:tgtEl>
                                          <p:spTgt spid="38916">
                                            <p:txEl>
                                              <p:pRg st="4" end="4"/>
                                            </p:txEl>
                                          </p:spTgt>
                                        </p:tgtEl>
                                        <p:attrNameLst>
                                          <p:attrName>ppt_x</p:attrName>
                                        </p:attrNameLst>
                                      </p:cBhvr>
                                      <p:tavLst>
                                        <p:tav tm="0">
                                          <p:val>
                                            <p:strVal val="#ppt_x-.2"/>
                                          </p:val>
                                        </p:tav>
                                        <p:tav tm="100000">
                                          <p:val>
                                            <p:strVal val="#ppt_x"/>
                                          </p:val>
                                        </p:tav>
                                      </p:tavLst>
                                    </p:anim>
                                    <p:anim calcmode="lin" valueType="num">
                                      <p:cBhvr>
                                        <p:cTn id="54" dur="500" fill="hold"/>
                                        <p:tgtEl>
                                          <p:spTgt spid="38916">
                                            <p:txEl>
                                              <p:pRg st="4" end="4"/>
                                            </p:txEl>
                                          </p:spTgt>
                                        </p:tgtEl>
                                        <p:attrNameLst>
                                          <p:attrName>ppt_y</p:attrName>
                                        </p:attrNameLst>
                                      </p:cBhvr>
                                      <p:tavLst>
                                        <p:tav tm="0">
                                          <p:val>
                                            <p:strVal val="#ppt_y"/>
                                          </p:val>
                                        </p:tav>
                                        <p:tav tm="100000">
                                          <p:val>
                                            <p:strVal val="#ppt_y"/>
                                          </p:val>
                                        </p:tav>
                                      </p:tavLst>
                                    </p:anim>
                                    <p:animEffect transition="in" filter="fade">
                                      <p:cBhvr>
                                        <p:cTn id="55" dur="500"/>
                                        <p:tgtEl>
                                          <p:spTgt spid="38916">
                                            <p:txEl>
                                              <p:pRg st="4" end="4"/>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4" presetClass="entr" presetSubtype="0" accel="100000" fill="hold" grpId="0" nodeType="clickEffect">
                                  <p:stCondLst>
                                    <p:cond delay="0"/>
                                  </p:stCondLst>
                                  <p:childTnLst>
                                    <p:set>
                                      <p:cBhvr>
                                        <p:cTn id="59" dur="1" fill="hold">
                                          <p:stCondLst>
                                            <p:cond delay="0"/>
                                          </p:stCondLst>
                                        </p:cTn>
                                        <p:tgtEl>
                                          <p:spTgt spid="38916">
                                            <p:txEl>
                                              <p:pRg st="5" end="5"/>
                                            </p:txEl>
                                          </p:spTgt>
                                        </p:tgtEl>
                                        <p:attrNameLst>
                                          <p:attrName>style.visibility</p:attrName>
                                        </p:attrNameLst>
                                      </p:cBhvr>
                                      <p:to>
                                        <p:strVal val="visible"/>
                                      </p:to>
                                    </p:set>
                                    <p:anim calcmode="lin" valueType="num">
                                      <p:cBhvr>
                                        <p:cTn id="60" dur="500" fill="hold"/>
                                        <p:tgtEl>
                                          <p:spTgt spid="38916">
                                            <p:txEl>
                                              <p:pRg st="5" end="5"/>
                                            </p:txEl>
                                          </p:spTgt>
                                        </p:tgtEl>
                                        <p:attrNameLst>
                                          <p:attrName>ppt_w</p:attrName>
                                        </p:attrNameLst>
                                      </p:cBhvr>
                                      <p:tavLst>
                                        <p:tav tm="0">
                                          <p:val>
                                            <p:strVal val="#ppt_w*0.05"/>
                                          </p:val>
                                        </p:tav>
                                        <p:tav tm="100000">
                                          <p:val>
                                            <p:strVal val="#ppt_w"/>
                                          </p:val>
                                        </p:tav>
                                      </p:tavLst>
                                    </p:anim>
                                    <p:anim calcmode="lin" valueType="num">
                                      <p:cBhvr>
                                        <p:cTn id="61" dur="500" fill="hold"/>
                                        <p:tgtEl>
                                          <p:spTgt spid="38916">
                                            <p:txEl>
                                              <p:pRg st="5" end="5"/>
                                            </p:txEl>
                                          </p:spTgt>
                                        </p:tgtEl>
                                        <p:attrNameLst>
                                          <p:attrName>ppt_h</p:attrName>
                                        </p:attrNameLst>
                                      </p:cBhvr>
                                      <p:tavLst>
                                        <p:tav tm="0">
                                          <p:val>
                                            <p:strVal val="#ppt_h"/>
                                          </p:val>
                                        </p:tav>
                                        <p:tav tm="100000">
                                          <p:val>
                                            <p:strVal val="#ppt_h"/>
                                          </p:val>
                                        </p:tav>
                                      </p:tavLst>
                                    </p:anim>
                                    <p:anim calcmode="lin" valueType="num">
                                      <p:cBhvr>
                                        <p:cTn id="62" dur="500" fill="hold"/>
                                        <p:tgtEl>
                                          <p:spTgt spid="38916">
                                            <p:txEl>
                                              <p:pRg st="5" end="5"/>
                                            </p:txEl>
                                          </p:spTgt>
                                        </p:tgtEl>
                                        <p:attrNameLst>
                                          <p:attrName>ppt_x</p:attrName>
                                        </p:attrNameLst>
                                      </p:cBhvr>
                                      <p:tavLst>
                                        <p:tav tm="0">
                                          <p:val>
                                            <p:strVal val="#ppt_x-.2"/>
                                          </p:val>
                                        </p:tav>
                                        <p:tav tm="100000">
                                          <p:val>
                                            <p:strVal val="#ppt_x"/>
                                          </p:val>
                                        </p:tav>
                                      </p:tavLst>
                                    </p:anim>
                                    <p:anim calcmode="lin" valueType="num">
                                      <p:cBhvr>
                                        <p:cTn id="63" dur="500" fill="hold"/>
                                        <p:tgtEl>
                                          <p:spTgt spid="38916">
                                            <p:txEl>
                                              <p:pRg st="5" end="5"/>
                                            </p:txEl>
                                          </p:spTgt>
                                        </p:tgtEl>
                                        <p:attrNameLst>
                                          <p:attrName>ppt_y</p:attrName>
                                        </p:attrNameLst>
                                      </p:cBhvr>
                                      <p:tavLst>
                                        <p:tav tm="0">
                                          <p:val>
                                            <p:strVal val="#ppt_y"/>
                                          </p:val>
                                        </p:tav>
                                        <p:tav tm="100000">
                                          <p:val>
                                            <p:strVal val="#ppt_y"/>
                                          </p:val>
                                        </p:tav>
                                      </p:tavLst>
                                    </p:anim>
                                    <p:animEffect transition="in" filter="fade">
                                      <p:cBhvr>
                                        <p:cTn id="64" dur="500"/>
                                        <p:tgtEl>
                                          <p:spTgt spid="38916">
                                            <p:txEl>
                                              <p:pRg st="5" end="5"/>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4" presetClass="entr" presetSubtype="0" accel="100000" fill="hold" grpId="0" nodeType="clickEffect">
                                  <p:stCondLst>
                                    <p:cond delay="0"/>
                                  </p:stCondLst>
                                  <p:childTnLst>
                                    <p:set>
                                      <p:cBhvr>
                                        <p:cTn id="68" dur="1" fill="hold">
                                          <p:stCondLst>
                                            <p:cond delay="0"/>
                                          </p:stCondLst>
                                        </p:cTn>
                                        <p:tgtEl>
                                          <p:spTgt spid="38916">
                                            <p:txEl>
                                              <p:pRg st="6" end="6"/>
                                            </p:txEl>
                                          </p:spTgt>
                                        </p:tgtEl>
                                        <p:attrNameLst>
                                          <p:attrName>style.visibility</p:attrName>
                                        </p:attrNameLst>
                                      </p:cBhvr>
                                      <p:to>
                                        <p:strVal val="visible"/>
                                      </p:to>
                                    </p:set>
                                    <p:anim calcmode="lin" valueType="num">
                                      <p:cBhvr>
                                        <p:cTn id="69" dur="500" fill="hold"/>
                                        <p:tgtEl>
                                          <p:spTgt spid="38916">
                                            <p:txEl>
                                              <p:pRg st="6" end="6"/>
                                            </p:txEl>
                                          </p:spTgt>
                                        </p:tgtEl>
                                        <p:attrNameLst>
                                          <p:attrName>ppt_w</p:attrName>
                                        </p:attrNameLst>
                                      </p:cBhvr>
                                      <p:tavLst>
                                        <p:tav tm="0">
                                          <p:val>
                                            <p:strVal val="#ppt_w*0.05"/>
                                          </p:val>
                                        </p:tav>
                                        <p:tav tm="100000">
                                          <p:val>
                                            <p:strVal val="#ppt_w"/>
                                          </p:val>
                                        </p:tav>
                                      </p:tavLst>
                                    </p:anim>
                                    <p:anim calcmode="lin" valueType="num">
                                      <p:cBhvr>
                                        <p:cTn id="70" dur="500" fill="hold"/>
                                        <p:tgtEl>
                                          <p:spTgt spid="38916">
                                            <p:txEl>
                                              <p:pRg st="6" end="6"/>
                                            </p:txEl>
                                          </p:spTgt>
                                        </p:tgtEl>
                                        <p:attrNameLst>
                                          <p:attrName>ppt_h</p:attrName>
                                        </p:attrNameLst>
                                      </p:cBhvr>
                                      <p:tavLst>
                                        <p:tav tm="0">
                                          <p:val>
                                            <p:strVal val="#ppt_h"/>
                                          </p:val>
                                        </p:tav>
                                        <p:tav tm="100000">
                                          <p:val>
                                            <p:strVal val="#ppt_h"/>
                                          </p:val>
                                        </p:tav>
                                      </p:tavLst>
                                    </p:anim>
                                    <p:anim calcmode="lin" valueType="num">
                                      <p:cBhvr>
                                        <p:cTn id="71" dur="500" fill="hold"/>
                                        <p:tgtEl>
                                          <p:spTgt spid="38916">
                                            <p:txEl>
                                              <p:pRg st="6" end="6"/>
                                            </p:txEl>
                                          </p:spTgt>
                                        </p:tgtEl>
                                        <p:attrNameLst>
                                          <p:attrName>ppt_x</p:attrName>
                                        </p:attrNameLst>
                                      </p:cBhvr>
                                      <p:tavLst>
                                        <p:tav tm="0">
                                          <p:val>
                                            <p:strVal val="#ppt_x-.2"/>
                                          </p:val>
                                        </p:tav>
                                        <p:tav tm="100000">
                                          <p:val>
                                            <p:strVal val="#ppt_x"/>
                                          </p:val>
                                        </p:tav>
                                      </p:tavLst>
                                    </p:anim>
                                    <p:anim calcmode="lin" valueType="num">
                                      <p:cBhvr>
                                        <p:cTn id="72" dur="500" fill="hold"/>
                                        <p:tgtEl>
                                          <p:spTgt spid="38916">
                                            <p:txEl>
                                              <p:pRg st="6" end="6"/>
                                            </p:txEl>
                                          </p:spTgt>
                                        </p:tgtEl>
                                        <p:attrNameLst>
                                          <p:attrName>ppt_y</p:attrName>
                                        </p:attrNameLst>
                                      </p:cBhvr>
                                      <p:tavLst>
                                        <p:tav tm="0">
                                          <p:val>
                                            <p:strVal val="#ppt_y"/>
                                          </p:val>
                                        </p:tav>
                                        <p:tav tm="100000">
                                          <p:val>
                                            <p:strVal val="#ppt_y"/>
                                          </p:val>
                                        </p:tav>
                                      </p:tavLst>
                                    </p:anim>
                                    <p:animEffect transition="in" filter="fade">
                                      <p:cBhvr>
                                        <p:cTn id="73" dur="500"/>
                                        <p:tgtEl>
                                          <p:spTgt spid="389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nimBg="1"/>
      <p:bldP spid="38916" grpId="0"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9682" name="Picture 2" descr="ICEBERG"/>
          <p:cNvPicPr>
            <a:picLocks noGrp="1" noChangeAspect="1" noChangeArrowheads="1"/>
          </p:cNvPicPr>
          <p:nvPr>
            <p:ph/>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0" y="914400"/>
            <a:ext cx="9144000" cy="5943600"/>
          </a:xfrm>
        </p:spPr>
      </p:pic>
      <p:sp>
        <p:nvSpPr>
          <p:cNvPr id="199683" name="Rectangle 3"/>
          <p:cNvSpPr>
            <a:spLocks noGrp="1" noChangeArrowheads="1"/>
          </p:cNvSpPr>
          <p:nvPr>
            <p:ph type="title" idx="4294967295"/>
          </p:nvPr>
        </p:nvSpPr>
        <p:spPr>
          <a:xfrm>
            <a:off x="685800" y="0"/>
            <a:ext cx="7543800" cy="838200"/>
          </a:xfrm>
        </p:spPr>
        <p:txBody>
          <a:bodyPr/>
          <a:lstStyle/>
          <a:p>
            <a:r>
              <a:rPr lang="en-US"/>
              <a:t>El efecto en el mundo….?</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03779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99682"/>
                                        </p:tgtEl>
                                        <p:attrNameLst>
                                          <p:attrName>style.visibility</p:attrName>
                                        </p:attrNameLst>
                                      </p:cBhvr>
                                      <p:to>
                                        <p:strVal val="visible"/>
                                      </p:to>
                                    </p:set>
                                    <p:anim calcmode="lin" valueType="num">
                                      <p:cBhvr>
                                        <p:cTn id="7" dur="2000" fill="hold"/>
                                        <p:tgtEl>
                                          <p:spTgt spid="199682"/>
                                        </p:tgtEl>
                                        <p:attrNameLst>
                                          <p:attrName>ppt_w</p:attrName>
                                        </p:attrNameLst>
                                      </p:cBhvr>
                                      <p:tavLst>
                                        <p:tav tm="0">
                                          <p:val>
                                            <p:fltVal val="0"/>
                                          </p:val>
                                        </p:tav>
                                        <p:tav tm="100000">
                                          <p:val>
                                            <p:strVal val="#ppt_w"/>
                                          </p:val>
                                        </p:tav>
                                      </p:tavLst>
                                    </p:anim>
                                    <p:anim calcmode="lin" valueType="num">
                                      <p:cBhvr>
                                        <p:cTn id="8" dur="2000" fill="hold"/>
                                        <p:tgtEl>
                                          <p:spTgt spid="19968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Bubbles"/>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34" presetClass="entr" presetSubtype="0" fill="hold" grpId="0" nodeType="clickEffect">
                                  <p:stCondLst>
                                    <p:cond delay="0"/>
                                  </p:stCondLst>
                                  <p:childTnLst>
                                    <p:set>
                                      <p:cBhvr>
                                        <p:cTn id="12" dur="1" fill="hold">
                                          <p:stCondLst>
                                            <p:cond delay="0"/>
                                          </p:stCondLst>
                                        </p:cTn>
                                        <p:tgtEl>
                                          <p:spTgt spid="199683"/>
                                        </p:tgtEl>
                                        <p:attrNameLst>
                                          <p:attrName>style.visibility</p:attrName>
                                        </p:attrNameLst>
                                      </p:cBhvr>
                                      <p:to>
                                        <p:strVal val="visible"/>
                                      </p:to>
                                    </p:set>
                                    <p:anim from="(-#ppt_w/2)" to="(#ppt_x)" calcmode="lin" valueType="num">
                                      <p:cBhvr>
                                        <p:cTn id="13" dur="600" fill="hold">
                                          <p:stCondLst>
                                            <p:cond delay="0"/>
                                          </p:stCondLst>
                                        </p:cTn>
                                        <p:tgtEl>
                                          <p:spTgt spid="199683"/>
                                        </p:tgtEl>
                                        <p:attrNameLst>
                                          <p:attrName>ppt_x</p:attrName>
                                        </p:attrNameLst>
                                      </p:cBhvr>
                                    </p:anim>
                                    <p:anim from="0" to="-1.0" calcmode="lin" valueType="num">
                                      <p:cBhvr>
                                        <p:cTn id="14" dur="200" decel="50000" autoRev="1" fill="hold">
                                          <p:stCondLst>
                                            <p:cond delay="600"/>
                                          </p:stCondLst>
                                        </p:cTn>
                                        <p:tgtEl>
                                          <p:spTgt spid="199683"/>
                                        </p:tgtEl>
                                        <p:attrNameLst>
                                          <p:attrName>xshear</p:attrName>
                                        </p:attrNameLst>
                                      </p:cBhvr>
                                    </p:anim>
                                    <p:animScale>
                                      <p:cBhvr>
                                        <p:cTn id="15" dur="200" decel="100000" autoRev="1" fill="hold">
                                          <p:stCondLst>
                                            <p:cond delay="600"/>
                                          </p:stCondLst>
                                        </p:cTn>
                                        <p:tgtEl>
                                          <p:spTgt spid="199683"/>
                                        </p:tgtEl>
                                      </p:cBhvr>
                                      <p:from x="100000" y="100000"/>
                                      <p:to x="80000" y="100000"/>
                                    </p:animScale>
                                    <p:anim by="(#ppt_h/3+#ppt_w*0.1)" calcmode="lin" valueType="num">
                                      <p:cBhvr additive="sum">
                                        <p:cTn id="16" dur="200" decel="100000" autoRev="1" fill="hold">
                                          <p:stCondLst>
                                            <p:cond delay="600"/>
                                          </p:stCondLst>
                                        </p:cTn>
                                        <p:tgtEl>
                                          <p:spTgt spid="19968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3"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A9FF8A"/>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body" sz="half" idx="2"/>
          </p:nvPr>
        </p:nvSpPr>
        <p:spPr>
          <a:xfrm>
            <a:off x="4267200" y="1524000"/>
            <a:ext cx="4876800" cy="5334000"/>
          </a:xfrm>
          <a:solidFill>
            <a:srgbClr val="FF99CC"/>
          </a:solidFill>
        </p:spPr>
        <p:txBody>
          <a:bodyPr/>
          <a:lstStyle/>
          <a:p>
            <a:pPr>
              <a:lnSpc>
                <a:spcPct val="90000"/>
              </a:lnSpc>
              <a:buFontTx/>
              <a:buNone/>
            </a:pPr>
            <a:r>
              <a:rPr lang="en-US" sz="2400" b="1" dirty="0"/>
              <a:t>            </a:t>
            </a:r>
            <a:r>
              <a:rPr lang="en-US" sz="2400" b="1" u="sng" dirty="0"/>
              <a:t>FINLANDIA</a:t>
            </a:r>
          </a:p>
          <a:p>
            <a:pPr>
              <a:lnSpc>
                <a:spcPct val="90000"/>
              </a:lnSpc>
            </a:pPr>
            <a:r>
              <a:rPr lang="en-US" sz="2400" dirty="0"/>
              <a:t>3 </a:t>
            </a:r>
            <a:r>
              <a:rPr lang="en-US" sz="2400" dirty="0" err="1"/>
              <a:t>meses</a:t>
            </a:r>
            <a:r>
              <a:rPr lang="en-US" sz="2400" dirty="0"/>
              <a:t> de </a:t>
            </a:r>
            <a:r>
              <a:rPr lang="en-US" sz="2400" dirty="0" err="1"/>
              <a:t>vacaciones</a:t>
            </a:r>
            <a:r>
              <a:rPr lang="en-US" sz="2400" dirty="0"/>
              <a:t>     </a:t>
            </a:r>
          </a:p>
          <a:p>
            <a:pPr>
              <a:lnSpc>
                <a:spcPct val="90000"/>
              </a:lnSpc>
            </a:pPr>
            <a:r>
              <a:rPr lang="en-US" sz="2400" dirty="0"/>
              <a:t>La </a:t>
            </a:r>
            <a:r>
              <a:rPr lang="en-US" sz="2400" dirty="0" err="1"/>
              <a:t>supervisi</a:t>
            </a:r>
            <a:r>
              <a:rPr lang="en-US" altLang="ja-JP" sz="2400" dirty="0" err="1"/>
              <a:t>ó</a:t>
            </a:r>
            <a:r>
              <a:rPr lang="en-US" sz="2400" dirty="0" err="1"/>
              <a:t>n</a:t>
            </a:r>
            <a:r>
              <a:rPr lang="en-US" sz="2400" dirty="0"/>
              <a:t> </a:t>
            </a:r>
            <a:r>
              <a:rPr lang="en-US" sz="2400" dirty="0" smtClean="0"/>
              <a:t>de </a:t>
            </a:r>
            <a:r>
              <a:rPr lang="en-US" sz="2400" dirty="0"/>
              <a:t>los maestros </a:t>
            </a:r>
            <a:r>
              <a:rPr lang="en-US" sz="2400" dirty="0" err="1"/>
              <a:t>es</a:t>
            </a:r>
            <a:r>
              <a:rPr lang="en-US" sz="2400" dirty="0"/>
              <a:t> </a:t>
            </a:r>
            <a:r>
              <a:rPr lang="en-US" sz="2400" dirty="0" err="1" smtClean="0"/>
              <a:t>mínima</a:t>
            </a:r>
            <a:r>
              <a:rPr lang="en-US" sz="2400" dirty="0" smtClean="0"/>
              <a:t>.</a:t>
            </a:r>
            <a:endParaRPr lang="en-US" sz="2400" dirty="0"/>
          </a:p>
          <a:p>
            <a:pPr>
              <a:lnSpc>
                <a:spcPct val="90000"/>
              </a:lnSpc>
            </a:pPr>
            <a:r>
              <a:rPr lang="en-US" sz="2400" dirty="0" smtClean="0"/>
              <a:t>CLIL y </a:t>
            </a:r>
            <a:r>
              <a:rPr lang="en-US" sz="2400" dirty="0" err="1" smtClean="0"/>
              <a:t>pensamiento</a:t>
            </a:r>
            <a:r>
              <a:rPr lang="en-US" sz="2400" dirty="0" smtClean="0"/>
              <a:t> </a:t>
            </a:r>
            <a:r>
              <a:rPr lang="en-US" sz="2400" dirty="0" err="1" smtClean="0"/>
              <a:t>crítico</a:t>
            </a:r>
            <a:r>
              <a:rPr lang="en-US" sz="2400" dirty="0" smtClean="0"/>
              <a:t> </a:t>
            </a:r>
            <a:endParaRPr lang="en-US" sz="2400" dirty="0"/>
          </a:p>
          <a:p>
            <a:pPr>
              <a:lnSpc>
                <a:spcPct val="90000"/>
              </a:lnSpc>
            </a:pPr>
            <a:r>
              <a:rPr lang="en-US" sz="2400" dirty="0" err="1" smtClean="0"/>
              <a:t>Énfasis</a:t>
            </a:r>
            <a:r>
              <a:rPr lang="en-US" sz="2400" dirty="0" smtClean="0"/>
              <a:t> </a:t>
            </a:r>
            <a:r>
              <a:rPr lang="en-US" sz="2400" dirty="0"/>
              <a:t>en </a:t>
            </a:r>
            <a:r>
              <a:rPr lang="en-US" sz="2400" dirty="0" err="1"/>
              <a:t>artes</a:t>
            </a:r>
            <a:r>
              <a:rPr lang="en-US" sz="2400" dirty="0"/>
              <a:t>, </a:t>
            </a:r>
            <a:r>
              <a:rPr lang="en-US" sz="2400" dirty="0" err="1"/>
              <a:t>educaci</a:t>
            </a:r>
            <a:r>
              <a:rPr lang="en-US" altLang="ja-JP" sz="2400" dirty="0" err="1"/>
              <a:t>ón</a:t>
            </a:r>
            <a:r>
              <a:rPr lang="en-US" altLang="ja-JP" sz="2400" dirty="0"/>
              <a:t> </a:t>
            </a:r>
            <a:r>
              <a:rPr lang="en-US" altLang="ja-JP" sz="2400" dirty="0" err="1"/>
              <a:t>física</a:t>
            </a:r>
            <a:r>
              <a:rPr lang="en-US" altLang="ja-JP" sz="2400" dirty="0"/>
              <a:t>, </a:t>
            </a:r>
            <a:r>
              <a:rPr lang="en-US" altLang="ja-JP" sz="2400" dirty="0" err="1"/>
              <a:t>manualidades</a:t>
            </a:r>
            <a:r>
              <a:rPr lang="en-US" altLang="ja-JP" sz="2400" dirty="0" smtClean="0"/>
              <a:t>, </a:t>
            </a:r>
            <a:r>
              <a:rPr lang="en-US" altLang="ja-JP" sz="2400" dirty="0" err="1" smtClean="0"/>
              <a:t>proyectos</a:t>
            </a:r>
            <a:endParaRPr lang="en-US" sz="2400" dirty="0"/>
          </a:p>
          <a:p>
            <a:pPr>
              <a:lnSpc>
                <a:spcPct val="90000"/>
              </a:lnSpc>
            </a:pPr>
            <a:r>
              <a:rPr lang="en-US" sz="2400" dirty="0"/>
              <a:t>Los </a:t>
            </a:r>
            <a:r>
              <a:rPr lang="en-US" sz="2400" dirty="0" err="1"/>
              <a:t>alumnos</a:t>
            </a:r>
            <a:r>
              <a:rPr lang="en-US" sz="2400" dirty="0"/>
              <a:t> </a:t>
            </a:r>
            <a:r>
              <a:rPr lang="en-US" sz="2400" dirty="0" err="1"/>
              <a:t>empiezan</a:t>
            </a:r>
            <a:r>
              <a:rPr lang="en-US" sz="2400" dirty="0"/>
              <a:t> a leer y </a:t>
            </a:r>
            <a:r>
              <a:rPr lang="en-US" sz="2400" dirty="0" err="1"/>
              <a:t>escribir</a:t>
            </a:r>
            <a:r>
              <a:rPr lang="en-US" sz="2400" dirty="0"/>
              <a:t> en primer </a:t>
            </a:r>
            <a:r>
              <a:rPr lang="en-US" sz="2400" dirty="0" err="1" smtClean="0"/>
              <a:t>grado</a:t>
            </a:r>
            <a:r>
              <a:rPr lang="en-US" sz="2400" dirty="0" smtClean="0"/>
              <a:t>, </a:t>
            </a:r>
            <a:r>
              <a:rPr lang="en-US" sz="2400" dirty="0" err="1"/>
              <a:t>edad</a:t>
            </a:r>
            <a:r>
              <a:rPr lang="en-US" sz="2400" dirty="0"/>
              <a:t> de </a:t>
            </a:r>
            <a:r>
              <a:rPr lang="en-US" sz="2400" dirty="0" err="1" smtClean="0"/>
              <a:t>siete</a:t>
            </a:r>
            <a:r>
              <a:rPr lang="en-US" sz="2400" dirty="0" smtClean="0"/>
              <a:t> </a:t>
            </a:r>
            <a:r>
              <a:rPr lang="en-US" sz="2400" dirty="0" err="1" smtClean="0"/>
              <a:t>años</a:t>
            </a:r>
            <a:r>
              <a:rPr lang="en-US" sz="2400" dirty="0" smtClean="0"/>
              <a:t>, no </a:t>
            </a:r>
            <a:r>
              <a:rPr lang="en-US" sz="2400" dirty="0"/>
              <a:t>en </a:t>
            </a:r>
            <a:r>
              <a:rPr lang="en-US" sz="2400" dirty="0" smtClean="0"/>
              <a:t>kinder.</a:t>
            </a:r>
          </a:p>
          <a:p>
            <a:pPr marL="0" indent="0">
              <a:lnSpc>
                <a:spcPct val="90000"/>
              </a:lnSpc>
              <a:buNone/>
            </a:pPr>
            <a:endParaRPr lang="en-US" sz="2400" dirty="0"/>
          </a:p>
          <a:p>
            <a:pPr>
              <a:lnSpc>
                <a:spcPct val="90000"/>
              </a:lnSpc>
            </a:pPr>
            <a:r>
              <a:rPr lang="en-US" sz="2400" dirty="0"/>
              <a:t>Kinder </a:t>
            </a:r>
            <a:r>
              <a:rPr lang="en-US" sz="2400" dirty="0" err="1"/>
              <a:t>es</a:t>
            </a:r>
            <a:r>
              <a:rPr lang="en-US" sz="2400" dirty="0"/>
              <a:t> </a:t>
            </a:r>
            <a:r>
              <a:rPr lang="en-US" sz="2400" dirty="0" err="1"/>
              <a:t>para</a:t>
            </a:r>
            <a:r>
              <a:rPr lang="en-US" sz="2400" dirty="0"/>
              <a:t> </a:t>
            </a:r>
            <a:r>
              <a:rPr lang="en-US" sz="2400" dirty="0" err="1"/>
              <a:t>jugar</a:t>
            </a:r>
            <a:r>
              <a:rPr lang="en-US" sz="2400" dirty="0"/>
              <a:t>, </a:t>
            </a:r>
            <a:r>
              <a:rPr lang="en-US" sz="2400" dirty="0" err="1"/>
              <a:t>socializar</a:t>
            </a:r>
            <a:r>
              <a:rPr lang="en-US" sz="2400" dirty="0"/>
              <a:t>, </a:t>
            </a:r>
            <a:r>
              <a:rPr lang="en-US" sz="2400" dirty="0" err="1"/>
              <a:t>artes</a:t>
            </a:r>
            <a:r>
              <a:rPr lang="en-US" sz="2400" dirty="0"/>
              <a:t>, </a:t>
            </a:r>
            <a:r>
              <a:rPr lang="en-US" sz="2400" dirty="0" err="1"/>
              <a:t>m</a:t>
            </a:r>
            <a:r>
              <a:rPr lang="en-US" altLang="ja-JP" sz="2400" dirty="0" err="1"/>
              <a:t>úsica</a:t>
            </a:r>
            <a:r>
              <a:rPr lang="en-US" altLang="ja-JP" sz="2400" dirty="0"/>
              <a:t>, </a:t>
            </a:r>
            <a:r>
              <a:rPr lang="en-US" altLang="ja-JP" sz="2400" dirty="0" err="1"/>
              <a:t>desarrollo</a:t>
            </a:r>
            <a:r>
              <a:rPr lang="en-US" altLang="ja-JP" sz="2400" dirty="0"/>
              <a:t> </a:t>
            </a:r>
            <a:r>
              <a:rPr lang="en-US" altLang="ja-JP" sz="2400" dirty="0" smtClean="0"/>
              <a:t>oral,  </a:t>
            </a:r>
            <a:r>
              <a:rPr lang="en-US" altLang="ja-JP" sz="2400" dirty="0" err="1"/>
              <a:t>desarollo</a:t>
            </a:r>
            <a:r>
              <a:rPr lang="en-US" altLang="ja-JP" sz="2400" dirty="0"/>
              <a:t> </a:t>
            </a:r>
            <a:r>
              <a:rPr lang="en-US" altLang="ja-JP" sz="2400" dirty="0" smtClean="0"/>
              <a:t>personal y </a:t>
            </a:r>
            <a:r>
              <a:rPr lang="en-US" altLang="ja-JP" sz="2400" dirty="0" err="1" smtClean="0"/>
              <a:t>autoestima</a:t>
            </a:r>
            <a:endParaRPr lang="en-US" altLang="ja-JP" sz="2400" dirty="0"/>
          </a:p>
          <a:p>
            <a:pPr>
              <a:lnSpc>
                <a:spcPct val="90000"/>
              </a:lnSpc>
            </a:pPr>
            <a:endParaRPr lang="en-US" sz="2400" b="1" dirty="0"/>
          </a:p>
        </p:txBody>
      </p:sp>
      <p:sp>
        <p:nvSpPr>
          <p:cNvPr id="40963" name="WordArt 3"/>
          <p:cNvSpPr>
            <a:spLocks noChangeArrowheads="1" noChangeShapeType="1" noTextEdit="1"/>
          </p:cNvSpPr>
          <p:nvPr/>
        </p:nvSpPr>
        <p:spPr bwMode="auto">
          <a:xfrm>
            <a:off x="1219200" y="304800"/>
            <a:ext cx="6172200" cy="914400"/>
          </a:xfrm>
          <a:prstGeom prst="rect">
            <a:avLst/>
          </a:prstGeom>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336699"/>
                </a:solidFill>
                <a:effectLst>
                  <a:outerShdw blurRad="63500" dist="46662" dir="2115817" algn="ctr" rotWithShape="0">
                    <a:srgbClr val="C0C0C0">
                      <a:alpha val="74998"/>
                    </a:srgbClr>
                  </a:outerShdw>
                </a:effectLst>
                <a:latin typeface="Times New Roman"/>
                <a:ea typeface="Times New Roman"/>
                <a:cs typeface="Times New Roman"/>
              </a:rPr>
              <a:t>Resultados de P.I.S.A.</a:t>
            </a:r>
          </a:p>
        </p:txBody>
      </p:sp>
      <p:sp>
        <p:nvSpPr>
          <p:cNvPr id="40964" name="Rectangle 4"/>
          <p:cNvSpPr>
            <a:spLocks noGrp="1" noChangeArrowheads="1"/>
          </p:cNvSpPr>
          <p:nvPr>
            <p:ph type="body" sz="half" idx="1"/>
          </p:nvPr>
        </p:nvSpPr>
        <p:spPr>
          <a:xfrm>
            <a:off x="0" y="1524000"/>
            <a:ext cx="3962400" cy="5105400"/>
          </a:xfrm>
          <a:solidFill>
            <a:schemeClr val="accent1"/>
          </a:solidFill>
        </p:spPr>
        <p:txBody>
          <a:bodyPr/>
          <a:lstStyle/>
          <a:p>
            <a:pPr>
              <a:lnSpc>
                <a:spcPct val="90000"/>
              </a:lnSpc>
            </a:pPr>
            <a:endParaRPr kumimoji="1" lang="en-US" b="1" dirty="0"/>
          </a:p>
          <a:p>
            <a:pPr>
              <a:lnSpc>
                <a:spcPct val="90000"/>
              </a:lnSpc>
            </a:pPr>
            <a:r>
              <a:rPr kumimoji="1" lang="en-US" b="1" dirty="0"/>
              <a:t>FINLANDIA</a:t>
            </a:r>
            <a:r>
              <a:rPr kumimoji="1" lang="en-US" dirty="0"/>
              <a:t> </a:t>
            </a:r>
            <a:r>
              <a:rPr kumimoji="1" lang="en-US" dirty="0" err="1"/>
              <a:t>es</a:t>
            </a:r>
            <a:r>
              <a:rPr kumimoji="1" lang="en-US" dirty="0"/>
              <a:t> #1 en </a:t>
            </a:r>
            <a:r>
              <a:rPr kumimoji="1" lang="en-US" dirty="0" err="1"/>
              <a:t>matem</a:t>
            </a:r>
            <a:r>
              <a:rPr kumimoji="1" lang="en-US" altLang="ja-JP" dirty="0" err="1"/>
              <a:t>áticas</a:t>
            </a:r>
            <a:r>
              <a:rPr kumimoji="1" lang="en-US" dirty="0"/>
              <a:t>, </a:t>
            </a:r>
            <a:r>
              <a:rPr kumimoji="1" lang="en-US" dirty="0" err="1"/>
              <a:t>ciencias</a:t>
            </a:r>
            <a:r>
              <a:rPr kumimoji="1" lang="en-US" dirty="0"/>
              <a:t>, y </a:t>
            </a:r>
            <a:r>
              <a:rPr kumimoji="1" lang="en-US" dirty="0" err="1"/>
              <a:t>lenguaje</a:t>
            </a:r>
            <a:r>
              <a:rPr kumimoji="1" lang="en-US" dirty="0"/>
              <a:t>, entre 68 </a:t>
            </a:r>
            <a:r>
              <a:rPr kumimoji="1" lang="en-US" dirty="0" err="1"/>
              <a:t>pa</a:t>
            </a:r>
            <a:r>
              <a:rPr kumimoji="1" lang="en-US" altLang="ja-JP" dirty="0" err="1"/>
              <a:t>í</a:t>
            </a:r>
            <a:r>
              <a:rPr kumimoji="1" lang="en-US" dirty="0" err="1"/>
              <a:t>ses</a:t>
            </a:r>
            <a:r>
              <a:rPr kumimoji="1" lang="en-US" dirty="0"/>
              <a:t>  </a:t>
            </a:r>
            <a:r>
              <a:rPr kumimoji="1" lang="en-US" dirty="0" err="1"/>
              <a:t>aplicando</a:t>
            </a:r>
            <a:r>
              <a:rPr kumimoji="1" lang="en-US" dirty="0"/>
              <a:t> el </a:t>
            </a:r>
            <a:r>
              <a:rPr kumimoji="1" lang="en-US" dirty="0" err="1"/>
              <a:t>ex</a:t>
            </a:r>
            <a:r>
              <a:rPr kumimoji="1" lang="en-US" altLang="ja-JP" dirty="0" err="1"/>
              <a:t>á</a:t>
            </a:r>
            <a:r>
              <a:rPr kumimoji="1" lang="en-US" dirty="0" err="1"/>
              <a:t>men</a:t>
            </a:r>
            <a:r>
              <a:rPr kumimoji="1" lang="en-US" dirty="0"/>
              <a:t>.</a:t>
            </a:r>
          </a:p>
          <a:p>
            <a:pPr>
              <a:lnSpc>
                <a:spcPct val="90000"/>
              </a:lnSpc>
              <a:buFontTx/>
              <a:buNone/>
            </a:pPr>
            <a:endParaRPr kumimoji="1" lang="en-US" dirty="0"/>
          </a:p>
          <a:p>
            <a:pPr>
              <a:lnSpc>
                <a:spcPct val="90000"/>
              </a:lnSpc>
            </a:pPr>
            <a:r>
              <a:rPr kumimoji="1" lang="en-US" dirty="0"/>
              <a:t>South Korea #2</a:t>
            </a:r>
          </a:p>
          <a:p>
            <a:pPr>
              <a:lnSpc>
                <a:spcPct val="90000"/>
              </a:lnSpc>
            </a:pPr>
            <a:r>
              <a:rPr kumimoji="1" lang="en-US" dirty="0"/>
              <a:t>Canada #3</a:t>
            </a:r>
          </a:p>
          <a:p>
            <a:pPr>
              <a:lnSpc>
                <a:spcPct val="90000"/>
              </a:lnSpc>
            </a:pPr>
            <a:endParaRPr kumimoji="1" lang="en-US" dirty="0"/>
          </a:p>
          <a:p>
            <a:pPr>
              <a:lnSpc>
                <a:spcPct val="90000"/>
              </a:lnSpc>
              <a:buFontTx/>
              <a:buNone/>
            </a:pPr>
            <a:r>
              <a:rPr kumimoji="1" lang="en-US" dirty="0"/>
              <a:t>    </a:t>
            </a:r>
            <a:r>
              <a:rPr kumimoji="1" lang="en-US" dirty="0" smtClean="0"/>
              <a:t>     </a:t>
            </a:r>
            <a:r>
              <a:rPr kumimoji="1" lang="en-US" b="1" dirty="0"/>
              <a:t>¿</a:t>
            </a:r>
            <a:r>
              <a:rPr kumimoji="1" lang="en-US" b="1" dirty="0" err="1" smtClean="0"/>
              <a:t>Por</a:t>
            </a:r>
            <a:r>
              <a:rPr kumimoji="1" lang="en-US" b="1" dirty="0" smtClean="0"/>
              <a:t> </a:t>
            </a:r>
            <a:r>
              <a:rPr kumimoji="1" lang="en-US" b="1" dirty="0" err="1" smtClean="0"/>
              <a:t>qu</a:t>
            </a:r>
            <a:r>
              <a:rPr kumimoji="1" lang="en-US" altLang="ja-JP" b="1" dirty="0" err="1" smtClean="0"/>
              <a:t>é</a:t>
            </a:r>
            <a:r>
              <a:rPr kumimoji="1" lang="en-US" altLang="ja-JP" dirty="0"/>
              <a:t>?</a:t>
            </a:r>
            <a:endParaRPr kumimoji="1" lang="en-US" dirty="0"/>
          </a:p>
          <a:p>
            <a:pPr>
              <a:lnSpc>
                <a:spcPct val="90000"/>
              </a:lnSpc>
              <a:buFontTx/>
              <a:buNone/>
            </a:pPr>
            <a:endParaRPr kumimoji="1" lang="en-US" dirty="0"/>
          </a:p>
        </p:txBody>
      </p:sp>
      <p:sp>
        <p:nvSpPr>
          <p:cNvPr id="40965" name="Rectangle 5"/>
          <p:cNvSpPr>
            <a:spLocks noChangeArrowheads="1"/>
          </p:cNvSpPr>
          <p:nvPr/>
        </p:nvSpPr>
        <p:spPr bwMode="auto">
          <a:xfrm>
            <a:off x="3200400" y="1219200"/>
            <a:ext cx="2971800"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endParaRPr lang="en-US">
              <a:ea typeface="ＭＳ Ｐゴシック" charset="0"/>
              <a:cs typeface="ＭＳ Ｐゴシック" charset="0"/>
            </a:endParaRPr>
          </a:p>
        </p:txBody>
      </p:sp>
      <p:pic>
        <p:nvPicPr>
          <p:cNvPr id="7" name="Picture 6"/>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10886"/>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69392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slide(fromBottom)">
                                      <p:cBhvr>
                                        <p:cTn id="7" dur="500"/>
                                        <p:tgtEl>
                                          <p:spTgt spid="40963"/>
                                        </p:tgtEl>
                                      </p:cBhvr>
                                    </p:animEffect>
                                  </p:childTnLst>
                                  <p:subTnLst>
                                    <p:audio>
                                      <p:cMediaNode>
                                        <p:cTn display="0" masterRel="sameClick">
                                          <p:stCondLst>
                                            <p:cond evt="begin" delay="0">
                                              <p:tn val="5"/>
                                            </p:cond>
                                          </p:stCondLst>
                                          <p:endCondLst>
                                            <p:cond evt="onStopAudio" delay="0">
                                              <p:tgtEl>
                                                <p:sldTgt/>
                                              </p:tgtEl>
                                            </p:cond>
                                          </p:endCondLst>
                                        </p:cTn>
                                        <p:tgtEl>
                                          <p:sndTgt r:embed="rId3" name="Bongo"/>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4" presetClass="entr" presetSubtype="0" accel="100000" fill="hold" grpId="0" nodeType="clickEffect">
                                  <p:stCondLst>
                                    <p:cond delay="0"/>
                                  </p:stCondLst>
                                  <p:childTnLst>
                                    <p:set>
                                      <p:cBhvr>
                                        <p:cTn id="11" dur="1" fill="hold">
                                          <p:stCondLst>
                                            <p:cond delay="0"/>
                                          </p:stCondLst>
                                        </p:cTn>
                                        <p:tgtEl>
                                          <p:spTgt spid="40964">
                                            <p:bg/>
                                          </p:spTgt>
                                        </p:tgtEl>
                                        <p:attrNameLst>
                                          <p:attrName>style.visibility</p:attrName>
                                        </p:attrNameLst>
                                      </p:cBhvr>
                                      <p:to>
                                        <p:strVal val="visible"/>
                                      </p:to>
                                    </p:set>
                                    <p:anim calcmode="lin" valueType="num">
                                      <p:cBhvr>
                                        <p:cTn id="12" dur="500" fill="hold"/>
                                        <p:tgtEl>
                                          <p:spTgt spid="40964">
                                            <p:bg/>
                                          </p:spTgt>
                                        </p:tgtEl>
                                        <p:attrNameLst>
                                          <p:attrName>ppt_w</p:attrName>
                                        </p:attrNameLst>
                                      </p:cBhvr>
                                      <p:tavLst>
                                        <p:tav tm="0">
                                          <p:val>
                                            <p:strVal val="#ppt_w*0.05"/>
                                          </p:val>
                                        </p:tav>
                                        <p:tav tm="100000">
                                          <p:val>
                                            <p:strVal val="#ppt_w"/>
                                          </p:val>
                                        </p:tav>
                                      </p:tavLst>
                                    </p:anim>
                                    <p:anim calcmode="lin" valueType="num">
                                      <p:cBhvr>
                                        <p:cTn id="13" dur="500" fill="hold"/>
                                        <p:tgtEl>
                                          <p:spTgt spid="40964">
                                            <p:bg/>
                                          </p:spTgt>
                                        </p:tgtEl>
                                        <p:attrNameLst>
                                          <p:attrName>ppt_h</p:attrName>
                                        </p:attrNameLst>
                                      </p:cBhvr>
                                      <p:tavLst>
                                        <p:tav tm="0">
                                          <p:val>
                                            <p:strVal val="#ppt_h"/>
                                          </p:val>
                                        </p:tav>
                                        <p:tav tm="100000">
                                          <p:val>
                                            <p:strVal val="#ppt_h"/>
                                          </p:val>
                                        </p:tav>
                                      </p:tavLst>
                                    </p:anim>
                                    <p:anim calcmode="lin" valueType="num">
                                      <p:cBhvr>
                                        <p:cTn id="14" dur="500" fill="hold"/>
                                        <p:tgtEl>
                                          <p:spTgt spid="40964">
                                            <p:bg/>
                                          </p:spTgt>
                                        </p:tgtEl>
                                        <p:attrNameLst>
                                          <p:attrName>ppt_x</p:attrName>
                                        </p:attrNameLst>
                                      </p:cBhvr>
                                      <p:tavLst>
                                        <p:tav tm="0">
                                          <p:val>
                                            <p:strVal val="#ppt_x-.2"/>
                                          </p:val>
                                        </p:tav>
                                        <p:tav tm="100000">
                                          <p:val>
                                            <p:strVal val="#ppt_x"/>
                                          </p:val>
                                        </p:tav>
                                      </p:tavLst>
                                    </p:anim>
                                    <p:anim calcmode="lin" valueType="num">
                                      <p:cBhvr>
                                        <p:cTn id="15" dur="500" fill="hold"/>
                                        <p:tgtEl>
                                          <p:spTgt spid="40964">
                                            <p:bg/>
                                          </p:spTgt>
                                        </p:tgtEl>
                                        <p:attrNameLst>
                                          <p:attrName>ppt_y</p:attrName>
                                        </p:attrNameLst>
                                      </p:cBhvr>
                                      <p:tavLst>
                                        <p:tav tm="0">
                                          <p:val>
                                            <p:strVal val="#ppt_y"/>
                                          </p:val>
                                        </p:tav>
                                        <p:tav tm="100000">
                                          <p:val>
                                            <p:strVal val="#ppt_y"/>
                                          </p:val>
                                        </p:tav>
                                      </p:tavLst>
                                    </p:anim>
                                    <p:animEffect transition="in" filter="fade">
                                      <p:cBhvr>
                                        <p:cTn id="16" dur="500"/>
                                        <p:tgtEl>
                                          <p:spTgt spid="40964">
                                            <p:bg/>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4" presetClass="entr" presetSubtype="0" accel="100000" fill="hold" grpId="0" nodeType="clickEffect">
                                  <p:stCondLst>
                                    <p:cond delay="0"/>
                                  </p:stCondLst>
                                  <p:childTnLst>
                                    <p:set>
                                      <p:cBhvr>
                                        <p:cTn id="20" dur="1" fill="hold">
                                          <p:stCondLst>
                                            <p:cond delay="0"/>
                                          </p:stCondLst>
                                        </p:cTn>
                                        <p:tgtEl>
                                          <p:spTgt spid="40964">
                                            <p:txEl>
                                              <p:pRg st="1" end="1"/>
                                            </p:txEl>
                                          </p:spTgt>
                                        </p:tgtEl>
                                        <p:attrNameLst>
                                          <p:attrName>style.visibility</p:attrName>
                                        </p:attrNameLst>
                                      </p:cBhvr>
                                      <p:to>
                                        <p:strVal val="visible"/>
                                      </p:to>
                                    </p:set>
                                    <p:anim calcmode="lin" valueType="num">
                                      <p:cBhvr>
                                        <p:cTn id="21" dur="500" fill="hold"/>
                                        <p:tgtEl>
                                          <p:spTgt spid="40964">
                                            <p:txEl>
                                              <p:pRg st="1" end="1"/>
                                            </p:txEl>
                                          </p:spTgt>
                                        </p:tgtEl>
                                        <p:attrNameLst>
                                          <p:attrName>ppt_w</p:attrName>
                                        </p:attrNameLst>
                                      </p:cBhvr>
                                      <p:tavLst>
                                        <p:tav tm="0">
                                          <p:val>
                                            <p:strVal val="#ppt_w*0.05"/>
                                          </p:val>
                                        </p:tav>
                                        <p:tav tm="100000">
                                          <p:val>
                                            <p:strVal val="#ppt_w"/>
                                          </p:val>
                                        </p:tav>
                                      </p:tavLst>
                                    </p:anim>
                                    <p:anim calcmode="lin" valueType="num">
                                      <p:cBhvr>
                                        <p:cTn id="22" dur="500" fill="hold"/>
                                        <p:tgtEl>
                                          <p:spTgt spid="40964">
                                            <p:txEl>
                                              <p:pRg st="1" end="1"/>
                                            </p:txEl>
                                          </p:spTgt>
                                        </p:tgtEl>
                                        <p:attrNameLst>
                                          <p:attrName>ppt_h</p:attrName>
                                        </p:attrNameLst>
                                      </p:cBhvr>
                                      <p:tavLst>
                                        <p:tav tm="0">
                                          <p:val>
                                            <p:strVal val="#ppt_h"/>
                                          </p:val>
                                        </p:tav>
                                        <p:tav tm="100000">
                                          <p:val>
                                            <p:strVal val="#ppt_h"/>
                                          </p:val>
                                        </p:tav>
                                      </p:tavLst>
                                    </p:anim>
                                    <p:anim calcmode="lin" valueType="num">
                                      <p:cBhvr>
                                        <p:cTn id="23" dur="500" fill="hold"/>
                                        <p:tgtEl>
                                          <p:spTgt spid="40964">
                                            <p:txEl>
                                              <p:pRg st="1" end="1"/>
                                            </p:txEl>
                                          </p:spTgt>
                                        </p:tgtEl>
                                        <p:attrNameLst>
                                          <p:attrName>ppt_x</p:attrName>
                                        </p:attrNameLst>
                                      </p:cBhvr>
                                      <p:tavLst>
                                        <p:tav tm="0">
                                          <p:val>
                                            <p:strVal val="#ppt_x-.2"/>
                                          </p:val>
                                        </p:tav>
                                        <p:tav tm="100000">
                                          <p:val>
                                            <p:strVal val="#ppt_x"/>
                                          </p:val>
                                        </p:tav>
                                      </p:tavLst>
                                    </p:anim>
                                    <p:anim calcmode="lin" valueType="num">
                                      <p:cBhvr>
                                        <p:cTn id="24" dur="500" fill="hold"/>
                                        <p:tgtEl>
                                          <p:spTgt spid="40964">
                                            <p:txEl>
                                              <p:pRg st="1" end="1"/>
                                            </p:txEl>
                                          </p:spTgt>
                                        </p:tgtEl>
                                        <p:attrNameLst>
                                          <p:attrName>ppt_y</p:attrName>
                                        </p:attrNameLst>
                                      </p:cBhvr>
                                      <p:tavLst>
                                        <p:tav tm="0">
                                          <p:val>
                                            <p:strVal val="#ppt_y"/>
                                          </p:val>
                                        </p:tav>
                                        <p:tav tm="100000">
                                          <p:val>
                                            <p:strVal val="#ppt_y"/>
                                          </p:val>
                                        </p:tav>
                                      </p:tavLst>
                                    </p:anim>
                                    <p:animEffect transition="in" filter="fade">
                                      <p:cBhvr>
                                        <p:cTn id="25" dur="500"/>
                                        <p:tgtEl>
                                          <p:spTgt spid="40964">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4" presetClass="entr" presetSubtype="0" accel="100000" fill="hold" grpId="0" nodeType="clickEffect">
                                  <p:stCondLst>
                                    <p:cond delay="0"/>
                                  </p:stCondLst>
                                  <p:childTnLst>
                                    <p:set>
                                      <p:cBhvr>
                                        <p:cTn id="29" dur="1" fill="hold">
                                          <p:stCondLst>
                                            <p:cond delay="0"/>
                                          </p:stCondLst>
                                        </p:cTn>
                                        <p:tgtEl>
                                          <p:spTgt spid="40964">
                                            <p:txEl>
                                              <p:pRg st="3" end="3"/>
                                            </p:txEl>
                                          </p:spTgt>
                                        </p:tgtEl>
                                        <p:attrNameLst>
                                          <p:attrName>style.visibility</p:attrName>
                                        </p:attrNameLst>
                                      </p:cBhvr>
                                      <p:to>
                                        <p:strVal val="visible"/>
                                      </p:to>
                                    </p:set>
                                    <p:anim calcmode="lin" valueType="num">
                                      <p:cBhvr>
                                        <p:cTn id="30" dur="500" fill="hold"/>
                                        <p:tgtEl>
                                          <p:spTgt spid="40964">
                                            <p:txEl>
                                              <p:pRg st="3" end="3"/>
                                            </p:txEl>
                                          </p:spTgt>
                                        </p:tgtEl>
                                        <p:attrNameLst>
                                          <p:attrName>ppt_w</p:attrName>
                                        </p:attrNameLst>
                                      </p:cBhvr>
                                      <p:tavLst>
                                        <p:tav tm="0">
                                          <p:val>
                                            <p:strVal val="#ppt_w*0.05"/>
                                          </p:val>
                                        </p:tav>
                                        <p:tav tm="100000">
                                          <p:val>
                                            <p:strVal val="#ppt_w"/>
                                          </p:val>
                                        </p:tav>
                                      </p:tavLst>
                                    </p:anim>
                                    <p:anim calcmode="lin" valueType="num">
                                      <p:cBhvr>
                                        <p:cTn id="31" dur="500" fill="hold"/>
                                        <p:tgtEl>
                                          <p:spTgt spid="40964">
                                            <p:txEl>
                                              <p:pRg st="3" end="3"/>
                                            </p:txEl>
                                          </p:spTgt>
                                        </p:tgtEl>
                                        <p:attrNameLst>
                                          <p:attrName>ppt_h</p:attrName>
                                        </p:attrNameLst>
                                      </p:cBhvr>
                                      <p:tavLst>
                                        <p:tav tm="0">
                                          <p:val>
                                            <p:strVal val="#ppt_h"/>
                                          </p:val>
                                        </p:tav>
                                        <p:tav tm="100000">
                                          <p:val>
                                            <p:strVal val="#ppt_h"/>
                                          </p:val>
                                        </p:tav>
                                      </p:tavLst>
                                    </p:anim>
                                    <p:anim calcmode="lin" valueType="num">
                                      <p:cBhvr>
                                        <p:cTn id="32" dur="500" fill="hold"/>
                                        <p:tgtEl>
                                          <p:spTgt spid="40964">
                                            <p:txEl>
                                              <p:pRg st="3" end="3"/>
                                            </p:txEl>
                                          </p:spTgt>
                                        </p:tgtEl>
                                        <p:attrNameLst>
                                          <p:attrName>ppt_x</p:attrName>
                                        </p:attrNameLst>
                                      </p:cBhvr>
                                      <p:tavLst>
                                        <p:tav tm="0">
                                          <p:val>
                                            <p:strVal val="#ppt_x-.2"/>
                                          </p:val>
                                        </p:tav>
                                        <p:tav tm="100000">
                                          <p:val>
                                            <p:strVal val="#ppt_x"/>
                                          </p:val>
                                        </p:tav>
                                      </p:tavLst>
                                    </p:anim>
                                    <p:anim calcmode="lin" valueType="num">
                                      <p:cBhvr>
                                        <p:cTn id="33" dur="500" fill="hold"/>
                                        <p:tgtEl>
                                          <p:spTgt spid="40964">
                                            <p:txEl>
                                              <p:pRg st="3" end="3"/>
                                            </p:txEl>
                                          </p:spTgt>
                                        </p:tgtEl>
                                        <p:attrNameLst>
                                          <p:attrName>ppt_y</p:attrName>
                                        </p:attrNameLst>
                                      </p:cBhvr>
                                      <p:tavLst>
                                        <p:tav tm="0">
                                          <p:val>
                                            <p:strVal val="#ppt_y"/>
                                          </p:val>
                                        </p:tav>
                                        <p:tav tm="100000">
                                          <p:val>
                                            <p:strVal val="#ppt_y"/>
                                          </p:val>
                                        </p:tav>
                                      </p:tavLst>
                                    </p:anim>
                                    <p:animEffect transition="in" filter="fade">
                                      <p:cBhvr>
                                        <p:cTn id="34" dur="500"/>
                                        <p:tgtEl>
                                          <p:spTgt spid="40964">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4" presetClass="entr" presetSubtype="0" accel="100000" fill="hold" grpId="0" nodeType="clickEffect">
                                  <p:stCondLst>
                                    <p:cond delay="0"/>
                                  </p:stCondLst>
                                  <p:childTnLst>
                                    <p:set>
                                      <p:cBhvr>
                                        <p:cTn id="38" dur="1" fill="hold">
                                          <p:stCondLst>
                                            <p:cond delay="0"/>
                                          </p:stCondLst>
                                        </p:cTn>
                                        <p:tgtEl>
                                          <p:spTgt spid="40964">
                                            <p:txEl>
                                              <p:pRg st="4" end="4"/>
                                            </p:txEl>
                                          </p:spTgt>
                                        </p:tgtEl>
                                        <p:attrNameLst>
                                          <p:attrName>style.visibility</p:attrName>
                                        </p:attrNameLst>
                                      </p:cBhvr>
                                      <p:to>
                                        <p:strVal val="visible"/>
                                      </p:to>
                                    </p:set>
                                    <p:anim calcmode="lin" valueType="num">
                                      <p:cBhvr>
                                        <p:cTn id="39" dur="500" fill="hold"/>
                                        <p:tgtEl>
                                          <p:spTgt spid="40964">
                                            <p:txEl>
                                              <p:pRg st="4" end="4"/>
                                            </p:txEl>
                                          </p:spTgt>
                                        </p:tgtEl>
                                        <p:attrNameLst>
                                          <p:attrName>ppt_w</p:attrName>
                                        </p:attrNameLst>
                                      </p:cBhvr>
                                      <p:tavLst>
                                        <p:tav tm="0">
                                          <p:val>
                                            <p:strVal val="#ppt_w*0.05"/>
                                          </p:val>
                                        </p:tav>
                                        <p:tav tm="100000">
                                          <p:val>
                                            <p:strVal val="#ppt_w"/>
                                          </p:val>
                                        </p:tav>
                                      </p:tavLst>
                                    </p:anim>
                                    <p:anim calcmode="lin" valueType="num">
                                      <p:cBhvr>
                                        <p:cTn id="40" dur="500" fill="hold"/>
                                        <p:tgtEl>
                                          <p:spTgt spid="40964">
                                            <p:txEl>
                                              <p:pRg st="4" end="4"/>
                                            </p:txEl>
                                          </p:spTgt>
                                        </p:tgtEl>
                                        <p:attrNameLst>
                                          <p:attrName>ppt_h</p:attrName>
                                        </p:attrNameLst>
                                      </p:cBhvr>
                                      <p:tavLst>
                                        <p:tav tm="0">
                                          <p:val>
                                            <p:strVal val="#ppt_h"/>
                                          </p:val>
                                        </p:tav>
                                        <p:tav tm="100000">
                                          <p:val>
                                            <p:strVal val="#ppt_h"/>
                                          </p:val>
                                        </p:tav>
                                      </p:tavLst>
                                    </p:anim>
                                    <p:anim calcmode="lin" valueType="num">
                                      <p:cBhvr>
                                        <p:cTn id="41" dur="500" fill="hold"/>
                                        <p:tgtEl>
                                          <p:spTgt spid="40964">
                                            <p:txEl>
                                              <p:pRg st="4" end="4"/>
                                            </p:txEl>
                                          </p:spTgt>
                                        </p:tgtEl>
                                        <p:attrNameLst>
                                          <p:attrName>ppt_x</p:attrName>
                                        </p:attrNameLst>
                                      </p:cBhvr>
                                      <p:tavLst>
                                        <p:tav tm="0">
                                          <p:val>
                                            <p:strVal val="#ppt_x-.2"/>
                                          </p:val>
                                        </p:tav>
                                        <p:tav tm="100000">
                                          <p:val>
                                            <p:strVal val="#ppt_x"/>
                                          </p:val>
                                        </p:tav>
                                      </p:tavLst>
                                    </p:anim>
                                    <p:anim calcmode="lin" valueType="num">
                                      <p:cBhvr>
                                        <p:cTn id="42" dur="500" fill="hold"/>
                                        <p:tgtEl>
                                          <p:spTgt spid="40964">
                                            <p:txEl>
                                              <p:pRg st="4" end="4"/>
                                            </p:txEl>
                                          </p:spTgt>
                                        </p:tgtEl>
                                        <p:attrNameLst>
                                          <p:attrName>ppt_y</p:attrName>
                                        </p:attrNameLst>
                                      </p:cBhvr>
                                      <p:tavLst>
                                        <p:tav tm="0">
                                          <p:val>
                                            <p:strVal val="#ppt_y"/>
                                          </p:val>
                                        </p:tav>
                                        <p:tav tm="100000">
                                          <p:val>
                                            <p:strVal val="#ppt_y"/>
                                          </p:val>
                                        </p:tav>
                                      </p:tavLst>
                                    </p:anim>
                                    <p:animEffect transition="in" filter="fade">
                                      <p:cBhvr>
                                        <p:cTn id="43" dur="500"/>
                                        <p:tgtEl>
                                          <p:spTgt spid="40964">
                                            <p:txEl>
                                              <p:pRg st="4" end="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4" presetClass="entr" presetSubtype="0" accel="100000" fill="hold" grpId="0" nodeType="clickEffect">
                                  <p:stCondLst>
                                    <p:cond delay="0"/>
                                  </p:stCondLst>
                                  <p:childTnLst>
                                    <p:set>
                                      <p:cBhvr>
                                        <p:cTn id="47" dur="1" fill="hold">
                                          <p:stCondLst>
                                            <p:cond delay="0"/>
                                          </p:stCondLst>
                                        </p:cTn>
                                        <p:tgtEl>
                                          <p:spTgt spid="40964">
                                            <p:txEl>
                                              <p:pRg st="6" end="6"/>
                                            </p:txEl>
                                          </p:spTgt>
                                        </p:tgtEl>
                                        <p:attrNameLst>
                                          <p:attrName>style.visibility</p:attrName>
                                        </p:attrNameLst>
                                      </p:cBhvr>
                                      <p:to>
                                        <p:strVal val="visible"/>
                                      </p:to>
                                    </p:set>
                                    <p:anim calcmode="lin" valueType="num">
                                      <p:cBhvr>
                                        <p:cTn id="48" dur="500" fill="hold"/>
                                        <p:tgtEl>
                                          <p:spTgt spid="40964">
                                            <p:txEl>
                                              <p:pRg st="6" end="6"/>
                                            </p:txEl>
                                          </p:spTgt>
                                        </p:tgtEl>
                                        <p:attrNameLst>
                                          <p:attrName>ppt_w</p:attrName>
                                        </p:attrNameLst>
                                      </p:cBhvr>
                                      <p:tavLst>
                                        <p:tav tm="0">
                                          <p:val>
                                            <p:strVal val="#ppt_w*0.05"/>
                                          </p:val>
                                        </p:tav>
                                        <p:tav tm="100000">
                                          <p:val>
                                            <p:strVal val="#ppt_w"/>
                                          </p:val>
                                        </p:tav>
                                      </p:tavLst>
                                    </p:anim>
                                    <p:anim calcmode="lin" valueType="num">
                                      <p:cBhvr>
                                        <p:cTn id="49" dur="500" fill="hold"/>
                                        <p:tgtEl>
                                          <p:spTgt spid="40964">
                                            <p:txEl>
                                              <p:pRg st="6" end="6"/>
                                            </p:txEl>
                                          </p:spTgt>
                                        </p:tgtEl>
                                        <p:attrNameLst>
                                          <p:attrName>ppt_h</p:attrName>
                                        </p:attrNameLst>
                                      </p:cBhvr>
                                      <p:tavLst>
                                        <p:tav tm="0">
                                          <p:val>
                                            <p:strVal val="#ppt_h"/>
                                          </p:val>
                                        </p:tav>
                                        <p:tav tm="100000">
                                          <p:val>
                                            <p:strVal val="#ppt_h"/>
                                          </p:val>
                                        </p:tav>
                                      </p:tavLst>
                                    </p:anim>
                                    <p:anim calcmode="lin" valueType="num">
                                      <p:cBhvr>
                                        <p:cTn id="50" dur="500" fill="hold"/>
                                        <p:tgtEl>
                                          <p:spTgt spid="40964">
                                            <p:txEl>
                                              <p:pRg st="6" end="6"/>
                                            </p:txEl>
                                          </p:spTgt>
                                        </p:tgtEl>
                                        <p:attrNameLst>
                                          <p:attrName>ppt_x</p:attrName>
                                        </p:attrNameLst>
                                      </p:cBhvr>
                                      <p:tavLst>
                                        <p:tav tm="0">
                                          <p:val>
                                            <p:strVal val="#ppt_x-.2"/>
                                          </p:val>
                                        </p:tav>
                                        <p:tav tm="100000">
                                          <p:val>
                                            <p:strVal val="#ppt_x"/>
                                          </p:val>
                                        </p:tav>
                                      </p:tavLst>
                                    </p:anim>
                                    <p:anim calcmode="lin" valueType="num">
                                      <p:cBhvr>
                                        <p:cTn id="51" dur="500" fill="hold"/>
                                        <p:tgtEl>
                                          <p:spTgt spid="40964">
                                            <p:txEl>
                                              <p:pRg st="6" end="6"/>
                                            </p:txEl>
                                          </p:spTgt>
                                        </p:tgtEl>
                                        <p:attrNameLst>
                                          <p:attrName>ppt_y</p:attrName>
                                        </p:attrNameLst>
                                      </p:cBhvr>
                                      <p:tavLst>
                                        <p:tav tm="0">
                                          <p:val>
                                            <p:strVal val="#ppt_y"/>
                                          </p:val>
                                        </p:tav>
                                        <p:tav tm="100000">
                                          <p:val>
                                            <p:strVal val="#ppt_y"/>
                                          </p:val>
                                        </p:tav>
                                      </p:tavLst>
                                    </p:anim>
                                    <p:animEffect transition="in" filter="fade">
                                      <p:cBhvr>
                                        <p:cTn id="52" dur="500"/>
                                        <p:tgtEl>
                                          <p:spTgt spid="40964">
                                            <p:txEl>
                                              <p:pRg st="6" end="6"/>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8" presetClass="entr" presetSubtype="0" accel="100000" fill="hold" grpId="0" nodeType="clickEffect">
                                  <p:stCondLst>
                                    <p:cond delay="0"/>
                                  </p:stCondLst>
                                  <p:childTnLst>
                                    <p:set>
                                      <p:cBhvr>
                                        <p:cTn id="56" dur="1" fill="hold">
                                          <p:stCondLst>
                                            <p:cond delay="0"/>
                                          </p:stCondLst>
                                        </p:cTn>
                                        <p:tgtEl>
                                          <p:spTgt spid="40962">
                                            <p:bg/>
                                          </p:spTgt>
                                        </p:tgtEl>
                                        <p:attrNameLst>
                                          <p:attrName>style.visibility</p:attrName>
                                        </p:attrNameLst>
                                      </p:cBhvr>
                                      <p:to>
                                        <p:strVal val="visible"/>
                                      </p:to>
                                    </p:set>
                                    <p:anim calcmode="lin" valueType="num">
                                      <p:cBhvr>
                                        <p:cTn id="57" dur="500" fill="hold"/>
                                        <p:tgtEl>
                                          <p:spTgt spid="40962">
                                            <p:bg/>
                                          </p:spTgt>
                                        </p:tgtEl>
                                        <p:attrNameLst>
                                          <p:attrName>ppt_w</p:attrName>
                                        </p:attrNameLst>
                                      </p:cBhvr>
                                      <p:tavLst>
                                        <p:tav tm="0">
                                          <p:val>
                                            <p:strVal val="#ppt_w*2.5"/>
                                          </p:val>
                                        </p:tav>
                                        <p:tav tm="100000">
                                          <p:val>
                                            <p:strVal val="#ppt_w"/>
                                          </p:val>
                                        </p:tav>
                                      </p:tavLst>
                                    </p:anim>
                                    <p:anim calcmode="lin" valueType="num">
                                      <p:cBhvr>
                                        <p:cTn id="58" dur="500" fill="hold"/>
                                        <p:tgtEl>
                                          <p:spTgt spid="40962">
                                            <p:bg/>
                                          </p:spTgt>
                                        </p:tgtEl>
                                        <p:attrNameLst>
                                          <p:attrName>ppt_h</p:attrName>
                                        </p:attrNameLst>
                                      </p:cBhvr>
                                      <p:tavLst>
                                        <p:tav tm="0">
                                          <p:val>
                                            <p:strVal val="#ppt_h*0.01"/>
                                          </p:val>
                                        </p:tav>
                                        <p:tav tm="100000">
                                          <p:val>
                                            <p:strVal val="#ppt_h"/>
                                          </p:val>
                                        </p:tav>
                                      </p:tavLst>
                                    </p:anim>
                                    <p:anim calcmode="lin" valueType="num">
                                      <p:cBhvr>
                                        <p:cTn id="59" dur="500" fill="hold"/>
                                        <p:tgtEl>
                                          <p:spTgt spid="40962">
                                            <p:bg/>
                                          </p:spTgt>
                                        </p:tgtEl>
                                        <p:attrNameLst>
                                          <p:attrName>ppt_x</p:attrName>
                                        </p:attrNameLst>
                                      </p:cBhvr>
                                      <p:tavLst>
                                        <p:tav tm="0">
                                          <p:val>
                                            <p:strVal val="#ppt_x"/>
                                          </p:val>
                                        </p:tav>
                                        <p:tav tm="100000">
                                          <p:val>
                                            <p:strVal val="#ppt_x"/>
                                          </p:val>
                                        </p:tav>
                                      </p:tavLst>
                                    </p:anim>
                                    <p:anim calcmode="lin" valueType="num">
                                      <p:cBhvr>
                                        <p:cTn id="60" dur="500" fill="hold"/>
                                        <p:tgtEl>
                                          <p:spTgt spid="40962">
                                            <p:bg/>
                                          </p:spTgt>
                                        </p:tgtEl>
                                        <p:attrNameLst>
                                          <p:attrName>ppt_y</p:attrName>
                                        </p:attrNameLst>
                                      </p:cBhvr>
                                      <p:tavLst>
                                        <p:tav tm="0">
                                          <p:val>
                                            <p:strVal val="#ppt_h+1"/>
                                          </p:val>
                                        </p:tav>
                                        <p:tav tm="100000">
                                          <p:val>
                                            <p:strVal val="#ppt_y"/>
                                          </p:val>
                                        </p:tav>
                                      </p:tavLst>
                                    </p:anim>
                                    <p:animEffect transition="in" filter="fade">
                                      <p:cBhvr>
                                        <p:cTn id="61" dur="500"/>
                                        <p:tgtEl>
                                          <p:spTgt spid="40962">
                                            <p:bg/>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58" presetClass="entr" presetSubtype="0" accel="100000" fill="hold" grpId="0" nodeType="clickEffect">
                                  <p:stCondLst>
                                    <p:cond delay="0"/>
                                  </p:stCondLst>
                                  <p:childTnLst>
                                    <p:set>
                                      <p:cBhvr>
                                        <p:cTn id="65" dur="1" fill="hold">
                                          <p:stCondLst>
                                            <p:cond delay="0"/>
                                          </p:stCondLst>
                                        </p:cTn>
                                        <p:tgtEl>
                                          <p:spTgt spid="40962">
                                            <p:txEl>
                                              <p:pRg st="0" end="0"/>
                                            </p:txEl>
                                          </p:spTgt>
                                        </p:tgtEl>
                                        <p:attrNameLst>
                                          <p:attrName>style.visibility</p:attrName>
                                        </p:attrNameLst>
                                      </p:cBhvr>
                                      <p:to>
                                        <p:strVal val="visible"/>
                                      </p:to>
                                    </p:set>
                                    <p:anim calcmode="lin" valueType="num">
                                      <p:cBhvr>
                                        <p:cTn id="66" dur="500" fill="hold"/>
                                        <p:tgtEl>
                                          <p:spTgt spid="40962">
                                            <p:txEl>
                                              <p:pRg st="0" end="0"/>
                                            </p:txEl>
                                          </p:spTgt>
                                        </p:tgtEl>
                                        <p:attrNameLst>
                                          <p:attrName>ppt_w</p:attrName>
                                        </p:attrNameLst>
                                      </p:cBhvr>
                                      <p:tavLst>
                                        <p:tav tm="0">
                                          <p:val>
                                            <p:strVal val="#ppt_w*2.5"/>
                                          </p:val>
                                        </p:tav>
                                        <p:tav tm="100000">
                                          <p:val>
                                            <p:strVal val="#ppt_w"/>
                                          </p:val>
                                        </p:tav>
                                      </p:tavLst>
                                    </p:anim>
                                    <p:anim calcmode="lin" valueType="num">
                                      <p:cBhvr>
                                        <p:cTn id="67" dur="500" fill="hold"/>
                                        <p:tgtEl>
                                          <p:spTgt spid="40962">
                                            <p:txEl>
                                              <p:pRg st="0" end="0"/>
                                            </p:txEl>
                                          </p:spTgt>
                                        </p:tgtEl>
                                        <p:attrNameLst>
                                          <p:attrName>ppt_h</p:attrName>
                                        </p:attrNameLst>
                                      </p:cBhvr>
                                      <p:tavLst>
                                        <p:tav tm="0">
                                          <p:val>
                                            <p:strVal val="#ppt_h*0.01"/>
                                          </p:val>
                                        </p:tav>
                                        <p:tav tm="100000">
                                          <p:val>
                                            <p:strVal val="#ppt_h"/>
                                          </p:val>
                                        </p:tav>
                                      </p:tavLst>
                                    </p:anim>
                                    <p:anim calcmode="lin" valueType="num">
                                      <p:cBhvr>
                                        <p:cTn id="68" dur="500" fill="hold"/>
                                        <p:tgtEl>
                                          <p:spTgt spid="40962">
                                            <p:txEl>
                                              <p:pRg st="0" end="0"/>
                                            </p:txEl>
                                          </p:spTgt>
                                        </p:tgtEl>
                                        <p:attrNameLst>
                                          <p:attrName>ppt_x</p:attrName>
                                        </p:attrNameLst>
                                      </p:cBhvr>
                                      <p:tavLst>
                                        <p:tav tm="0">
                                          <p:val>
                                            <p:strVal val="#ppt_x"/>
                                          </p:val>
                                        </p:tav>
                                        <p:tav tm="100000">
                                          <p:val>
                                            <p:strVal val="#ppt_x"/>
                                          </p:val>
                                        </p:tav>
                                      </p:tavLst>
                                    </p:anim>
                                    <p:anim calcmode="lin" valueType="num">
                                      <p:cBhvr>
                                        <p:cTn id="69" dur="500" fill="hold"/>
                                        <p:tgtEl>
                                          <p:spTgt spid="40962">
                                            <p:txEl>
                                              <p:pRg st="0" end="0"/>
                                            </p:txEl>
                                          </p:spTgt>
                                        </p:tgtEl>
                                        <p:attrNameLst>
                                          <p:attrName>ppt_y</p:attrName>
                                        </p:attrNameLst>
                                      </p:cBhvr>
                                      <p:tavLst>
                                        <p:tav tm="0">
                                          <p:val>
                                            <p:strVal val="#ppt_h+1"/>
                                          </p:val>
                                        </p:tav>
                                        <p:tav tm="100000">
                                          <p:val>
                                            <p:strVal val="#ppt_y"/>
                                          </p:val>
                                        </p:tav>
                                      </p:tavLst>
                                    </p:anim>
                                    <p:animEffect transition="in" filter="fade">
                                      <p:cBhvr>
                                        <p:cTn id="70" dur="500"/>
                                        <p:tgtEl>
                                          <p:spTgt spid="40962">
                                            <p:txEl>
                                              <p:pRg st="0" end="0"/>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8" presetClass="entr" presetSubtype="0" accel="100000" fill="hold" grpId="0" nodeType="clickEffect">
                                  <p:stCondLst>
                                    <p:cond delay="0"/>
                                  </p:stCondLst>
                                  <p:childTnLst>
                                    <p:set>
                                      <p:cBhvr>
                                        <p:cTn id="74" dur="1" fill="hold">
                                          <p:stCondLst>
                                            <p:cond delay="0"/>
                                          </p:stCondLst>
                                        </p:cTn>
                                        <p:tgtEl>
                                          <p:spTgt spid="40962">
                                            <p:txEl>
                                              <p:pRg st="1" end="1"/>
                                            </p:txEl>
                                          </p:spTgt>
                                        </p:tgtEl>
                                        <p:attrNameLst>
                                          <p:attrName>style.visibility</p:attrName>
                                        </p:attrNameLst>
                                      </p:cBhvr>
                                      <p:to>
                                        <p:strVal val="visible"/>
                                      </p:to>
                                    </p:set>
                                    <p:anim calcmode="lin" valueType="num">
                                      <p:cBhvr>
                                        <p:cTn id="75" dur="500" fill="hold"/>
                                        <p:tgtEl>
                                          <p:spTgt spid="40962">
                                            <p:txEl>
                                              <p:pRg st="1" end="1"/>
                                            </p:txEl>
                                          </p:spTgt>
                                        </p:tgtEl>
                                        <p:attrNameLst>
                                          <p:attrName>ppt_w</p:attrName>
                                        </p:attrNameLst>
                                      </p:cBhvr>
                                      <p:tavLst>
                                        <p:tav tm="0">
                                          <p:val>
                                            <p:strVal val="#ppt_w*2.5"/>
                                          </p:val>
                                        </p:tav>
                                        <p:tav tm="100000">
                                          <p:val>
                                            <p:strVal val="#ppt_w"/>
                                          </p:val>
                                        </p:tav>
                                      </p:tavLst>
                                    </p:anim>
                                    <p:anim calcmode="lin" valueType="num">
                                      <p:cBhvr>
                                        <p:cTn id="76" dur="500" fill="hold"/>
                                        <p:tgtEl>
                                          <p:spTgt spid="40962">
                                            <p:txEl>
                                              <p:pRg st="1" end="1"/>
                                            </p:txEl>
                                          </p:spTgt>
                                        </p:tgtEl>
                                        <p:attrNameLst>
                                          <p:attrName>ppt_h</p:attrName>
                                        </p:attrNameLst>
                                      </p:cBhvr>
                                      <p:tavLst>
                                        <p:tav tm="0">
                                          <p:val>
                                            <p:strVal val="#ppt_h*0.01"/>
                                          </p:val>
                                        </p:tav>
                                        <p:tav tm="100000">
                                          <p:val>
                                            <p:strVal val="#ppt_h"/>
                                          </p:val>
                                        </p:tav>
                                      </p:tavLst>
                                    </p:anim>
                                    <p:anim calcmode="lin" valueType="num">
                                      <p:cBhvr>
                                        <p:cTn id="77" dur="500" fill="hold"/>
                                        <p:tgtEl>
                                          <p:spTgt spid="40962">
                                            <p:txEl>
                                              <p:pRg st="1" end="1"/>
                                            </p:txEl>
                                          </p:spTgt>
                                        </p:tgtEl>
                                        <p:attrNameLst>
                                          <p:attrName>ppt_x</p:attrName>
                                        </p:attrNameLst>
                                      </p:cBhvr>
                                      <p:tavLst>
                                        <p:tav tm="0">
                                          <p:val>
                                            <p:strVal val="#ppt_x"/>
                                          </p:val>
                                        </p:tav>
                                        <p:tav tm="100000">
                                          <p:val>
                                            <p:strVal val="#ppt_x"/>
                                          </p:val>
                                        </p:tav>
                                      </p:tavLst>
                                    </p:anim>
                                    <p:anim calcmode="lin" valueType="num">
                                      <p:cBhvr>
                                        <p:cTn id="78" dur="500" fill="hold"/>
                                        <p:tgtEl>
                                          <p:spTgt spid="40962">
                                            <p:txEl>
                                              <p:pRg st="1" end="1"/>
                                            </p:txEl>
                                          </p:spTgt>
                                        </p:tgtEl>
                                        <p:attrNameLst>
                                          <p:attrName>ppt_y</p:attrName>
                                        </p:attrNameLst>
                                      </p:cBhvr>
                                      <p:tavLst>
                                        <p:tav tm="0">
                                          <p:val>
                                            <p:strVal val="#ppt_h+1"/>
                                          </p:val>
                                        </p:tav>
                                        <p:tav tm="100000">
                                          <p:val>
                                            <p:strVal val="#ppt_y"/>
                                          </p:val>
                                        </p:tav>
                                      </p:tavLst>
                                    </p:anim>
                                    <p:animEffect transition="in" filter="fade">
                                      <p:cBhvr>
                                        <p:cTn id="79" dur="500"/>
                                        <p:tgtEl>
                                          <p:spTgt spid="40962">
                                            <p:txEl>
                                              <p:pRg st="1" end="1"/>
                                            </p:txEl>
                                          </p:spTgt>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8" presetClass="entr" presetSubtype="0" accel="100000" fill="hold" grpId="0" nodeType="clickEffect">
                                  <p:stCondLst>
                                    <p:cond delay="0"/>
                                  </p:stCondLst>
                                  <p:childTnLst>
                                    <p:set>
                                      <p:cBhvr>
                                        <p:cTn id="83" dur="1" fill="hold">
                                          <p:stCondLst>
                                            <p:cond delay="0"/>
                                          </p:stCondLst>
                                        </p:cTn>
                                        <p:tgtEl>
                                          <p:spTgt spid="40962">
                                            <p:txEl>
                                              <p:pRg st="2" end="2"/>
                                            </p:txEl>
                                          </p:spTgt>
                                        </p:tgtEl>
                                        <p:attrNameLst>
                                          <p:attrName>style.visibility</p:attrName>
                                        </p:attrNameLst>
                                      </p:cBhvr>
                                      <p:to>
                                        <p:strVal val="visible"/>
                                      </p:to>
                                    </p:set>
                                    <p:anim calcmode="lin" valueType="num">
                                      <p:cBhvr>
                                        <p:cTn id="84" dur="500" fill="hold"/>
                                        <p:tgtEl>
                                          <p:spTgt spid="40962">
                                            <p:txEl>
                                              <p:pRg st="2" end="2"/>
                                            </p:txEl>
                                          </p:spTgt>
                                        </p:tgtEl>
                                        <p:attrNameLst>
                                          <p:attrName>ppt_w</p:attrName>
                                        </p:attrNameLst>
                                      </p:cBhvr>
                                      <p:tavLst>
                                        <p:tav tm="0">
                                          <p:val>
                                            <p:strVal val="#ppt_w*2.5"/>
                                          </p:val>
                                        </p:tav>
                                        <p:tav tm="100000">
                                          <p:val>
                                            <p:strVal val="#ppt_w"/>
                                          </p:val>
                                        </p:tav>
                                      </p:tavLst>
                                    </p:anim>
                                    <p:anim calcmode="lin" valueType="num">
                                      <p:cBhvr>
                                        <p:cTn id="85" dur="500" fill="hold"/>
                                        <p:tgtEl>
                                          <p:spTgt spid="40962">
                                            <p:txEl>
                                              <p:pRg st="2" end="2"/>
                                            </p:txEl>
                                          </p:spTgt>
                                        </p:tgtEl>
                                        <p:attrNameLst>
                                          <p:attrName>ppt_h</p:attrName>
                                        </p:attrNameLst>
                                      </p:cBhvr>
                                      <p:tavLst>
                                        <p:tav tm="0">
                                          <p:val>
                                            <p:strVal val="#ppt_h*0.01"/>
                                          </p:val>
                                        </p:tav>
                                        <p:tav tm="100000">
                                          <p:val>
                                            <p:strVal val="#ppt_h"/>
                                          </p:val>
                                        </p:tav>
                                      </p:tavLst>
                                    </p:anim>
                                    <p:anim calcmode="lin" valueType="num">
                                      <p:cBhvr>
                                        <p:cTn id="86" dur="500" fill="hold"/>
                                        <p:tgtEl>
                                          <p:spTgt spid="40962">
                                            <p:txEl>
                                              <p:pRg st="2" end="2"/>
                                            </p:txEl>
                                          </p:spTgt>
                                        </p:tgtEl>
                                        <p:attrNameLst>
                                          <p:attrName>ppt_x</p:attrName>
                                        </p:attrNameLst>
                                      </p:cBhvr>
                                      <p:tavLst>
                                        <p:tav tm="0">
                                          <p:val>
                                            <p:strVal val="#ppt_x"/>
                                          </p:val>
                                        </p:tav>
                                        <p:tav tm="100000">
                                          <p:val>
                                            <p:strVal val="#ppt_x"/>
                                          </p:val>
                                        </p:tav>
                                      </p:tavLst>
                                    </p:anim>
                                    <p:anim calcmode="lin" valueType="num">
                                      <p:cBhvr>
                                        <p:cTn id="87" dur="500" fill="hold"/>
                                        <p:tgtEl>
                                          <p:spTgt spid="40962">
                                            <p:txEl>
                                              <p:pRg st="2" end="2"/>
                                            </p:txEl>
                                          </p:spTgt>
                                        </p:tgtEl>
                                        <p:attrNameLst>
                                          <p:attrName>ppt_y</p:attrName>
                                        </p:attrNameLst>
                                      </p:cBhvr>
                                      <p:tavLst>
                                        <p:tav tm="0">
                                          <p:val>
                                            <p:strVal val="#ppt_h+1"/>
                                          </p:val>
                                        </p:tav>
                                        <p:tav tm="100000">
                                          <p:val>
                                            <p:strVal val="#ppt_y"/>
                                          </p:val>
                                        </p:tav>
                                      </p:tavLst>
                                    </p:anim>
                                    <p:animEffect transition="in" filter="fade">
                                      <p:cBhvr>
                                        <p:cTn id="88" dur="500"/>
                                        <p:tgtEl>
                                          <p:spTgt spid="40962">
                                            <p:txEl>
                                              <p:pRg st="2" end="2"/>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58" presetClass="entr" presetSubtype="0" accel="100000" fill="hold" grpId="0" nodeType="clickEffect">
                                  <p:stCondLst>
                                    <p:cond delay="0"/>
                                  </p:stCondLst>
                                  <p:childTnLst>
                                    <p:set>
                                      <p:cBhvr>
                                        <p:cTn id="92" dur="1" fill="hold">
                                          <p:stCondLst>
                                            <p:cond delay="0"/>
                                          </p:stCondLst>
                                        </p:cTn>
                                        <p:tgtEl>
                                          <p:spTgt spid="40962">
                                            <p:txEl>
                                              <p:pRg st="3" end="3"/>
                                            </p:txEl>
                                          </p:spTgt>
                                        </p:tgtEl>
                                        <p:attrNameLst>
                                          <p:attrName>style.visibility</p:attrName>
                                        </p:attrNameLst>
                                      </p:cBhvr>
                                      <p:to>
                                        <p:strVal val="visible"/>
                                      </p:to>
                                    </p:set>
                                    <p:anim calcmode="lin" valueType="num">
                                      <p:cBhvr>
                                        <p:cTn id="93" dur="500" fill="hold"/>
                                        <p:tgtEl>
                                          <p:spTgt spid="40962">
                                            <p:txEl>
                                              <p:pRg st="3" end="3"/>
                                            </p:txEl>
                                          </p:spTgt>
                                        </p:tgtEl>
                                        <p:attrNameLst>
                                          <p:attrName>ppt_w</p:attrName>
                                        </p:attrNameLst>
                                      </p:cBhvr>
                                      <p:tavLst>
                                        <p:tav tm="0">
                                          <p:val>
                                            <p:strVal val="#ppt_w*2.5"/>
                                          </p:val>
                                        </p:tav>
                                        <p:tav tm="100000">
                                          <p:val>
                                            <p:strVal val="#ppt_w"/>
                                          </p:val>
                                        </p:tav>
                                      </p:tavLst>
                                    </p:anim>
                                    <p:anim calcmode="lin" valueType="num">
                                      <p:cBhvr>
                                        <p:cTn id="94" dur="500" fill="hold"/>
                                        <p:tgtEl>
                                          <p:spTgt spid="40962">
                                            <p:txEl>
                                              <p:pRg st="3" end="3"/>
                                            </p:txEl>
                                          </p:spTgt>
                                        </p:tgtEl>
                                        <p:attrNameLst>
                                          <p:attrName>ppt_h</p:attrName>
                                        </p:attrNameLst>
                                      </p:cBhvr>
                                      <p:tavLst>
                                        <p:tav tm="0">
                                          <p:val>
                                            <p:strVal val="#ppt_h*0.01"/>
                                          </p:val>
                                        </p:tav>
                                        <p:tav tm="100000">
                                          <p:val>
                                            <p:strVal val="#ppt_h"/>
                                          </p:val>
                                        </p:tav>
                                      </p:tavLst>
                                    </p:anim>
                                    <p:anim calcmode="lin" valueType="num">
                                      <p:cBhvr>
                                        <p:cTn id="95" dur="500" fill="hold"/>
                                        <p:tgtEl>
                                          <p:spTgt spid="40962">
                                            <p:txEl>
                                              <p:pRg st="3" end="3"/>
                                            </p:txEl>
                                          </p:spTgt>
                                        </p:tgtEl>
                                        <p:attrNameLst>
                                          <p:attrName>ppt_x</p:attrName>
                                        </p:attrNameLst>
                                      </p:cBhvr>
                                      <p:tavLst>
                                        <p:tav tm="0">
                                          <p:val>
                                            <p:strVal val="#ppt_x"/>
                                          </p:val>
                                        </p:tav>
                                        <p:tav tm="100000">
                                          <p:val>
                                            <p:strVal val="#ppt_x"/>
                                          </p:val>
                                        </p:tav>
                                      </p:tavLst>
                                    </p:anim>
                                    <p:anim calcmode="lin" valueType="num">
                                      <p:cBhvr>
                                        <p:cTn id="96" dur="500" fill="hold"/>
                                        <p:tgtEl>
                                          <p:spTgt spid="40962">
                                            <p:txEl>
                                              <p:pRg st="3" end="3"/>
                                            </p:txEl>
                                          </p:spTgt>
                                        </p:tgtEl>
                                        <p:attrNameLst>
                                          <p:attrName>ppt_y</p:attrName>
                                        </p:attrNameLst>
                                      </p:cBhvr>
                                      <p:tavLst>
                                        <p:tav tm="0">
                                          <p:val>
                                            <p:strVal val="#ppt_h+1"/>
                                          </p:val>
                                        </p:tav>
                                        <p:tav tm="100000">
                                          <p:val>
                                            <p:strVal val="#ppt_y"/>
                                          </p:val>
                                        </p:tav>
                                      </p:tavLst>
                                    </p:anim>
                                    <p:animEffect transition="in" filter="fade">
                                      <p:cBhvr>
                                        <p:cTn id="97" dur="500"/>
                                        <p:tgtEl>
                                          <p:spTgt spid="40962">
                                            <p:txEl>
                                              <p:pRg st="3" end="3"/>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58" presetClass="entr" presetSubtype="0" accel="100000" fill="hold" grpId="0" nodeType="clickEffect">
                                  <p:stCondLst>
                                    <p:cond delay="0"/>
                                  </p:stCondLst>
                                  <p:childTnLst>
                                    <p:set>
                                      <p:cBhvr>
                                        <p:cTn id="101" dur="1" fill="hold">
                                          <p:stCondLst>
                                            <p:cond delay="0"/>
                                          </p:stCondLst>
                                        </p:cTn>
                                        <p:tgtEl>
                                          <p:spTgt spid="40962">
                                            <p:txEl>
                                              <p:pRg st="4" end="4"/>
                                            </p:txEl>
                                          </p:spTgt>
                                        </p:tgtEl>
                                        <p:attrNameLst>
                                          <p:attrName>style.visibility</p:attrName>
                                        </p:attrNameLst>
                                      </p:cBhvr>
                                      <p:to>
                                        <p:strVal val="visible"/>
                                      </p:to>
                                    </p:set>
                                    <p:anim calcmode="lin" valueType="num">
                                      <p:cBhvr>
                                        <p:cTn id="102" dur="500" fill="hold"/>
                                        <p:tgtEl>
                                          <p:spTgt spid="40962">
                                            <p:txEl>
                                              <p:pRg st="4" end="4"/>
                                            </p:txEl>
                                          </p:spTgt>
                                        </p:tgtEl>
                                        <p:attrNameLst>
                                          <p:attrName>ppt_w</p:attrName>
                                        </p:attrNameLst>
                                      </p:cBhvr>
                                      <p:tavLst>
                                        <p:tav tm="0">
                                          <p:val>
                                            <p:strVal val="#ppt_w*2.5"/>
                                          </p:val>
                                        </p:tav>
                                        <p:tav tm="100000">
                                          <p:val>
                                            <p:strVal val="#ppt_w"/>
                                          </p:val>
                                        </p:tav>
                                      </p:tavLst>
                                    </p:anim>
                                    <p:anim calcmode="lin" valueType="num">
                                      <p:cBhvr>
                                        <p:cTn id="103" dur="500" fill="hold"/>
                                        <p:tgtEl>
                                          <p:spTgt spid="40962">
                                            <p:txEl>
                                              <p:pRg st="4" end="4"/>
                                            </p:txEl>
                                          </p:spTgt>
                                        </p:tgtEl>
                                        <p:attrNameLst>
                                          <p:attrName>ppt_h</p:attrName>
                                        </p:attrNameLst>
                                      </p:cBhvr>
                                      <p:tavLst>
                                        <p:tav tm="0">
                                          <p:val>
                                            <p:strVal val="#ppt_h*0.01"/>
                                          </p:val>
                                        </p:tav>
                                        <p:tav tm="100000">
                                          <p:val>
                                            <p:strVal val="#ppt_h"/>
                                          </p:val>
                                        </p:tav>
                                      </p:tavLst>
                                    </p:anim>
                                    <p:anim calcmode="lin" valueType="num">
                                      <p:cBhvr>
                                        <p:cTn id="104" dur="500" fill="hold"/>
                                        <p:tgtEl>
                                          <p:spTgt spid="40962">
                                            <p:txEl>
                                              <p:pRg st="4" end="4"/>
                                            </p:txEl>
                                          </p:spTgt>
                                        </p:tgtEl>
                                        <p:attrNameLst>
                                          <p:attrName>ppt_x</p:attrName>
                                        </p:attrNameLst>
                                      </p:cBhvr>
                                      <p:tavLst>
                                        <p:tav tm="0">
                                          <p:val>
                                            <p:strVal val="#ppt_x"/>
                                          </p:val>
                                        </p:tav>
                                        <p:tav tm="100000">
                                          <p:val>
                                            <p:strVal val="#ppt_x"/>
                                          </p:val>
                                        </p:tav>
                                      </p:tavLst>
                                    </p:anim>
                                    <p:anim calcmode="lin" valueType="num">
                                      <p:cBhvr>
                                        <p:cTn id="105" dur="500" fill="hold"/>
                                        <p:tgtEl>
                                          <p:spTgt spid="40962">
                                            <p:txEl>
                                              <p:pRg st="4" end="4"/>
                                            </p:txEl>
                                          </p:spTgt>
                                        </p:tgtEl>
                                        <p:attrNameLst>
                                          <p:attrName>ppt_y</p:attrName>
                                        </p:attrNameLst>
                                      </p:cBhvr>
                                      <p:tavLst>
                                        <p:tav tm="0">
                                          <p:val>
                                            <p:strVal val="#ppt_h+1"/>
                                          </p:val>
                                        </p:tav>
                                        <p:tav tm="100000">
                                          <p:val>
                                            <p:strVal val="#ppt_y"/>
                                          </p:val>
                                        </p:tav>
                                      </p:tavLst>
                                    </p:anim>
                                    <p:animEffect transition="in" filter="fade">
                                      <p:cBhvr>
                                        <p:cTn id="106" dur="500"/>
                                        <p:tgtEl>
                                          <p:spTgt spid="40962">
                                            <p:txEl>
                                              <p:pRg st="4" end="4"/>
                                            </p:txEl>
                                          </p:spTgt>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8" presetClass="entr" presetSubtype="0" accel="100000" fill="hold" grpId="0" nodeType="clickEffect">
                                  <p:stCondLst>
                                    <p:cond delay="0"/>
                                  </p:stCondLst>
                                  <p:childTnLst>
                                    <p:set>
                                      <p:cBhvr>
                                        <p:cTn id="110" dur="1" fill="hold">
                                          <p:stCondLst>
                                            <p:cond delay="0"/>
                                          </p:stCondLst>
                                        </p:cTn>
                                        <p:tgtEl>
                                          <p:spTgt spid="40962">
                                            <p:txEl>
                                              <p:pRg st="5" end="5"/>
                                            </p:txEl>
                                          </p:spTgt>
                                        </p:tgtEl>
                                        <p:attrNameLst>
                                          <p:attrName>style.visibility</p:attrName>
                                        </p:attrNameLst>
                                      </p:cBhvr>
                                      <p:to>
                                        <p:strVal val="visible"/>
                                      </p:to>
                                    </p:set>
                                    <p:anim calcmode="lin" valueType="num">
                                      <p:cBhvr>
                                        <p:cTn id="111" dur="500" fill="hold"/>
                                        <p:tgtEl>
                                          <p:spTgt spid="40962">
                                            <p:txEl>
                                              <p:pRg st="5" end="5"/>
                                            </p:txEl>
                                          </p:spTgt>
                                        </p:tgtEl>
                                        <p:attrNameLst>
                                          <p:attrName>ppt_w</p:attrName>
                                        </p:attrNameLst>
                                      </p:cBhvr>
                                      <p:tavLst>
                                        <p:tav tm="0">
                                          <p:val>
                                            <p:strVal val="#ppt_w*2.5"/>
                                          </p:val>
                                        </p:tav>
                                        <p:tav tm="100000">
                                          <p:val>
                                            <p:strVal val="#ppt_w"/>
                                          </p:val>
                                        </p:tav>
                                      </p:tavLst>
                                    </p:anim>
                                    <p:anim calcmode="lin" valueType="num">
                                      <p:cBhvr>
                                        <p:cTn id="112" dur="500" fill="hold"/>
                                        <p:tgtEl>
                                          <p:spTgt spid="40962">
                                            <p:txEl>
                                              <p:pRg st="5" end="5"/>
                                            </p:txEl>
                                          </p:spTgt>
                                        </p:tgtEl>
                                        <p:attrNameLst>
                                          <p:attrName>ppt_h</p:attrName>
                                        </p:attrNameLst>
                                      </p:cBhvr>
                                      <p:tavLst>
                                        <p:tav tm="0">
                                          <p:val>
                                            <p:strVal val="#ppt_h*0.01"/>
                                          </p:val>
                                        </p:tav>
                                        <p:tav tm="100000">
                                          <p:val>
                                            <p:strVal val="#ppt_h"/>
                                          </p:val>
                                        </p:tav>
                                      </p:tavLst>
                                    </p:anim>
                                    <p:anim calcmode="lin" valueType="num">
                                      <p:cBhvr>
                                        <p:cTn id="113" dur="500" fill="hold"/>
                                        <p:tgtEl>
                                          <p:spTgt spid="40962">
                                            <p:txEl>
                                              <p:pRg st="5" end="5"/>
                                            </p:txEl>
                                          </p:spTgt>
                                        </p:tgtEl>
                                        <p:attrNameLst>
                                          <p:attrName>ppt_x</p:attrName>
                                        </p:attrNameLst>
                                      </p:cBhvr>
                                      <p:tavLst>
                                        <p:tav tm="0">
                                          <p:val>
                                            <p:strVal val="#ppt_x"/>
                                          </p:val>
                                        </p:tav>
                                        <p:tav tm="100000">
                                          <p:val>
                                            <p:strVal val="#ppt_x"/>
                                          </p:val>
                                        </p:tav>
                                      </p:tavLst>
                                    </p:anim>
                                    <p:anim calcmode="lin" valueType="num">
                                      <p:cBhvr>
                                        <p:cTn id="114" dur="500" fill="hold"/>
                                        <p:tgtEl>
                                          <p:spTgt spid="40962">
                                            <p:txEl>
                                              <p:pRg st="5" end="5"/>
                                            </p:txEl>
                                          </p:spTgt>
                                        </p:tgtEl>
                                        <p:attrNameLst>
                                          <p:attrName>ppt_y</p:attrName>
                                        </p:attrNameLst>
                                      </p:cBhvr>
                                      <p:tavLst>
                                        <p:tav tm="0">
                                          <p:val>
                                            <p:strVal val="#ppt_h+1"/>
                                          </p:val>
                                        </p:tav>
                                        <p:tav tm="100000">
                                          <p:val>
                                            <p:strVal val="#ppt_y"/>
                                          </p:val>
                                        </p:tav>
                                      </p:tavLst>
                                    </p:anim>
                                    <p:animEffect transition="in" filter="fade">
                                      <p:cBhvr>
                                        <p:cTn id="115" dur="500"/>
                                        <p:tgtEl>
                                          <p:spTgt spid="40962">
                                            <p:txEl>
                                              <p:pRg st="5" end="5"/>
                                            </p:txEl>
                                          </p:spTgt>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58" presetClass="entr" presetSubtype="0" accel="100000" fill="hold" grpId="0" nodeType="clickEffect">
                                  <p:stCondLst>
                                    <p:cond delay="0"/>
                                  </p:stCondLst>
                                  <p:childTnLst>
                                    <p:set>
                                      <p:cBhvr>
                                        <p:cTn id="119" dur="1" fill="hold">
                                          <p:stCondLst>
                                            <p:cond delay="0"/>
                                          </p:stCondLst>
                                        </p:cTn>
                                        <p:tgtEl>
                                          <p:spTgt spid="40962">
                                            <p:txEl>
                                              <p:pRg st="7" end="7"/>
                                            </p:txEl>
                                          </p:spTgt>
                                        </p:tgtEl>
                                        <p:attrNameLst>
                                          <p:attrName>style.visibility</p:attrName>
                                        </p:attrNameLst>
                                      </p:cBhvr>
                                      <p:to>
                                        <p:strVal val="visible"/>
                                      </p:to>
                                    </p:set>
                                    <p:anim calcmode="lin" valueType="num">
                                      <p:cBhvr>
                                        <p:cTn id="120" dur="500" fill="hold"/>
                                        <p:tgtEl>
                                          <p:spTgt spid="40962">
                                            <p:txEl>
                                              <p:pRg st="7" end="7"/>
                                            </p:txEl>
                                          </p:spTgt>
                                        </p:tgtEl>
                                        <p:attrNameLst>
                                          <p:attrName>ppt_w</p:attrName>
                                        </p:attrNameLst>
                                      </p:cBhvr>
                                      <p:tavLst>
                                        <p:tav tm="0">
                                          <p:val>
                                            <p:strVal val="#ppt_w*2.5"/>
                                          </p:val>
                                        </p:tav>
                                        <p:tav tm="100000">
                                          <p:val>
                                            <p:strVal val="#ppt_w"/>
                                          </p:val>
                                        </p:tav>
                                      </p:tavLst>
                                    </p:anim>
                                    <p:anim calcmode="lin" valueType="num">
                                      <p:cBhvr>
                                        <p:cTn id="121" dur="500" fill="hold"/>
                                        <p:tgtEl>
                                          <p:spTgt spid="40962">
                                            <p:txEl>
                                              <p:pRg st="7" end="7"/>
                                            </p:txEl>
                                          </p:spTgt>
                                        </p:tgtEl>
                                        <p:attrNameLst>
                                          <p:attrName>ppt_h</p:attrName>
                                        </p:attrNameLst>
                                      </p:cBhvr>
                                      <p:tavLst>
                                        <p:tav tm="0">
                                          <p:val>
                                            <p:strVal val="#ppt_h*0.01"/>
                                          </p:val>
                                        </p:tav>
                                        <p:tav tm="100000">
                                          <p:val>
                                            <p:strVal val="#ppt_h"/>
                                          </p:val>
                                        </p:tav>
                                      </p:tavLst>
                                    </p:anim>
                                    <p:anim calcmode="lin" valueType="num">
                                      <p:cBhvr>
                                        <p:cTn id="122" dur="500" fill="hold"/>
                                        <p:tgtEl>
                                          <p:spTgt spid="40962">
                                            <p:txEl>
                                              <p:pRg st="7" end="7"/>
                                            </p:txEl>
                                          </p:spTgt>
                                        </p:tgtEl>
                                        <p:attrNameLst>
                                          <p:attrName>ppt_x</p:attrName>
                                        </p:attrNameLst>
                                      </p:cBhvr>
                                      <p:tavLst>
                                        <p:tav tm="0">
                                          <p:val>
                                            <p:strVal val="#ppt_x"/>
                                          </p:val>
                                        </p:tav>
                                        <p:tav tm="100000">
                                          <p:val>
                                            <p:strVal val="#ppt_x"/>
                                          </p:val>
                                        </p:tav>
                                      </p:tavLst>
                                    </p:anim>
                                    <p:anim calcmode="lin" valueType="num">
                                      <p:cBhvr>
                                        <p:cTn id="123" dur="500" fill="hold"/>
                                        <p:tgtEl>
                                          <p:spTgt spid="40962">
                                            <p:txEl>
                                              <p:pRg st="7" end="7"/>
                                            </p:txEl>
                                          </p:spTgt>
                                        </p:tgtEl>
                                        <p:attrNameLst>
                                          <p:attrName>ppt_y</p:attrName>
                                        </p:attrNameLst>
                                      </p:cBhvr>
                                      <p:tavLst>
                                        <p:tav tm="0">
                                          <p:val>
                                            <p:strVal val="#ppt_h+1"/>
                                          </p:val>
                                        </p:tav>
                                        <p:tav tm="100000">
                                          <p:val>
                                            <p:strVal val="#ppt_y"/>
                                          </p:val>
                                        </p:tav>
                                      </p:tavLst>
                                    </p:anim>
                                    <p:animEffect transition="in" filter="fade">
                                      <p:cBhvr>
                                        <p:cTn id="124" dur="500"/>
                                        <p:tgtEl>
                                          <p:spTgt spid="4096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animBg="1"/>
      <p:bldP spid="40963" grpId="0" animBg="1"/>
      <p:bldP spid="40964" grpId="0" build="p" animBg="1"/>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A7BFFF"/>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50988" y="762000"/>
            <a:ext cx="6186487" cy="517525"/>
          </a:xfrm>
        </p:spPr>
        <p:txBody>
          <a:bodyPr/>
          <a:lstStyle/>
          <a:p>
            <a:pPr eaLnBrk="1" hangingPunct="1"/>
            <a:r>
              <a:rPr lang="en-US" sz="3200" b="1" dirty="0" smtClean="0">
                <a:latin typeface="Times New Roman" charset="0"/>
                <a:ea typeface="ＭＳ Ｐゴシック" charset="0"/>
                <a:cs typeface="ＭＳ Ｐゴシック" charset="0"/>
              </a:rPr>
              <a:t>PENSAMIENTO CRÍTICO</a:t>
            </a:r>
            <a:endParaRPr lang="en-US" sz="3200" b="1" dirty="0">
              <a:latin typeface="Times New Roman" charset="0"/>
              <a:ea typeface="ＭＳ Ｐゴシック" charset="0"/>
              <a:cs typeface="ＭＳ Ｐゴシック" charset="0"/>
            </a:endParaRPr>
          </a:p>
        </p:txBody>
      </p:sp>
      <p:sp>
        <p:nvSpPr>
          <p:cNvPr id="203779" name="Rectangle 3"/>
          <p:cNvSpPr>
            <a:spLocks noChangeArrowheads="1"/>
          </p:cNvSpPr>
          <p:nvPr/>
        </p:nvSpPr>
        <p:spPr bwMode="auto">
          <a:xfrm>
            <a:off x="914400" y="1066800"/>
            <a:ext cx="6934200" cy="54784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a:spAutoFit/>
          </a:bodyPr>
          <a:lstStyle/>
          <a:p>
            <a:pPr>
              <a:defRPr/>
            </a:pPr>
            <a:r>
              <a:rPr lang="en-US" u="sng" dirty="0">
                <a:effectLst>
                  <a:outerShdw blurRad="38100" dist="38100" dir="2700000" algn="tl">
                    <a:srgbClr val="000000">
                      <a:alpha val="43137"/>
                    </a:srgbClr>
                  </a:outerShdw>
                </a:effectLst>
                <a:latin typeface="Times New Roman" charset="0"/>
              </a:rPr>
              <a:t>  </a:t>
            </a:r>
          </a:p>
          <a:p>
            <a:pPr>
              <a:defRPr/>
            </a:pPr>
            <a:r>
              <a:rPr lang="en-US" dirty="0">
                <a:effectLst>
                  <a:outerShdw blurRad="38100" dist="38100" dir="2700000" algn="tl">
                    <a:srgbClr val="000000">
                      <a:alpha val="43137"/>
                    </a:srgbClr>
                  </a:outerShdw>
                </a:effectLst>
                <a:latin typeface="Times New Roman" charset="0"/>
              </a:rPr>
              <a:t>          </a:t>
            </a:r>
            <a:r>
              <a:rPr lang="en-US" dirty="0" smtClean="0">
                <a:effectLst>
                  <a:outerShdw blurRad="38100" dist="38100" dir="2700000" algn="tl">
                    <a:srgbClr val="000000">
                      <a:alpha val="43137"/>
                    </a:srgbClr>
                  </a:outerShdw>
                </a:effectLst>
                <a:latin typeface="Times New Roman" charset="0"/>
              </a:rPr>
              <a:t>            </a:t>
            </a:r>
            <a:r>
              <a:rPr lang="en-US" sz="2800" dirty="0" smtClean="0">
                <a:effectLst>
                  <a:outerShdw blurRad="38100" dist="38100" dir="2700000" algn="tl">
                    <a:srgbClr val="000000">
                      <a:alpha val="43137"/>
                    </a:srgbClr>
                  </a:outerShdw>
                </a:effectLst>
                <a:latin typeface="Times New Roman" charset="0"/>
              </a:rPr>
              <a:t>¿</a:t>
            </a:r>
            <a:r>
              <a:rPr lang="en-US" sz="2800" dirty="0" err="1" smtClean="0">
                <a:effectLst>
                  <a:outerShdw blurRad="38100" dist="38100" dir="2700000" algn="tl">
                    <a:srgbClr val="000000">
                      <a:alpha val="43137"/>
                    </a:srgbClr>
                  </a:outerShdw>
                </a:effectLst>
                <a:latin typeface="Times New Roman" charset="0"/>
              </a:rPr>
              <a:t>Cuál</a:t>
            </a:r>
            <a:r>
              <a:rPr lang="en-US" sz="2800" dirty="0" smtClean="0">
                <a:effectLst>
                  <a:outerShdw blurRad="38100" dist="38100" dir="2700000" algn="tl">
                    <a:srgbClr val="000000">
                      <a:alpha val="43137"/>
                    </a:srgbClr>
                  </a:outerShdw>
                </a:effectLst>
                <a:latin typeface="Times New Roman" charset="0"/>
              </a:rPr>
              <a:t> </a:t>
            </a:r>
            <a:r>
              <a:rPr lang="en-US" sz="2800" dirty="0" err="1" smtClean="0">
                <a:effectLst>
                  <a:outerShdw blurRad="38100" dist="38100" dir="2700000" algn="tl">
                    <a:srgbClr val="000000">
                      <a:alpha val="43137"/>
                    </a:srgbClr>
                  </a:outerShdw>
                </a:effectLst>
                <a:latin typeface="Times New Roman" charset="0"/>
              </a:rPr>
              <a:t>es</a:t>
            </a:r>
            <a:r>
              <a:rPr lang="en-US" sz="2800" dirty="0" smtClean="0">
                <a:effectLst>
                  <a:outerShdw blurRad="38100" dist="38100" dir="2700000" algn="tl">
                    <a:srgbClr val="000000">
                      <a:alpha val="43137"/>
                    </a:srgbClr>
                  </a:outerShdw>
                </a:effectLst>
                <a:latin typeface="Times New Roman" charset="0"/>
              </a:rPr>
              <a:t> la </a:t>
            </a:r>
            <a:r>
              <a:rPr lang="en-US" sz="2800" dirty="0" err="1" smtClean="0">
                <a:effectLst>
                  <a:outerShdw blurRad="38100" dist="38100" dir="2700000" algn="tl">
                    <a:srgbClr val="000000">
                      <a:alpha val="43137"/>
                    </a:srgbClr>
                  </a:outerShdw>
                </a:effectLst>
                <a:latin typeface="Times New Roman" charset="0"/>
              </a:rPr>
              <a:t>próxima</a:t>
            </a:r>
            <a:r>
              <a:rPr lang="en-US" sz="2800" dirty="0" smtClean="0">
                <a:effectLst>
                  <a:outerShdw blurRad="38100" dist="38100" dir="2700000" algn="tl">
                    <a:srgbClr val="000000">
                      <a:alpha val="43137"/>
                    </a:srgbClr>
                  </a:outerShdw>
                </a:effectLst>
                <a:latin typeface="Times New Roman" charset="0"/>
              </a:rPr>
              <a:t> </a:t>
            </a:r>
            <a:r>
              <a:rPr lang="en-US" sz="2800" dirty="0" err="1" smtClean="0">
                <a:effectLst>
                  <a:outerShdw blurRad="38100" dist="38100" dir="2700000" algn="tl">
                    <a:srgbClr val="000000">
                      <a:alpha val="43137"/>
                    </a:srgbClr>
                  </a:outerShdw>
                </a:effectLst>
                <a:latin typeface="Times New Roman" charset="0"/>
              </a:rPr>
              <a:t>letra</a:t>
            </a:r>
            <a:r>
              <a:rPr lang="en-US" sz="2800" dirty="0" smtClean="0">
                <a:effectLst>
                  <a:outerShdw blurRad="38100" dist="38100" dir="2700000" algn="tl">
                    <a:srgbClr val="000000">
                      <a:alpha val="43137"/>
                    </a:srgbClr>
                  </a:outerShdw>
                </a:effectLst>
                <a:latin typeface="Times New Roman" charset="0"/>
              </a:rPr>
              <a:t>?</a:t>
            </a:r>
            <a:endParaRPr lang="en-US" sz="3200" b="1" u="sng" dirty="0">
              <a:effectLst>
                <a:outerShdw blurRad="38100" dist="38100" dir="2700000" algn="tl">
                  <a:srgbClr val="000000">
                    <a:alpha val="43137"/>
                  </a:srgbClr>
                </a:outerShdw>
              </a:effectLst>
              <a:latin typeface="Times New Roman" charset="0"/>
            </a:endParaRPr>
          </a:p>
          <a:p>
            <a:pPr>
              <a:defRPr/>
            </a:pPr>
            <a:r>
              <a:rPr lang="en-US" sz="3200" b="1" dirty="0">
                <a:effectLst>
                  <a:outerShdw blurRad="38100" dist="38100" dir="2700000" algn="tl">
                    <a:srgbClr val="000000">
                      <a:alpha val="43137"/>
                    </a:srgbClr>
                  </a:outerShdw>
                </a:effectLst>
                <a:latin typeface="Times New Roman" charset="0"/>
              </a:rPr>
              <a:t>			     </a:t>
            </a:r>
            <a:r>
              <a:rPr lang="en-US" sz="3200" b="1" dirty="0" smtClean="0">
                <a:effectLst>
                  <a:outerShdw blurRad="38100" dist="38100" dir="2700000" algn="tl">
                    <a:srgbClr val="000000">
                      <a:alpha val="43137"/>
                    </a:srgbClr>
                  </a:outerShdw>
                </a:effectLst>
                <a:latin typeface="Times New Roman" charset="0"/>
              </a:rPr>
              <a:t>U</a:t>
            </a:r>
            <a:endParaRPr lang="en-US" sz="3200" b="1" dirty="0">
              <a:effectLst>
                <a:outerShdw blurRad="38100" dist="38100" dir="2700000" algn="tl">
                  <a:srgbClr val="000000">
                    <a:alpha val="43137"/>
                  </a:srgbClr>
                </a:outerShdw>
              </a:effectLst>
              <a:latin typeface="Times New Roman" charset="0"/>
            </a:endParaRPr>
          </a:p>
          <a:p>
            <a:pPr lvl="2" algn="just">
              <a:defRPr/>
            </a:pPr>
            <a:r>
              <a:rPr lang="en-US" sz="3200" b="1" dirty="0">
                <a:effectLst>
                  <a:outerShdw blurRad="38100" dist="38100" dir="2700000" algn="tl">
                    <a:srgbClr val="000000">
                      <a:alpha val="43137"/>
                    </a:srgbClr>
                  </a:outerShdw>
                </a:effectLst>
                <a:latin typeface="Times New Roman" charset="0"/>
              </a:rPr>
              <a:t>     		  U</a:t>
            </a:r>
            <a:r>
              <a:rPr lang="en-US" sz="3200" b="1" dirty="0" smtClean="0">
                <a:effectLst>
                  <a:outerShdw blurRad="38100" dist="38100" dir="2700000" algn="tl">
                    <a:srgbClr val="000000">
                      <a:alpha val="43137"/>
                    </a:srgbClr>
                  </a:outerShdw>
                </a:effectLst>
                <a:latin typeface="Times New Roman" charset="0"/>
              </a:rPr>
              <a:t>  D</a:t>
            </a:r>
            <a:endParaRPr lang="en-US" sz="3200" b="1" dirty="0">
              <a:effectLst>
                <a:outerShdw blurRad="38100" dist="38100" dir="2700000" algn="tl">
                  <a:srgbClr val="000000">
                    <a:alpha val="43137"/>
                  </a:srgbClr>
                </a:outerShdw>
              </a:effectLst>
              <a:latin typeface="Times New Roman" charset="0"/>
            </a:endParaRPr>
          </a:p>
          <a:p>
            <a:pPr lvl="2" algn="just">
              <a:defRPr/>
            </a:pPr>
            <a:r>
              <a:rPr lang="en-US" sz="3200" b="1" dirty="0">
                <a:effectLst>
                  <a:outerShdw blurRad="38100" dist="38100" dir="2700000" algn="tl">
                    <a:srgbClr val="000000">
                      <a:alpha val="43137"/>
                    </a:srgbClr>
                  </a:outerShdw>
                </a:effectLst>
                <a:latin typeface="Times New Roman" charset="0"/>
              </a:rPr>
              <a:t>  		</a:t>
            </a:r>
            <a:r>
              <a:rPr lang="en-US" sz="3200" b="1" dirty="0" smtClean="0">
                <a:effectLst>
                  <a:outerShdw blurRad="38100" dist="38100" dir="2700000" algn="tl">
                    <a:srgbClr val="000000">
                      <a:alpha val="43137"/>
                    </a:srgbClr>
                  </a:outerShdw>
                </a:effectLst>
                <a:latin typeface="Times New Roman" charset="0"/>
              </a:rPr>
              <a:t>U  </a:t>
            </a:r>
            <a:r>
              <a:rPr lang="en-US" sz="3200" b="1" dirty="0">
                <a:effectLst>
                  <a:outerShdw blurRad="38100" dist="38100" dir="2700000" algn="tl">
                    <a:srgbClr val="000000">
                      <a:alpha val="43137"/>
                    </a:srgbClr>
                  </a:outerShdw>
                </a:effectLst>
                <a:latin typeface="Times New Roman" charset="0"/>
              </a:rPr>
              <a:t>D</a:t>
            </a:r>
            <a:r>
              <a:rPr lang="en-US" sz="3200" b="1" dirty="0" smtClean="0">
                <a:effectLst>
                  <a:outerShdw blurRad="38100" dist="38100" dir="2700000" algn="tl">
                    <a:srgbClr val="000000">
                      <a:alpha val="43137"/>
                    </a:srgbClr>
                  </a:outerShdw>
                </a:effectLst>
                <a:latin typeface="Times New Roman" charset="0"/>
              </a:rPr>
              <a:t>  </a:t>
            </a:r>
            <a:r>
              <a:rPr lang="en-US" sz="3200" b="1" dirty="0">
                <a:effectLst>
                  <a:outerShdw blurRad="38100" dist="38100" dir="2700000" algn="tl">
                    <a:srgbClr val="000000">
                      <a:alpha val="43137"/>
                    </a:srgbClr>
                  </a:outerShdw>
                </a:effectLst>
                <a:latin typeface="Times New Roman" charset="0"/>
              </a:rPr>
              <a:t>T</a:t>
            </a:r>
          </a:p>
          <a:p>
            <a:pPr lvl="2" algn="just">
              <a:defRPr/>
            </a:pPr>
            <a:r>
              <a:rPr lang="en-US" sz="3200" b="1" dirty="0">
                <a:effectLst>
                  <a:outerShdw blurRad="38100" dist="38100" dir="2700000" algn="tl">
                    <a:srgbClr val="000000">
                      <a:alpha val="43137"/>
                    </a:srgbClr>
                  </a:outerShdw>
                </a:effectLst>
                <a:latin typeface="Times New Roman" charset="0"/>
              </a:rPr>
              <a:t>	      </a:t>
            </a:r>
            <a:r>
              <a:rPr lang="en-US" sz="3200" b="1" dirty="0" smtClean="0">
                <a:effectLst>
                  <a:outerShdw blurRad="38100" dist="38100" dir="2700000" algn="tl">
                    <a:srgbClr val="000000">
                      <a:alpha val="43137"/>
                    </a:srgbClr>
                  </a:outerShdw>
                </a:effectLst>
                <a:latin typeface="Times New Roman" charset="0"/>
              </a:rPr>
              <a:t>U  </a:t>
            </a:r>
            <a:r>
              <a:rPr lang="en-US" sz="3200" b="1" dirty="0">
                <a:effectLst>
                  <a:outerShdw blurRad="38100" dist="38100" dir="2700000" algn="tl">
                    <a:srgbClr val="000000">
                      <a:alpha val="43137"/>
                    </a:srgbClr>
                  </a:outerShdw>
                </a:effectLst>
                <a:latin typeface="Times New Roman" charset="0"/>
              </a:rPr>
              <a:t>D</a:t>
            </a:r>
            <a:r>
              <a:rPr lang="en-US" sz="3200" b="1" dirty="0" smtClean="0">
                <a:effectLst>
                  <a:outerShdw blurRad="38100" dist="38100" dir="2700000" algn="tl">
                    <a:srgbClr val="000000">
                      <a:alpha val="43137"/>
                    </a:srgbClr>
                  </a:outerShdw>
                </a:effectLst>
                <a:latin typeface="Times New Roman" charset="0"/>
              </a:rPr>
              <a:t>  </a:t>
            </a:r>
            <a:r>
              <a:rPr lang="en-US" sz="3200" b="1" dirty="0">
                <a:effectLst>
                  <a:outerShdw blurRad="38100" dist="38100" dir="2700000" algn="tl">
                    <a:srgbClr val="000000">
                      <a:alpha val="43137"/>
                    </a:srgbClr>
                  </a:outerShdw>
                </a:effectLst>
                <a:latin typeface="Times New Roman" charset="0"/>
              </a:rPr>
              <a:t>T  </a:t>
            </a:r>
            <a:r>
              <a:rPr lang="en-US" sz="3200" b="1" dirty="0" smtClean="0">
                <a:effectLst>
                  <a:outerShdw blurRad="38100" dist="38100" dir="2700000" algn="tl">
                    <a:srgbClr val="000000">
                      <a:alpha val="43137"/>
                    </a:srgbClr>
                  </a:outerShdw>
                </a:effectLst>
                <a:latin typeface="Times New Roman" charset="0"/>
              </a:rPr>
              <a:t>C</a:t>
            </a:r>
            <a:endParaRPr lang="en-US" sz="3200" b="1" dirty="0">
              <a:effectLst>
                <a:outerShdw blurRad="38100" dist="38100" dir="2700000" algn="tl">
                  <a:srgbClr val="000000">
                    <a:alpha val="43137"/>
                  </a:srgbClr>
                </a:outerShdw>
              </a:effectLst>
              <a:latin typeface="Times New Roman" charset="0"/>
            </a:endParaRPr>
          </a:p>
          <a:p>
            <a:pPr lvl="2" algn="just">
              <a:defRPr/>
            </a:pPr>
            <a:r>
              <a:rPr lang="en-US" sz="3200" b="1" dirty="0">
                <a:effectLst>
                  <a:outerShdw blurRad="38100" dist="38100" dir="2700000" algn="tl">
                    <a:srgbClr val="000000">
                      <a:alpha val="43137"/>
                    </a:srgbClr>
                  </a:outerShdw>
                </a:effectLst>
                <a:latin typeface="Times New Roman" charset="0"/>
              </a:rPr>
              <a:t>            </a:t>
            </a:r>
            <a:r>
              <a:rPr lang="en-US" sz="3200" b="1" dirty="0" smtClean="0">
                <a:effectLst>
                  <a:outerShdw blurRad="38100" dist="38100" dir="2700000" algn="tl">
                    <a:srgbClr val="000000">
                      <a:alpha val="43137"/>
                    </a:srgbClr>
                  </a:outerShdw>
                </a:effectLst>
                <a:latin typeface="Times New Roman" charset="0"/>
              </a:rPr>
              <a:t>U  </a:t>
            </a:r>
            <a:r>
              <a:rPr lang="en-US" sz="3200" b="1" dirty="0">
                <a:effectLst>
                  <a:outerShdw blurRad="38100" dist="38100" dir="2700000" algn="tl">
                    <a:srgbClr val="000000">
                      <a:alpha val="43137"/>
                    </a:srgbClr>
                  </a:outerShdw>
                </a:effectLst>
                <a:latin typeface="Times New Roman" charset="0"/>
              </a:rPr>
              <a:t>D</a:t>
            </a:r>
            <a:r>
              <a:rPr lang="en-US" sz="3200" b="1" dirty="0" smtClean="0">
                <a:effectLst>
                  <a:outerShdw blurRad="38100" dist="38100" dir="2700000" algn="tl">
                    <a:srgbClr val="000000">
                      <a:alpha val="43137"/>
                    </a:srgbClr>
                  </a:outerShdw>
                </a:effectLst>
                <a:latin typeface="Times New Roman" charset="0"/>
              </a:rPr>
              <a:t>  </a:t>
            </a:r>
            <a:r>
              <a:rPr lang="en-US" sz="3200" b="1" dirty="0">
                <a:effectLst>
                  <a:outerShdw blurRad="38100" dist="38100" dir="2700000" algn="tl">
                    <a:srgbClr val="000000">
                      <a:alpha val="43137"/>
                    </a:srgbClr>
                  </a:outerShdw>
                </a:effectLst>
                <a:latin typeface="Times New Roman" charset="0"/>
              </a:rPr>
              <a:t>T  </a:t>
            </a:r>
            <a:r>
              <a:rPr lang="en-US" sz="3200" b="1" dirty="0" smtClean="0">
                <a:effectLst>
                  <a:outerShdw blurRad="38100" dist="38100" dir="2700000" algn="tl">
                    <a:srgbClr val="000000">
                      <a:alpha val="43137"/>
                    </a:srgbClr>
                  </a:outerShdw>
                </a:effectLst>
                <a:latin typeface="Times New Roman" charset="0"/>
              </a:rPr>
              <a:t>C   </a:t>
            </a:r>
            <a:r>
              <a:rPr lang="en-US" sz="3200" b="1" dirty="0">
                <a:effectLst>
                  <a:outerShdw blurRad="38100" dist="38100" dir="2700000" algn="tl">
                    <a:srgbClr val="000000">
                      <a:alpha val="43137"/>
                    </a:srgbClr>
                  </a:outerShdw>
                </a:effectLst>
                <a:latin typeface="Times New Roman" charset="0"/>
              </a:rPr>
              <a:t>C</a:t>
            </a:r>
          </a:p>
          <a:p>
            <a:pPr lvl="3" algn="just">
              <a:defRPr/>
            </a:pPr>
            <a:r>
              <a:rPr lang="en-US" sz="3200" b="1" dirty="0">
                <a:effectLst>
                  <a:outerShdw blurRad="38100" dist="38100" dir="2700000" algn="tl">
                    <a:srgbClr val="000000">
                      <a:alpha val="43137"/>
                    </a:srgbClr>
                  </a:outerShdw>
                </a:effectLst>
                <a:latin typeface="Times New Roman" charset="0"/>
              </a:rPr>
              <a:t>      </a:t>
            </a:r>
            <a:r>
              <a:rPr lang="en-US" sz="3200" b="1" dirty="0" smtClean="0">
                <a:effectLst>
                  <a:outerShdw blurRad="38100" dist="38100" dir="2700000" algn="tl">
                    <a:srgbClr val="000000">
                      <a:alpha val="43137"/>
                    </a:srgbClr>
                  </a:outerShdw>
                </a:effectLst>
                <a:latin typeface="Times New Roman" charset="0"/>
              </a:rPr>
              <a:t>U  </a:t>
            </a:r>
            <a:r>
              <a:rPr lang="en-US" sz="3200" b="1" dirty="0">
                <a:effectLst>
                  <a:outerShdw blurRad="38100" dist="38100" dir="2700000" algn="tl">
                    <a:srgbClr val="000000">
                      <a:alpha val="43137"/>
                    </a:srgbClr>
                  </a:outerShdw>
                </a:effectLst>
                <a:latin typeface="Times New Roman" charset="0"/>
              </a:rPr>
              <a:t>D</a:t>
            </a:r>
            <a:r>
              <a:rPr lang="en-US" sz="3200" b="1" dirty="0" smtClean="0">
                <a:effectLst>
                  <a:outerShdw blurRad="38100" dist="38100" dir="2700000" algn="tl">
                    <a:srgbClr val="000000">
                      <a:alpha val="43137"/>
                    </a:srgbClr>
                  </a:outerShdw>
                </a:effectLst>
                <a:latin typeface="Times New Roman" charset="0"/>
              </a:rPr>
              <a:t>  </a:t>
            </a:r>
            <a:r>
              <a:rPr lang="en-US" sz="3200" b="1" dirty="0">
                <a:effectLst>
                  <a:outerShdw blurRad="38100" dist="38100" dir="2700000" algn="tl">
                    <a:srgbClr val="000000">
                      <a:alpha val="43137"/>
                    </a:srgbClr>
                  </a:outerShdw>
                </a:effectLst>
                <a:latin typeface="Times New Roman" charset="0"/>
              </a:rPr>
              <a:t>T  </a:t>
            </a:r>
            <a:r>
              <a:rPr lang="en-US" sz="3200" b="1" dirty="0" smtClean="0">
                <a:effectLst>
                  <a:outerShdw blurRad="38100" dist="38100" dir="2700000" algn="tl">
                    <a:srgbClr val="000000">
                      <a:alpha val="43137"/>
                    </a:srgbClr>
                  </a:outerShdw>
                </a:effectLst>
                <a:latin typeface="Times New Roman" charset="0"/>
              </a:rPr>
              <a:t>C  C   </a:t>
            </a:r>
            <a:r>
              <a:rPr lang="en-US" sz="3200" b="1" dirty="0">
                <a:effectLst>
                  <a:outerShdw blurRad="38100" dist="38100" dir="2700000" algn="tl">
                    <a:srgbClr val="000000">
                      <a:alpha val="43137"/>
                    </a:srgbClr>
                  </a:outerShdw>
                </a:effectLst>
                <a:latin typeface="Times New Roman" charset="0"/>
              </a:rPr>
              <a:t>S</a:t>
            </a:r>
          </a:p>
          <a:p>
            <a:pPr lvl="2" algn="just">
              <a:defRPr/>
            </a:pPr>
            <a:r>
              <a:rPr lang="en-US" sz="3200" b="1" dirty="0">
                <a:effectLst>
                  <a:outerShdw blurRad="38100" dist="38100" dir="2700000" algn="tl">
                    <a:srgbClr val="000000">
                      <a:alpha val="43137"/>
                    </a:srgbClr>
                  </a:outerShdw>
                </a:effectLst>
                <a:latin typeface="Times New Roman" charset="0"/>
              </a:rPr>
              <a:t>        </a:t>
            </a:r>
            <a:r>
              <a:rPr lang="en-US" sz="3200" b="1" dirty="0" smtClean="0">
                <a:effectLst>
                  <a:outerShdw blurRad="38100" dist="38100" dir="2700000" algn="tl">
                    <a:srgbClr val="000000">
                      <a:alpha val="43137"/>
                    </a:srgbClr>
                  </a:outerShdw>
                </a:effectLst>
                <a:latin typeface="Times New Roman" charset="0"/>
              </a:rPr>
              <a:t>U  </a:t>
            </a:r>
            <a:r>
              <a:rPr lang="en-US" sz="3200" b="1" dirty="0">
                <a:effectLst>
                  <a:outerShdw blurRad="38100" dist="38100" dir="2700000" algn="tl">
                    <a:srgbClr val="000000">
                      <a:alpha val="43137"/>
                    </a:srgbClr>
                  </a:outerShdw>
                </a:effectLst>
                <a:latin typeface="Times New Roman" charset="0"/>
              </a:rPr>
              <a:t>D</a:t>
            </a:r>
            <a:r>
              <a:rPr lang="en-US" sz="3200" b="1" dirty="0" smtClean="0">
                <a:effectLst>
                  <a:outerShdw blurRad="38100" dist="38100" dir="2700000" algn="tl">
                    <a:srgbClr val="000000">
                      <a:alpha val="43137"/>
                    </a:srgbClr>
                  </a:outerShdw>
                </a:effectLst>
                <a:latin typeface="Times New Roman" charset="0"/>
              </a:rPr>
              <a:t>  </a:t>
            </a:r>
            <a:r>
              <a:rPr lang="en-US" sz="3200" b="1" dirty="0">
                <a:effectLst>
                  <a:outerShdw blurRad="38100" dist="38100" dir="2700000" algn="tl">
                    <a:srgbClr val="000000">
                      <a:alpha val="43137"/>
                    </a:srgbClr>
                  </a:outerShdw>
                </a:effectLst>
                <a:latin typeface="Times New Roman" charset="0"/>
              </a:rPr>
              <a:t>T  </a:t>
            </a:r>
            <a:r>
              <a:rPr lang="en-US" sz="3200" b="1" dirty="0" smtClean="0">
                <a:effectLst>
                  <a:outerShdw blurRad="38100" dist="38100" dir="2700000" algn="tl">
                    <a:srgbClr val="000000">
                      <a:alpha val="43137"/>
                    </a:srgbClr>
                  </a:outerShdw>
                </a:effectLst>
                <a:latin typeface="Times New Roman" charset="0"/>
              </a:rPr>
              <a:t>C  </a:t>
            </a:r>
            <a:r>
              <a:rPr lang="en-US" sz="3200" b="1" dirty="0">
                <a:effectLst>
                  <a:outerShdw blurRad="38100" dist="38100" dir="2700000" algn="tl">
                    <a:srgbClr val="000000">
                      <a:alpha val="43137"/>
                    </a:srgbClr>
                  </a:outerShdw>
                </a:effectLst>
                <a:latin typeface="Times New Roman" charset="0"/>
              </a:rPr>
              <a:t>C</a:t>
            </a:r>
            <a:r>
              <a:rPr lang="en-US" sz="3200" b="1" dirty="0" smtClean="0">
                <a:effectLst>
                  <a:outerShdw blurRad="38100" dist="38100" dir="2700000" algn="tl">
                    <a:srgbClr val="000000">
                      <a:alpha val="43137"/>
                    </a:srgbClr>
                  </a:outerShdw>
                </a:effectLst>
                <a:latin typeface="Times New Roman" charset="0"/>
              </a:rPr>
              <a:t>   </a:t>
            </a:r>
            <a:r>
              <a:rPr lang="en-US" sz="3200" b="1" dirty="0">
                <a:effectLst>
                  <a:outerShdw blurRad="38100" dist="38100" dir="2700000" algn="tl">
                    <a:srgbClr val="000000">
                      <a:alpha val="43137"/>
                    </a:srgbClr>
                  </a:outerShdw>
                </a:effectLst>
                <a:latin typeface="Times New Roman" charset="0"/>
              </a:rPr>
              <a:t>S   S</a:t>
            </a:r>
          </a:p>
          <a:p>
            <a:pPr lvl="2" algn="just">
              <a:defRPr/>
            </a:pPr>
            <a:r>
              <a:rPr lang="en-US" sz="3200" b="1" dirty="0">
                <a:effectLst>
                  <a:outerShdw blurRad="38100" dist="38100" dir="2700000" algn="tl">
                    <a:srgbClr val="000000">
                      <a:alpha val="43137"/>
                    </a:srgbClr>
                  </a:outerShdw>
                </a:effectLst>
                <a:latin typeface="Times New Roman" charset="0"/>
              </a:rPr>
              <a:t>    </a:t>
            </a:r>
            <a:r>
              <a:rPr lang="en-US" sz="3200" b="1" dirty="0" smtClean="0">
                <a:effectLst>
                  <a:outerShdw blurRad="38100" dist="38100" dir="2700000" algn="tl">
                    <a:srgbClr val="000000">
                      <a:alpha val="43137"/>
                    </a:srgbClr>
                  </a:outerShdw>
                </a:effectLst>
                <a:latin typeface="Times New Roman" charset="0"/>
              </a:rPr>
              <a:t>U   </a:t>
            </a:r>
            <a:r>
              <a:rPr lang="en-US" sz="3200" b="1" dirty="0">
                <a:effectLst>
                  <a:outerShdw blurRad="38100" dist="38100" dir="2700000" algn="tl">
                    <a:srgbClr val="000000">
                      <a:alpha val="43137"/>
                    </a:srgbClr>
                  </a:outerShdw>
                </a:effectLst>
                <a:latin typeface="Times New Roman" charset="0"/>
              </a:rPr>
              <a:t>D</a:t>
            </a:r>
            <a:r>
              <a:rPr lang="en-US" sz="3200" b="1" dirty="0" smtClean="0">
                <a:effectLst>
                  <a:outerShdw blurRad="38100" dist="38100" dir="2700000" algn="tl">
                    <a:srgbClr val="000000">
                      <a:alpha val="43137"/>
                    </a:srgbClr>
                  </a:outerShdw>
                </a:effectLst>
                <a:latin typeface="Times New Roman" charset="0"/>
              </a:rPr>
              <a:t>   </a:t>
            </a:r>
            <a:r>
              <a:rPr lang="en-US" sz="3200" b="1" dirty="0">
                <a:effectLst>
                  <a:outerShdw blurRad="38100" dist="38100" dir="2700000" algn="tl">
                    <a:srgbClr val="000000">
                      <a:alpha val="43137"/>
                    </a:srgbClr>
                  </a:outerShdw>
                </a:effectLst>
                <a:latin typeface="Times New Roman" charset="0"/>
              </a:rPr>
              <a:t>T   </a:t>
            </a:r>
            <a:r>
              <a:rPr lang="en-US" sz="3200" b="1" dirty="0" smtClean="0">
                <a:effectLst>
                  <a:outerShdw blurRad="38100" dist="38100" dir="2700000" algn="tl">
                    <a:srgbClr val="000000">
                      <a:alpha val="43137"/>
                    </a:srgbClr>
                  </a:outerShdw>
                </a:effectLst>
                <a:latin typeface="Times New Roman" charset="0"/>
              </a:rPr>
              <a:t>C   </a:t>
            </a:r>
            <a:r>
              <a:rPr lang="en-US" sz="3200" b="1" dirty="0">
                <a:effectLst>
                  <a:outerShdw blurRad="38100" dist="38100" dir="2700000" algn="tl">
                    <a:srgbClr val="000000">
                      <a:alpha val="43137"/>
                    </a:srgbClr>
                  </a:outerShdw>
                </a:effectLst>
                <a:latin typeface="Times New Roman" charset="0"/>
              </a:rPr>
              <a:t>C</a:t>
            </a:r>
            <a:r>
              <a:rPr lang="en-US" sz="3200" b="1" dirty="0" smtClean="0">
                <a:effectLst>
                  <a:outerShdw blurRad="38100" dist="38100" dir="2700000" algn="tl">
                    <a:srgbClr val="000000">
                      <a:alpha val="43137"/>
                    </a:srgbClr>
                  </a:outerShdw>
                </a:effectLst>
                <a:latin typeface="Times New Roman" charset="0"/>
              </a:rPr>
              <a:t>   </a:t>
            </a:r>
            <a:r>
              <a:rPr lang="en-US" sz="3200" b="1" dirty="0">
                <a:effectLst>
                  <a:outerShdw blurRad="38100" dist="38100" dir="2700000" algn="tl">
                    <a:srgbClr val="000000">
                      <a:alpha val="43137"/>
                    </a:srgbClr>
                  </a:outerShdw>
                </a:effectLst>
                <a:latin typeface="Times New Roman" charset="0"/>
              </a:rPr>
              <a:t>S   S  </a:t>
            </a:r>
            <a:r>
              <a:rPr lang="en-US" sz="3200" b="1" u="sng" dirty="0">
                <a:effectLst>
                  <a:outerShdw blurRad="38100" dist="38100" dir="2700000" algn="tl">
                    <a:srgbClr val="000000">
                      <a:alpha val="43137"/>
                    </a:srgbClr>
                  </a:outerShdw>
                </a:effectLst>
                <a:latin typeface="Times New Roman" charset="0"/>
              </a:rPr>
              <a:t>_?_</a:t>
            </a:r>
          </a:p>
          <a:p>
            <a:pPr lvl="2">
              <a:defRPr/>
            </a:pPr>
            <a:endParaRPr lang="en-US" dirty="0">
              <a:effectLst>
                <a:outerShdw blurRad="38100" dist="38100" dir="2700000" algn="tl">
                  <a:srgbClr val="000000">
                    <a:alpha val="43137"/>
                  </a:srgbClr>
                </a:outerShdw>
              </a:effectLst>
              <a:latin typeface="Times New Roman" charset="0"/>
            </a:endParaRPr>
          </a:p>
          <a:p>
            <a:pPr>
              <a:defRPr/>
            </a:pPr>
            <a:endParaRPr lang="en-US" sz="1800" dirty="0">
              <a:effectLst>
                <a:outerShdw blurRad="38100" dist="38100" dir="2700000" algn="tl">
                  <a:srgbClr val="000000">
                    <a:alpha val="43137"/>
                  </a:srgbClr>
                </a:outerShdw>
              </a:effectLst>
            </a:endParaRPr>
          </a:p>
        </p:txBody>
      </p:sp>
      <p:pic>
        <p:nvPicPr>
          <p:cNvPr id="5" name="Picture 4"/>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69283" y="5562600"/>
            <a:ext cx="1267460" cy="1011555"/>
          </a:xfrm>
          <a:prstGeom prst="rect">
            <a:avLst/>
          </a:prstGeom>
          <a:noFill/>
          <a:ln>
            <a:noFill/>
          </a:ln>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B0FFA4"/>
        </a:solidFill>
        <a:effectLst/>
      </p:bgPr>
    </p:bg>
    <p:spTree>
      <p:nvGrpSpPr>
        <p:cNvPr id="1" name=""/>
        <p:cNvGrpSpPr/>
        <p:nvPr/>
      </p:nvGrpSpPr>
      <p:grpSpPr>
        <a:xfrm>
          <a:off x="0" y="0"/>
          <a:ext cx="0" cy="0"/>
          <a:chOff x="0" y="0"/>
          <a:chExt cx="0" cy="0"/>
        </a:xfrm>
      </p:grpSpPr>
      <p:sp>
        <p:nvSpPr>
          <p:cNvPr id="199683" name="Rectangle 3"/>
          <p:cNvSpPr>
            <a:spLocks noGrp="1" noChangeArrowheads="1"/>
          </p:cNvSpPr>
          <p:nvPr>
            <p:ph type="body" idx="1"/>
          </p:nvPr>
        </p:nvSpPr>
        <p:spPr>
          <a:xfrm>
            <a:off x="609600" y="2819400"/>
            <a:ext cx="7772400" cy="2667000"/>
          </a:xfrm>
        </p:spPr>
        <p:txBody>
          <a:bodyPr>
            <a:noAutofit/>
          </a:bodyPr>
          <a:lstStyle/>
          <a:p>
            <a:pPr marL="533400" indent="-533400">
              <a:lnSpc>
                <a:spcPct val="90000"/>
              </a:lnSpc>
              <a:buFontTx/>
              <a:buNone/>
            </a:pPr>
            <a:r>
              <a:rPr lang="es-ES_tradnl" sz="2800" dirty="0">
                <a:solidFill>
                  <a:srgbClr val="000000"/>
                </a:solidFill>
              </a:rPr>
              <a:t>De acuerdo </a:t>
            </a:r>
            <a:r>
              <a:rPr lang="es-ES_tradnl" sz="2800" dirty="0" smtClean="0">
                <a:solidFill>
                  <a:srgbClr val="000000"/>
                </a:solidFill>
              </a:rPr>
              <a:t>con </a:t>
            </a:r>
            <a:r>
              <a:rPr lang="es-ES_tradnl" sz="2800" dirty="0">
                <a:solidFill>
                  <a:srgbClr val="000000"/>
                </a:solidFill>
              </a:rPr>
              <a:t>la Real Academia Española</a:t>
            </a:r>
            <a:r>
              <a:rPr lang="es-ES_tradnl" sz="2800" dirty="0" smtClean="0">
                <a:solidFill>
                  <a:srgbClr val="000000"/>
                </a:solidFill>
              </a:rPr>
              <a:t>,</a:t>
            </a:r>
          </a:p>
          <a:p>
            <a:pPr marL="533400" indent="-533400">
              <a:lnSpc>
                <a:spcPct val="90000"/>
              </a:lnSpc>
              <a:buFontTx/>
              <a:buNone/>
            </a:pPr>
            <a:r>
              <a:rPr lang="es-ES_tradnl" sz="2800" i="1" u="sng" dirty="0" smtClean="0">
                <a:solidFill>
                  <a:srgbClr val="000000"/>
                </a:solidFill>
              </a:rPr>
              <a:t>observar</a:t>
            </a:r>
            <a:r>
              <a:rPr lang="es-ES_tradnl" sz="2800" dirty="0" smtClean="0">
                <a:solidFill>
                  <a:srgbClr val="000000"/>
                </a:solidFill>
              </a:rPr>
              <a:t> </a:t>
            </a:r>
            <a:r>
              <a:rPr lang="es-ES_tradnl" sz="2800" dirty="0">
                <a:solidFill>
                  <a:srgbClr val="000000"/>
                </a:solidFill>
              </a:rPr>
              <a:t>significa </a:t>
            </a:r>
            <a:r>
              <a:rPr lang="es-ES_tradnl" sz="2800" dirty="0" smtClean="0">
                <a:solidFill>
                  <a:srgbClr val="000000"/>
                </a:solidFill>
              </a:rPr>
              <a:t>“examinar atentamente”.</a:t>
            </a:r>
          </a:p>
          <a:p>
            <a:pPr marL="533400" indent="-533400">
              <a:lnSpc>
                <a:spcPct val="90000"/>
              </a:lnSpc>
              <a:buFontTx/>
              <a:buNone/>
            </a:pPr>
            <a:endParaRPr lang="es-ES_tradnl" sz="2800" dirty="0">
              <a:solidFill>
                <a:srgbClr val="000000"/>
              </a:solidFill>
            </a:endParaRPr>
          </a:p>
          <a:p>
            <a:pPr marL="533400" indent="-533400">
              <a:lnSpc>
                <a:spcPct val="90000"/>
              </a:lnSpc>
              <a:buFontTx/>
              <a:buNone/>
            </a:pPr>
            <a:r>
              <a:rPr lang="es-ES_tradnl" sz="2800" b="1" u="sng" dirty="0" smtClean="0">
                <a:solidFill>
                  <a:srgbClr val="000000"/>
                </a:solidFill>
              </a:rPr>
              <a:t>Observar </a:t>
            </a:r>
            <a:r>
              <a:rPr lang="es-ES_tradnl" sz="2800" dirty="0">
                <a:solidFill>
                  <a:srgbClr val="000000"/>
                </a:solidFill>
              </a:rPr>
              <a:t>es algo m</a:t>
            </a:r>
            <a:r>
              <a:rPr lang="es-ES_tradnl" altLang="ja-JP" sz="2800" dirty="0">
                <a:solidFill>
                  <a:srgbClr val="000000"/>
                </a:solidFill>
                <a:ea typeface="ＭＳ Ｐゴシック" charset="0"/>
                <a:cs typeface="ＭＳ Ｐゴシック" charset="0"/>
              </a:rPr>
              <a:t>ás que percibir o que mirar.</a:t>
            </a:r>
          </a:p>
          <a:p>
            <a:pPr marL="533400" indent="-533400">
              <a:lnSpc>
                <a:spcPct val="90000"/>
              </a:lnSpc>
              <a:buFontTx/>
              <a:buNone/>
            </a:pPr>
            <a:endParaRPr lang="es-ES_tradnl" altLang="ja-JP" sz="2800" dirty="0">
              <a:solidFill>
                <a:srgbClr val="000000"/>
              </a:solidFill>
              <a:ea typeface="ＭＳ Ｐゴシック" charset="0"/>
              <a:cs typeface="ＭＳ Ｐゴシック" charset="0"/>
            </a:endParaRPr>
          </a:p>
        </p:txBody>
      </p:sp>
      <p:sp>
        <p:nvSpPr>
          <p:cNvPr id="199684" name="WordArt 4"/>
          <p:cNvSpPr>
            <a:spLocks noChangeArrowheads="1" noChangeShapeType="1" noTextEdit="1"/>
          </p:cNvSpPr>
          <p:nvPr/>
        </p:nvSpPr>
        <p:spPr bwMode="auto">
          <a:xfrm>
            <a:off x="872132" y="0"/>
            <a:ext cx="7509867" cy="1219200"/>
          </a:xfrm>
          <a:prstGeom prst="rect">
            <a:avLst/>
          </a:prstGeom>
        </p:spPr>
        <p:txBody>
          <a:bodyPr wrap="none" fromWordArt="1">
            <a:prstTxWarp prst="textPlain">
              <a:avLst>
                <a:gd name="adj" fmla="val 50000"/>
              </a:avLst>
            </a:prstTxWarp>
          </a:bodyPr>
          <a:lstStyle/>
          <a:p>
            <a:pPr algn="ctr"/>
            <a:r>
              <a:rPr lang="en-US" sz="3600" kern="10" dirty="0">
                <a:ln w="12700">
                  <a:solidFill>
                    <a:srgbClr val="00008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La </a:t>
            </a:r>
            <a:r>
              <a:rPr lang="en-US" sz="3600" kern="10" dirty="0" err="1">
                <a:ln w="12700">
                  <a:solidFill>
                    <a:srgbClr val="00008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Percepción</a:t>
            </a:r>
            <a:endParaRPr lang="en-US" sz="3600" kern="10" dirty="0">
              <a:ln w="12700">
                <a:solidFill>
                  <a:srgbClr val="00008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pic>
        <p:nvPicPr>
          <p:cNvPr id="5" name="Picture 4"/>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715000"/>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7917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9684"/>
                                        </p:tgtEl>
                                        <p:attrNameLst>
                                          <p:attrName>style.visibility</p:attrName>
                                        </p:attrNameLst>
                                      </p:cBhvr>
                                      <p:to>
                                        <p:strVal val="visible"/>
                                      </p:to>
                                    </p:set>
                                    <p:animEffect transition="in" filter="strips(downLeft)">
                                      <p:cBhvr>
                                        <p:cTn id="7" dur="500"/>
                                        <p:tgtEl>
                                          <p:spTgt spid="1996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9683">
                                            <p:txEl>
                                              <p:pRg st="0" end="0"/>
                                            </p:txEl>
                                          </p:spTgt>
                                        </p:tgtEl>
                                        <p:attrNameLst>
                                          <p:attrName>style.visibility</p:attrName>
                                        </p:attrNameLst>
                                      </p:cBhvr>
                                      <p:to>
                                        <p:strVal val="visible"/>
                                      </p:to>
                                    </p:set>
                                    <p:animEffect transition="in" filter="checkerboard(across)">
                                      <p:cBhvr>
                                        <p:cTn id="12" dur="500"/>
                                        <p:tgtEl>
                                          <p:spTgt spid="1996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99683">
                                            <p:txEl>
                                              <p:pRg st="1" end="1"/>
                                            </p:txEl>
                                          </p:spTgt>
                                        </p:tgtEl>
                                        <p:attrNameLst>
                                          <p:attrName>style.visibility</p:attrName>
                                        </p:attrNameLst>
                                      </p:cBhvr>
                                      <p:to>
                                        <p:strVal val="visible"/>
                                      </p:to>
                                    </p:set>
                                    <p:animEffect transition="in" filter="checkerboard(across)">
                                      <p:cBhvr>
                                        <p:cTn id="17" dur="500"/>
                                        <p:tgtEl>
                                          <p:spTgt spid="19968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99683">
                                            <p:txEl>
                                              <p:pRg st="3" end="3"/>
                                            </p:txEl>
                                          </p:spTgt>
                                        </p:tgtEl>
                                        <p:attrNameLst>
                                          <p:attrName>style.visibility</p:attrName>
                                        </p:attrNameLst>
                                      </p:cBhvr>
                                      <p:to>
                                        <p:strVal val="visible"/>
                                      </p:to>
                                    </p:set>
                                    <p:animEffect transition="in" filter="checkerboard(across)">
                                      <p:cBhvr>
                                        <p:cTn id="22" dur="500"/>
                                        <p:tgtEl>
                                          <p:spTgt spid="1996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3" grpId="0" build="p"/>
      <p:bldP spid="199684" grpId="0" animBg="1"/>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908175"/>
          </a:xfrm>
          <a:solidFill>
            <a:srgbClr val="A9FF8A"/>
          </a:solidFill>
        </p:spPr>
        <p:txBody>
          <a:bodyPr>
            <a:noAutofit/>
          </a:bodyPr>
          <a:lstStyle/>
          <a:p>
            <a:r>
              <a:rPr lang="en-US" sz="6000" dirty="0"/>
              <a:t>¡</a:t>
            </a:r>
            <a:r>
              <a:rPr lang="en-US" sz="6000" dirty="0" smtClean="0"/>
              <a:t>De </a:t>
            </a:r>
            <a:r>
              <a:rPr lang="en-US" sz="6000" dirty="0" err="1" smtClean="0"/>
              <a:t>qué</a:t>
            </a:r>
            <a:r>
              <a:rPr lang="en-US" sz="6000" dirty="0" smtClean="0"/>
              <a:t> </a:t>
            </a:r>
            <a:r>
              <a:rPr lang="en-US" sz="6000" dirty="0" err="1" smtClean="0"/>
              <a:t>es</a:t>
            </a:r>
            <a:r>
              <a:rPr lang="en-US" sz="6000" dirty="0" smtClean="0"/>
              <a:t> </a:t>
            </a:r>
            <a:r>
              <a:rPr lang="en-US" sz="6000" dirty="0" err="1" smtClean="0"/>
              <a:t>capaz</a:t>
            </a:r>
            <a:r>
              <a:rPr lang="en-US" sz="6000" dirty="0" smtClean="0"/>
              <a:t> </a:t>
            </a:r>
            <a:br>
              <a:rPr lang="en-US" sz="6000" dirty="0" smtClean="0"/>
            </a:br>
            <a:r>
              <a:rPr lang="en-US" sz="6000" dirty="0" smtClean="0"/>
              <a:t>    </a:t>
            </a:r>
            <a:r>
              <a:rPr lang="en-US" sz="6000" dirty="0" err="1" smtClean="0"/>
              <a:t>nuestro</a:t>
            </a:r>
            <a:r>
              <a:rPr lang="en-US" sz="6000" dirty="0" smtClean="0"/>
              <a:t> </a:t>
            </a:r>
            <a:r>
              <a:rPr lang="en-US" sz="6000" dirty="0" err="1" smtClean="0"/>
              <a:t>cerebro</a:t>
            </a:r>
            <a:r>
              <a:rPr lang="en-US" sz="6000" dirty="0" smtClean="0"/>
              <a:t>….!  </a:t>
            </a:r>
            <a:endParaRPr lang="en-US" sz="6000" dirty="0"/>
          </a:p>
        </p:txBody>
      </p:sp>
      <p:sp>
        <p:nvSpPr>
          <p:cNvPr id="3" name="Subtitle 2"/>
          <p:cNvSpPr>
            <a:spLocks noGrp="1"/>
          </p:cNvSpPr>
          <p:nvPr>
            <p:ph type="subTitle" idx="1"/>
          </p:nvPr>
        </p:nvSpPr>
        <p:spPr/>
        <p:txBody>
          <a:bodyPr/>
          <a:lstStyle/>
          <a:p>
            <a:endParaRPr lang="en-US" dirty="0"/>
          </a:p>
        </p:txBody>
      </p:sp>
      <p:pic>
        <p:nvPicPr>
          <p:cNvPr id="5" name="Picture 4"/>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54769" y="5846445"/>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523359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685800" y="381000"/>
            <a:ext cx="7772400" cy="533400"/>
          </a:xfrm>
          <a:solidFill>
            <a:srgbClr val="FFFF00"/>
          </a:solidFill>
        </p:spPr>
        <p:txBody>
          <a:bodyPr/>
          <a:lstStyle/>
          <a:p>
            <a:r>
              <a:rPr lang="de-DE" sz="2800" b="1" dirty="0" smtClean="0"/>
              <a:t>¿Se </a:t>
            </a:r>
            <a:r>
              <a:rPr lang="de-DE" sz="2800" b="1" dirty="0" err="1" smtClean="0"/>
              <a:t>están</a:t>
            </a:r>
            <a:r>
              <a:rPr lang="de-DE" sz="2800" b="1" dirty="0" smtClean="0"/>
              <a:t> </a:t>
            </a:r>
            <a:r>
              <a:rPr lang="de-DE" sz="2800" b="1" dirty="0" err="1"/>
              <a:t>moviendo</a:t>
            </a:r>
            <a:r>
              <a:rPr lang="de-DE" sz="2800" b="1" dirty="0"/>
              <a:t>?</a:t>
            </a:r>
            <a:endParaRPr lang="de-DE" sz="1800" dirty="0"/>
          </a:p>
        </p:txBody>
      </p:sp>
      <p:pic>
        <p:nvPicPr>
          <p:cNvPr id="223235" name="Picture 3" descr="ATT-3-91D51DEB62ABD44699E9A9ED8405CFB8-image004"/>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9750" y="1008063"/>
            <a:ext cx="8064500" cy="553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533222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685800" y="304800"/>
            <a:ext cx="7772400" cy="685800"/>
          </a:xfrm>
          <a:solidFill>
            <a:srgbClr val="80FF16"/>
          </a:solidFill>
        </p:spPr>
        <p:txBody>
          <a:bodyPr/>
          <a:lstStyle/>
          <a:p>
            <a:r>
              <a:rPr lang="de-DE" sz="2800" b="1"/>
              <a:t>Tal vez.</a:t>
            </a:r>
            <a:endParaRPr lang="de-DE" sz="1800"/>
          </a:p>
        </p:txBody>
      </p:sp>
      <p:pic>
        <p:nvPicPr>
          <p:cNvPr id="224259" name="Picture 3" descr="ATT-4-91906CDEAF6D8E47AE2540FB53482436-image005"/>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00113" y="1379538"/>
            <a:ext cx="7272337" cy="52482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224260" name="Picture 4" descr="Ja, tun sie!"/>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03575" y="990600"/>
            <a:ext cx="2736850" cy="3810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4406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685800" y="228600"/>
            <a:ext cx="7772400" cy="838200"/>
          </a:xfrm>
          <a:solidFill>
            <a:srgbClr val="FFFF00"/>
          </a:solidFill>
        </p:spPr>
        <p:txBody>
          <a:bodyPr/>
          <a:lstStyle/>
          <a:p>
            <a:pPr algn="l"/>
            <a:r>
              <a:rPr lang="de-DE" sz="2400" b="1" dirty="0"/>
              <a:t>                      </a:t>
            </a:r>
            <a:r>
              <a:rPr lang="de-DE" sz="2800" b="1" dirty="0"/>
              <a:t>¿Las </a:t>
            </a:r>
            <a:r>
              <a:rPr lang="de-DE" sz="2800" b="1" dirty="0" err="1"/>
              <a:t>lineas</a:t>
            </a:r>
            <a:r>
              <a:rPr lang="de-DE" sz="2800" b="1" dirty="0"/>
              <a:t> </a:t>
            </a:r>
            <a:r>
              <a:rPr lang="de-DE" sz="2800" b="1" dirty="0" err="1"/>
              <a:t>rojas</a:t>
            </a:r>
            <a:r>
              <a:rPr lang="de-DE" sz="2800" b="1" dirty="0"/>
              <a:t>….?</a:t>
            </a:r>
            <a:endParaRPr lang="de-DE" sz="2000" dirty="0"/>
          </a:p>
        </p:txBody>
      </p:sp>
      <p:pic>
        <p:nvPicPr>
          <p:cNvPr id="225283" name="Picture 3" descr="ATT-6-7D8479D0A142AD46AAEE597F2464BE71-image007"/>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42988" y="1285875"/>
            <a:ext cx="7058025" cy="5308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28435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25283"/>
                                        </p:tgtEl>
                                        <p:attrNameLst>
                                          <p:attrName>style.visibility</p:attrName>
                                        </p:attrNameLst>
                                      </p:cBhvr>
                                      <p:to>
                                        <p:strVal val="visible"/>
                                      </p:to>
                                    </p:set>
                                    <p:animEffect transition="in" filter="fade">
                                      <p:cBhvr>
                                        <p:cTn id="7" dur="2000"/>
                                        <p:tgtEl>
                                          <p:spTgt spid="225283"/>
                                        </p:tgtEl>
                                      </p:cBhvr>
                                    </p:animEffect>
                                    <p:anim calcmode="lin" valueType="num">
                                      <p:cBhvr>
                                        <p:cTn id="8" dur="2000" fill="hold"/>
                                        <p:tgtEl>
                                          <p:spTgt spid="225283"/>
                                        </p:tgtEl>
                                        <p:attrNameLst>
                                          <p:attrName>style.rotation</p:attrName>
                                        </p:attrNameLst>
                                      </p:cBhvr>
                                      <p:tavLst>
                                        <p:tav tm="0">
                                          <p:val>
                                            <p:fltVal val="720"/>
                                          </p:val>
                                        </p:tav>
                                        <p:tav tm="100000">
                                          <p:val>
                                            <p:fltVal val="0"/>
                                          </p:val>
                                        </p:tav>
                                      </p:tavLst>
                                    </p:anim>
                                    <p:anim calcmode="lin" valueType="num">
                                      <p:cBhvr>
                                        <p:cTn id="9" dur="2000" fill="hold"/>
                                        <p:tgtEl>
                                          <p:spTgt spid="225283"/>
                                        </p:tgtEl>
                                        <p:attrNameLst>
                                          <p:attrName>ppt_h</p:attrName>
                                        </p:attrNameLst>
                                      </p:cBhvr>
                                      <p:tavLst>
                                        <p:tav tm="0">
                                          <p:val>
                                            <p:fltVal val="0"/>
                                          </p:val>
                                        </p:tav>
                                        <p:tav tm="100000">
                                          <p:val>
                                            <p:strVal val="#ppt_h"/>
                                          </p:val>
                                        </p:tav>
                                      </p:tavLst>
                                    </p:anim>
                                    <p:anim calcmode="lin" valueType="num">
                                      <p:cBhvr>
                                        <p:cTn id="10" dur="2000" fill="hold"/>
                                        <p:tgtEl>
                                          <p:spTgt spid="225283"/>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2" name="Opening"/>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48" presetClass="entr" presetSubtype="0" accel="50000" fill="hold" grpId="0" nodeType="clickEffect">
                                  <p:stCondLst>
                                    <p:cond delay="0"/>
                                  </p:stCondLst>
                                  <p:childTnLst>
                                    <p:set>
                                      <p:cBhvr>
                                        <p:cTn id="14" dur="1" fill="hold">
                                          <p:stCondLst>
                                            <p:cond delay="0"/>
                                          </p:stCondLst>
                                        </p:cTn>
                                        <p:tgtEl>
                                          <p:spTgt spid="225282"/>
                                        </p:tgtEl>
                                        <p:attrNameLst>
                                          <p:attrName>style.visibility</p:attrName>
                                        </p:attrNameLst>
                                      </p:cBhvr>
                                      <p:to>
                                        <p:strVal val="visible"/>
                                      </p:to>
                                    </p:set>
                                    <p:anim calcmode="lin" valueType="num">
                                      <p:cBhvr>
                                        <p:cTn id="15" dur="500" fill="hold"/>
                                        <p:tgtEl>
                                          <p:spTgt spid="22528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500" fill="hold"/>
                                        <p:tgtEl>
                                          <p:spTgt spid="225282"/>
                                        </p:tgtEl>
                                        <p:attrNameLst>
                                          <p:attrName>ppt_x</p:attrName>
                                        </p:attrNameLst>
                                      </p:cBhvr>
                                      <p:tavLst>
                                        <p:tav tm="0">
                                          <p:val>
                                            <p:fltVal val="-1"/>
                                          </p:val>
                                        </p:tav>
                                        <p:tav tm="50000">
                                          <p:val>
                                            <p:fltVal val="0.95"/>
                                          </p:val>
                                        </p:tav>
                                        <p:tav tm="100000">
                                          <p:val>
                                            <p:strVal val="#ppt_x"/>
                                          </p:val>
                                        </p:tav>
                                      </p:tavLst>
                                    </p:anim>
                                    <p:anim calcmode="lin" valueType="num">
                                      <p:cBhvr>
                                        <p:cTn id="17" dur="500" fill="hold"/>
                                        <p:tgtEl>
                                          <p:spTgt spid="225282"/>
                                        </p:tgtEl>
                                        <p:attrNameLst>
                                          <p:attrName>ppt_y</p:attrName>
                                        </p:attrNameLst>
                                      </p:cBhvr>
                                      <p:tavLst>
                                        <p:tav tm="0">
                                          <p:val>
                                            <p:strVal val="#ppt_y"/>
                                          </p:val>
                                        </p:tav>
                                        <p:tav tm="100000">
                                          <p:val>
                                            <p:strVal val="#ppt_y"/>
                                          </p:val>
                                        </p:tav>
                                      </p:tavLst>
                                    </p:anim>
                                    <p:animEffect transition="in" filter="fade">
                                      <p:cBhvr>
                                        <p:cTn id="18" dur="500"/>
                                        <p:tgtEl>
                                          <p:spTgt spid="225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2" grpId="0" animBg="1"/>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166338" name="Rectangle 2"/>
          <p:cNvSpPr>
            <a:spLocks noGrp="1" noChangeArrowheads="1"/>
          </p:cNvSpPr>
          <p:nvPr>
            <p:ph type="title"/>
          </p:nvPr>
        </p:nvSpPr>
        <p:spPr>
          <a:xfrm>
            <a:off x="685800" y="304800"/>
            <a:ext cx="7772400" cy="381000"/>
          </a:xfrm>
        </p:spPr>
        <p:txBody>
          <a:bodyPr/>
          <a:lstStyle/>
          <a:p>
            <a:pPr eaLnBrk="1" hangingPunct="1">
              <a:defRPr/>
            </a:pPr>
            <a:endParaRPr lang="de-DE" sz="1800" smtClean="0"/>
          </a:p>
        </p:txBody>
      </p:sp>
      <p:pic>
        <p:nvPicPr>
          <p:cNvPr id="205827" name="Picture 3" descr="ATT-7-1FA6C3878B11D149809069227C5D6A69-image008"/>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438" y="0"/>
            <a:ext cx="6710362" cy="678338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166340" name="Rectangle 4"/>
          <p:cNvSpPr>
            <a:spLocks noChangeArrowheads="1"/>
          </p:cNvSpPr>
          <p:nvPr/>
        </p:nvSpPr>
        <p:spPr bwMode="auto">
          <a:xfrm>
            <a:off x="6629400" y="2124075"/>
            <a:ext cx="2514600" cy="2246769"/>
          </a:xfrm>
          <a:prstGeom prst="rect">
            <a:avLst/>
          </a:prstGeom>
          <a:solidFill>
            <a:srgbClr val="BBFF82"/>
          </a:solidFill>
          <a:ln>
            <a:noFill/>
          </a:ln>
          <a:effectLst/>
          <a:extLst/>
        </p:spPr>
        <p:txBody>
          <a:bodyPr wrap="square">
            <a:spAutoFit/>
          </a:bodyPr>
          <a:lstStyle/>
          <a:p>
            <a:pPr eaLnBrk="1" hangingPunct="1">
              <a:defRPr/>
            </a:pPr>
            <a:r>
              <a:rPr lang="en-US" sz="2800" b="1" dirty="0" smtClean="0">
                <a:solidFill>
                  <a:srgbClr val="000000"/>
                </a:solidFill>
              </a:rPr>
              <a:t>¿</a:t>
            </a:r>
            <a:r>
              <a:rPr lang="en-US" sz="2800" b="1" dirty="0" err="1" smtClean="0">
                <a:solidFill>
                  <a:srgbClr val="000000"/>
                </a:solidFill>
              </a:rPr>
              <a:t>Qué</a:t>
            </a:r>
            <a:r>
              <a:rPr lang="en-US" sz="2800" b="1" dirty="0" smtClean="0">
                <a:solidFill>
                  <a:srgbClr val="000000"/>
                </a:solidFill>
              </a:rPr>
              <a:t> </a:t>
            </a:r>
            <a:r>
              <a:rPr lang="en-US" sz="2800" b="1" dirty="0" err="1" smtClean="0">
                <a:solidFill>
                  <a:srgbClr val="000000"/>
                </a:solidFill>
              </a:rPr>
              <a:t>ves</a:t>
            </a:r>
            <a:r>
              <a:rPr lang="en-US" sz="2800" b="1" dirty="0" smtClean="0">
                <a:solidFill>
                  <a:srgbClr val="000000"/>
                </a:solidFill>
              </a:rPr>
              <a:t>?</a:t>
            </a:r>
          </a:p>
          <a:p>
            <a:pPr eaLnBrk="1" hangingPunct="1">
              <a:defRPr/>
            </a:pPr>
            <a:endParaRPr lang="en-US" sz="2800" b="1" dirty="0">
              <a:solidFill>
                <a:srgbClr val="000000"/>
              </a:solidFill>
            </a:endParaRPr>
          </a:p>
          <a:p>
            <a:pPr eaLnBrk="1" hangingPunct="1">
              <a:defRPr/>
            </a:pPr>
            <a:r>
              <a:rPr lang="en-US" sz="2800" b="1" dirty="0" smtClean="0">
                <a:solidFill>
                  <a:srgbClr val="000000"/>
                </a:solidFill>
              </a:rPr>
              <a:t>¿</a:t>
            </a:r>
            <a:r>
              <a:rPr lang="en-US" sz="2800" b="1" dirty="0" err="1" smtClean="0">
                <a:solidFill>
                  <a:srgbClr val="000000"/>
                </a:solidFill>
              </a:rPr>
              <a:t>Una</a:t>
            </a:r>
            <a:r>
              <a:rPr lang="en-US" sz="2800" b="1" dirty="0" smtClean="0">
                <a:solidFill>
                  <a:srgbClr val="000000"/>
                </a:solidFill>
              </a:rPr>
              <a:t> </a:t>
            </a:r>
            <a:r>
              <a:rPr lang="en-US" sz="2800" b="1" dirty="0" err="1" smtClean="0">
                <a:solidFill>
                  <a:srgbClr val="000000"/>
                </a:solidFill>
              </a:rPr>
              <a:t>espiral</a:t>
            </a:r>
            <a:r>
              <a:rPr lang="en-US" sz="2800" b="1" dirty="0" smtClean="0">
                <a:solidFill>
                  <a:srgbClr val="000000"/>
                </a:solidFill>
              </a:rPr>
              <a:t>   </a:t>
            </a:r>
          </a:p>
          <a:p>
            <a:pPr eaLnBrk="1" hangingPunct="1">
              <a:defRPr/>
            </a:pPr>
            <a:r>
              <a:rPr lang="en-US" sz="2800" b="1" dirty="0">
                <a:solidFill>
                  <a:srgbClr val="000000"/>
                </a:solidFill>
              </a:rPr>
              <a:t> </a:t>
            </a:r>
            <a:r>
              <a:rPr lang="en-US" sz="2800" b="1" dirty="0" smtClean="0">
                <a:solidFill>
                  <a:srgbClr val="000000"/>
                </a:solidFill>
              </a:rPr>
              <a:t>  o </a:t>
            </a:r>
            <a:r>
              <a:rPr lang="en-US" sz="2800" b="1" dirty="0" err="1" smtClean="0">
                <a:solidFill>
                  <a:srgbClr val="000000"/>
                </a:solidFill>
              </a:rPr>
              <a:t>sólo</a:t>
            </a:r>
            <a:r>
              <a:rPr lang="en-US" sz="2800" b="1" dirty="0" smtClean="0">
                <a:solidFill>
                  <a:srgbClr val="000000"/>
                </a:solidFill>
              </a:rPr>
              <a:t>  </a:t>
            </a:r>
          </a:p>
          <a:p>
            <a:pPr eaLnBrk="1" hangingPunct="1">
              <a:defRPr/>
            </a:pPr>
            <a:r>
              <a:rPr lang="en-US" sz="2800" b="1" dirty="0">
                <a:solidFill>
                  <a:srgbClr val="000000"/>
                </a:solidFill>
              </a:rPr>
              <a:t> </a:t>
            </a:r>
            <a:r>
              <a:rPr lang="en-US" sz="2800" b="1" dirty="0" smtClean="0">
                <a:solidFill>
                  <a:srgbClr val="000000"/>
                </a:solidFill>
              </a:rPr>
              <a:t>  </a:t>
            </a:r>
            <a:r>
              <a:rPr lang="en-US" sz="2800" b="1" dirty="0" err="1" smtClean="0">
                <a:solidFill>
                  <a:srgbClr val="000000"/>
                </a:solidFill>
              </a:rPr>
              <a:t>círculos</a:t>
            </a:r>
            <a:r>
              <a:rPr lang="en-US" sz="2800" b="1" dirty="0" smtClean="0">
                <a:solidFill>
                  <a:srgbClr val="000000"/>
                </a:solidFill>
              </a:rPr>
              <a:t>?</a:t>
            </a:r>
            <a:endParaRPr lang="en-US"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184017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304800" y="228600"/>
            <a:ext cx="8458200" cy="914400"/>
          </a:xfrm>
          <a:solidFill>
            <a:srgbClr val="FF9ECF"/>
          </a:solidFill>
        </p:spPr>
        <p:txBody>
          <a:bodyPr/>
          <a:lstStyle/>
          <a:p>
            <a:pPr algn="l"/>
            <a:r>
              <a:rPr lang="de-DE" sz="2000" dirty="0"/>
              <a:t> </a:t>
            </a:r>
            <a:br>
              <a:rPr lang="de-DE" sz="2000" dirty="0"/>
            </a:br>
            <a:r>
              <a:rPr lang="de-DE" sz="2000" dirty="0"/>
              <a:t>                </a:t>
            </a:r>
            <a:r>
              <a:rPr lang="de-DE" sz="2000" dirty="0" smtClean="0"/>
              <a:t>    </a:t>
            </a:r>
            <a:r>
              <a:rPr lang="de-DE" sz="2800" dirty="0" err="1" smtClean="0"/>
              <a:t>Mirar</a:t>
            </a:r>
            <a:r>
              <a:rPr lang="de-DE" sz="2800" dirty="0" smtClean="0"/>
              <a:t> </a:t>
            </a:r>
            <a:r>
              <a:rPr lang="de-DE" sz="2800" dirty="0" err="1"/>
              <a:t>el</a:t>
            </a:r>
            <a:r>
              <a:rPr lang="de-DE" sz="2800" dirty="0"/>
              <a:t> + en </a:t>
            </a:r>
            <a:r>
              <a:rPr lang="de-DE" sz="2800" dirty="0" err="1"/>
              <a:t>el</a:t>
            </a:r>
            <a:r>
              <a:rPr lang="de-DE" sz="2800" dirty="0"/>
              <a:t> </a:t>
            </a:r>
            <a:r>
              <a:rPr lang="de-DE" sz="2800" dirty="0" err="1"/>
              <a:t>centro</a:t>
            </a:r>
            <a:r>
              <a:rPr lang="de-DE" sz="2800" dirty="0"/>
              <a:t>. ¿</a:t>
            </a:r>
            <a:r>
              <a:rPr lang="de-DE" sz="2800" dirty="0" err="1"/>
              <a:t>Qu</a:t>
            </a:r>
            <a:r>
              <a:rPr lang="de-DE" altLang="ja-JP" sz="2800" dirty="0" err="1"/>
              <a:t>é</a:t>
            </a:r>
            <a:r>
              <a:rPr lang="de-DE" altLang="ja-JP" sz="2800" dirty="0"/>
              <a:t> </a:t>
            </a:r>
            <a:r>
              <a:rPr lang="de-DE" altLang="ja-JP" sz="2800" dirty="0" err="1"/>
              <a:t>pasa</a:t>
            </a:r>
            <a:r>
              <a:rPr lang="de-DE" altLang="ja-JP" sz="2800" dirty="0"/>
              <a:t>?</a:t>
            </a:r>
            <a:endParaRPr lang="de-DE" sz="1800" dirty="0"/>
          </a:p>
        </p:txBody>
      </p:sp>
      <p:pic>
        <p:nvPicPr>
          <p:cNvPr id="227331" name="Picture 3" descr="ATT-8-35B9939EAE184147AFE60167A7064EAC-image009"/>
          <p:cNvPicPr>
            <a:picLocks noChangeAspect="1" noChangeArrowheads="1" noCrop="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00200" y="1143000"/>
            <a:ext cx="5867400" cy="559911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27632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27330"/>
                                        </p:tgtEl>
                                        <p:attrNameLst>
                                          <p:attrName>style.visibility</p:attrName>
                                        </p:attrNameLst>
                                      </p:cBhvr>
                                      <p:to>
                                        <p:strVal val="visible"/>
                                      </p:to>
                                    </p:set>
                                    <p:animEffect transition="in" filter="fade">
                                      <p:cBhvr>
                                        <p:cTn id="7" dur="800" decel="100000"/>
                                        <p:tgtEl>
                                          <p:spTgt spid="227330"/>
                                        </p:tgtEl>
                                      </p:cBhvr>
                                    </p:animEffect>
                                    <p:anim calcmode="lin" valueType="num">
                                      <p:cBhvr>
                                        <p:cTn id="8" dur="800" decel="100000" fill="hold"/>
                                        <p:tgtEl>
                                          <p:spTgt spid="227330"/>
                                        </p:tgtEl>
                                        <p:attrNameLst>
                                          <p:attrName>style.rotation</p:attrName>
                                        </p:attrNameLst>
                                      </p:cBhvr>
                                      <p:tavLst>
                                        <p:tav tm="0">
                                          <p:val>
                                            <p:fltVal val="-90"/>
                                          </p:val>
                                        </p:tav>
                                        <p:tav tm="100000">
                                          <p:val>
                                            <p:fltVal val="0"/>
                                          </p:val>
                                        </p:tav>
                                      </p:tavLst>
                                    </p:anim>
                                    <p:anim calcmode="lin" valueType="num">
                                      <p:cBhvr>
                                        <p:cTn id="9" dur="800" decel="100000" fill="hold"/>
                                        <p:tgtEl>
                                          <p:spTgt spid="227330"/>
                                        </p:tgtEl>
                                        <p:attrNameLst>
                                          <p:attrName>ppt_x</p:attrName>
                                        </p:attrNameLst>
                                      </p:cBhvr>
                                      <p:tavLst>
                                        <p:tav tm="0">
                                          <p:val>
                                            <p:strVal val="#ppt_x+0.4"/>
                                          </p:val>
                                        </p:tav>
                                        <p:tav tm="100000">
                                          <p:val>
                                            <p:strVal val="#ppt_x-0.05"/>
                                          </p:val>
                                        </p:tav>
                                      </p:tavLst>
                                    </p:anim>
                                    <p:anim calcmode="lin" valueType="num">
                                      <p:cBhvr>
                                        <p:cTn id="10" dur="800" decel="100000" fill="hold"/>
                                        <p:tgtEl>
                                          <p:spTgt spid="2273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273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27330"/>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1" presetClass="entr" presetSubtype="0" fill="hold" nodeType="clickEffect">
                                  <p:stCondLst>
                                    <p:cond delay="0"/>
                                  </p:stCondLst>
                                  <p:childTnLst>
                                    <p:set>
                                      <p:cBhvr>
                                        <p:cTn id="16" dur="1" fill="hold">
                                          <p:stCondLst>
                                            <p:cond delay="0"/>
                                          </p:stCondLst>
                                        </p:cTn>
                                        <p:tgtEl>
                                          <p:spTgt spid="227331"/>
                                        </p:tgtEl>
                                        <p:attrNameLst>
                                          <p:attrName>style.visibility</p:attrName>
                                        </p:attrNameLst>
                                      </p:cBhvr>
                                      <p:to>
                                        <p:strVal val="visible"/>
                                      </p:to>
                                    </p:set>
                                    <p:animEffect transition="in" filter="fade">
                                      <p:cBhvr>
                                        <p:cTn id="17" dur="193" decel="100000"/>
                                        <p:tgtEl>
                                          <p:spTgt spid="227331"/>
                                        </p:tgtEl>
                                      </p:cBhvr>
                                    </p:animEffect>
                                    <p:animScale>
                                      <p:cBhvr>
                                        <p:cTn id="18" dur="193" decel="100000"/>
                                        <p:tgtEl>
                                          <p:spTgt spid="227331"/>
                                        </p:tgtEl>
                                      </p:cBhvr>
                                      <p:from x="10000" y="10000"/>
                                      <p:to x="200000" y="450000"/>
                                    </p:animScale>
                                    <p:animScale>
                                      <p:cBhvr>
                                        <p:cTn id="19" dur="308" accel="100000" fill="hold">
                                          <p:stCondLst>
                                            <p:cond delay="193"/>
                                          </p:stCondLst>
                                        </p:cTn>
                                        <p:tgtEl>
                                          <p:spTgt spid="227331"/>
                                        </p:tgtEl>
                                      </p:cBhvr>
                                      <p:from x="200000" y="450000"/>
                                      <p:to x="100000" y="100000"/>
                                    </p:animScale>
                                    <p:set>
                                      <p:cBhvr>
                                        <p:cTn id="20" dur="193" fill="hold"/>
                                        <p:tgtEl>
                                          <p:spTgt spid="227331"/>
                                        </p:tgtEl>
                                        <p:attrNameLst>
                                          <p:attrName>ppt_x</p:attrName>
                                        </p:attrNameLst>
                                      </p:cBhvr>
                                      <p:to>
                                        <p:strVal val="(0.5)"/>
                                      </p:to>
                                    </p:set>
                                    <p:anim from="(0.5)" to="(#ppt_x)" calcmode="lin" valueType="num">
                                      <p:cBhvr>
                                        <p:cTn id="21" dur="308" accel="100000" fill="hold">
                                          <p:stCondLst>
                                            <p:cond delay="193"/>
                                          </p:stCondLst>
                                        </p:cTn>
                                        <p:tgtEl>
                                          <p:spTgt spid="227331"/>
                                        </p:tgtEl>
                                        <p:attrNameLst>
                                          <p:attrName>ppt_x</p:attrName>
                                        </p:attrNameLst>
                                      </p:cBhvr>
                                    </p:anim>
                                    <p:set>
                                      <p:cBhvr>
                                        <p:cTn id="22" dur="193" fill="hold"/>
                                        <p:tgtEl>
                                          <p:spTgt spid="227331"/>
                                        </p:tgtEl>
                                        <p:attrNameLst>
                                          <p:attrName>ppt_y</p:attrName>
                                        </p:attrNameLst>
                                      </p:cBhvr>
                                      <p:to>
                                        <p:strVal val="(#ppt_y+0.4)"/>
                                      </p:to>
                                    </p:set>
                                    <p:anim from="(#ppt_y+0.4)" to="(#ppt_y)" calcmode="lin" valueType="num">
                                      <p:cBhvr>
                                        <p:cTn id="23" dur="308" accel="100000" fill="hold">
                                          <p:stCondLst>
                                            <p:cond delay="193"/>
                                          </p:stCondLst>
                                        </p:cTn>
                                        <p:tgtEl>
                                          <p:spTgt spid="22733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0" grpId="0" animBg="1"/>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250825" y="0"/>
            <a:ext cx="8893175" cy="1981200"/>
          </a:xfrm>
          <a:solidFill>
            <a:srgbClr val="FFFFFF"/>
          </a:solidFill>
        </p:spPr>
        <p:txBody>
          <a:bodyPr/>
          <a:lstStyle/>
          <a:p>
            <a:pPr algn="l"/>
            <a:r>
              <a:rPr lang="de-DE" sz="2400" dirty="0"/>
              <a:t>1, Mira los 4 </a:t>
            </a:r>
            <a:r>
              <a:rPr lang="de-DE" sz="2400" dirty="0" err="1"/>
              <a:t>puntos</a:t>
            </a:r>
            <a:r>
              <a:rPr lang="de-DE" sz="2400" dirty="0"/>
              <a:t> en </a:t>
            </a:r>
            <a:r>
              <a:rPr lang="de-DE" sz="2400" dirty="0" err="1" smtClean="0"/>
              <a:t>el</a:t>
            </a:r>
            <a:r>
              <a:rPr lang="de-DE" sz="2400" dirty="0" smtClean="0"/>
              <a:t> </a:t>
            </a:r>
            <a:r>
              <a:rPr lang="de-DE" sz="2400" dirty="0" err="1" smtClean="0"/>
              <a:t>centro</a:t>
            </a:r>
            <a:r>
              <a:rPr lang="de-DE" sz="2400" dirty="0" smtClean="0"/>
              <a:t> </a:t>
            </a:r>
            <a:r>
              <a:rPr lang="de-DE" sz="2400" dirty="0"/>
              <a:t>del </a:t>
            </a:r>
            <a:r>
              <a:rPr lang="de-DE" sz="2400" dirty="0" err="1" smtClean="0"/>
              <a:t>dibujo</a:t>
            </a:r>
            <a:r>
              <a:rPr lang="de-DE" sz="2400" dirty="0" smtClean="0"/>
              <a:t> </a:t>
            </a:r>
            <a:r>
              <a:rPr lang="de-DE" sz="2400" dirty="0" err="1"/>
              <a:t>por</a:t>
            </a:r>
            <a:r>
              <a:rPr lang="de-DE" sz="2400" dirty="0"/>
              <a:t> 40 </a:t>
            </a:r>
            <a:r>
              <a:rPr lang="de-DE" sz="2400" dirty="0" err="1"/>
              <a:t>segundos</a:t>
            </a:r>
            <a:r>
              <a:rPr lang="de-DE" sz="2400" dirty="0"/>
              <a:t>.</a:t>
            </a:r>
            <a:br>
              <a:rPr lang="de-DE" sz="2400" dirty="0"/>
            </a:br>
            <a:r>
              <a:rPr lang="de-DE" sz="2400" dirty="0"/>
              <a:t>2. </a:t>
            </a:r>
            <a:r>
              <a:rPr lang="de-DE" sz="2400" dirty="0" err="1"/>
              <a:t>Despu</a:t>
            </a:r>
            <a:r>
              <a:rPr lang="de-DE" altLang="ja-JP" sz="2400" dirty="0" err="1"/>
              <a:t>és</a:t>
            </a:r>
            <a:r>
              <a:rPr lang="de-DE" altLang="ja-JP" sz="2400" dirty="0"/>
              <a:t> </a:t>
            </a:r>
            <a:r>
              <a:rPr lang="de-DE" altLang="ja-JP" sz="2400" dirty="0" err="1"/>
              <a:t>cierra</a:t>
            </a:r>
            <a:r>
              <a:rPr lang="de-DE" altLang="ja-JP" sz="2400" dirty="0"/>
              <a:t> </a:t>
            </a:r>
            <a:r>
              <a:rPr lang="de-DE" altLang="ja-JP" sz="2400" dirty="0" err="1"/>
              <a:t>t</a:t>
            </a:r>
            <a:r>
              <a:rPr lang="de-DE" altLang="ja-JP" sz="2400" dirty="0" err="1" smtClean="0"/>
              <a:t>us</a:t>
            </a:r>
            <a:r>
              <a:rPr lang="de-DE" altLang="ja-JP" sz="2400" dirty="0" smtClean="0"/>
              <a:t> </a:t>
            </a:r>
            <a:r>
              <a:rPr lang="de-DE" altLang="ja-JP" sz="2400" dirty="0" err="1"/>
              <a:t>ojos</a:t>
            </a:r>
            <a:r>
              <a:rPr lang="de-DE" altLang="ja-JP" sz="2400" dirty="0"/>
              <a:t> 1 </a:t>
            </a:r>
            <a:r>
              <a:rPr lang="de-DE" altLang="ja-JP" sz="2400" dirty="0" err="1"/>
              <a:t>segundo</a:t>
            </a:r>
            <a:r>
              <a:rPr lang="de-DE" altLang="ja-JP" sz="2400" dirty="0"/>
              <a:t>…</a:t>
            </a:r>
            <a:r>
              <a:rPr lang="de-DE" altLang="ja-JP" sz="2400" dirty="0" err="1"/>
              <a:t>y</a:t>
            </a:r>
            <a:r>
              <a:rPr lang="de-DE" altLang="ja-JP" sz="2400" dirty="0"/>
              <a:t> </a:t>
            </a:r>
            <a:r>
              <a:rPr lang="de-DE" altLang="ja-JP" sz="2400" dirty="0" err="1"/>
              <a:t>mira</a:t>
            </a:r>
            <a:r>
              <a:rPr lang="de-DE" altLang="ja-JP" sz="2400" dirty="0"/>
              <a:t> </a:t>
            </a:r>
            <a:r>
              <a:rPr lang="de-DE" altLang="ja-JP" sz="2400" dirty="0" err="1" smtClean="0"/>
              <a:t>una</a:t>
            </a:r>
            <a:r>
              <a:rPr lang="de-DE" altLang="ja-JP" sz="2400" dirty="0" smtClean="0"/>
              <a:t> </a:t>
            </a:r>
            <a:r>
              <a:rPr lang="de-DE" altLang="ja-JP" sz="2400" dirty="0" err="1"/>
              <a:t>pared</a:t>
            </a:r>
            <a:r>
              <a:rPr lang="de-DE" altLang="ja-JP" sz="2400" dirty="0"/>
              <a:t>…</a:t>
            </a:r>
            <a:br>
              <a:rPr lang="de-DE" altLang="ja-JP" sz="2400" dirty="0"/>
            </a:br>
            <a:r>
              <a:rPr lang="de-DE" altLang="ja-JP" sz="2400" dirty="0"/>
              <a:t>3. </a:t>
            </a:r>
            <a:r>
              <a:rPr lang="de-DE" altLang="ja-JP" sz="2400" dirty="0" err="1"/>
              <a:t>Cierra</a:t>
            </a:r>
            <a:r>
              <a:rPr lang="de-DE" altLang="ja-JP" sz="2400" dirty="0"/>
              <a:t> </a:t>
            </a:r>
            <a:r>
              <a:rPr lang="de-DE" altLang="ja-JP" sz="2400" dirty="0" err="1"/>
              <a:t>t</a:t>
            </a:r>
            <a:r>
              <a:rPr lang="de-DE" altLang="ja-JP" sz="2400" dirty="0" err="1" smtClean="0"/>
              <a:t>us</a:t>
            </a:r>
            <a:r>
              <a:rPr lang="de-DE" altLang="ja-JP" sz="2400" dirty="0" smtClean="0"/>
              <a:t> </a:t>
            </a:r>
            <a:r>
              <a:rPr lang="de-DE" altLang="ja-JP" sz="2400" dirty="0" err="1"/>
              <a:t>ojos</a:t>
            </a:r>
            <a:r>
              <a:rPr lang="de-DE" altLang="ja-JP" sz="2400" dirty="0"/>
              <a:t> </a:t>
            </a:r>
            <a:r>
              <a:rPr lang="de-DE" altLang="ja-JP" sz="2400" dirty="0" err="1"/>
              <a:t>otra</a:t>
            </a:r>
            <a:r>
              <a:rPr lang="de-DE" altLang="ja-JP" sz="2400" dirty="0"/>
              <a:t> </a:t>
            </a:r>
            <a:r>
              <a:rPr lang="de-DE" altLang="ja-JP" sz="2400" dirty="0" err="1"/>
              <a:t>vez</a:t>
            </a:r>
            <a:r>
              <a:rPr lang="de-DE" altLang="ja-JP" sz="2400" dirty="0"/>
              <a:t>.  ¿</a:t>
            </a:r>
            <a:r>
              <a:rPr lang="de-DE" altLang="ja-JP" sz="2400" dirty="0" err="1"/>
              <a:t>Qué</a:t>
            </a:r>
            <a:r>
              <a:rPr lang="de-DE" altLang="ja-JP" sz="2400" dirty="0"/>
              <a:t> </a:t>
            </a:r>
            <a:r>
              <a:rPr lang="de-DE" altLang="ja-JP" sz="2400" dirty="0" err="1" smtClean="0"/>
              <a:t>ves</a:t>
            </a:r>
            <a:r>
              <a:rPr lang="de-DE" altLang="ja-JP" sz="2400" dirty="0"/>
              <a:t>?</a:t>
            </a:r>
            <a:endParaRPr lang="de-DE" sz="1800" dirty="0"/>
          </a:p>
        </p:txBody>
      </p:sp>
      <p:pic>
        <p:nvPicPr>
          <p:cNvPr id="229379" name="Picture 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57400" y="1981200"/>
            <a:ext cx="5181600" cy="48768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65402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29378"/>
                                        </p:tgtEl>
                                        <p:attrNameLst>
                                          <p:attrName>style.visibility</p:attrName>
                                        </p:attrNameLst>
                                      </p:cBhvr>
                                      <p:to>
                                        <p:strVal val="visible"/>
                                      </p:to>
                                    </p:set>
                                    <p:anim calcmode="lin" valueType="num">
                                      <p:cBhvr>
                                        <p:cTn id="7" dur="500" decel="50000" fill="hold">
                                          <p:stCondLst>
                                            <p:cond delay="0"/>
                                          </p:stCondLst>
                                        </p:cTn>
                                        <p:tgtEl>
                                          <p:spTgt spid="22937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2937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29378"/>
                                        </p:tgtEl>
                                        <p:attrNameLst>
                                          <p:attrName>ppt_w</p:attrName>
                                        </p:attrNameLst>
                                      </p:cBhvr>
                                      <p:tavLst>
                                        <p:tav tm="0">
                                          <p:val>
                                            <p:strVal val="#ppt_w*.05"/>
                                          </p:val>
                                        </p:tav>
                                        <p:tav tm="100000">
                                          <p:val>
                                            <p:strVal val="#ppt_w"/>
                                          </p:val>
                                        </p:tav>
                                      </p:tavLst>
                                    </p:anim>
                                    <p:anim calcmode="lin" valueType="num">
                                      <p:cBhvr>
                                        <p:cTn id="10" dur="1000" fill="hold"/>
                                        <p:tgtEl>
                                          <p:spTgt spid="22937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2937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2937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2937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2937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nodeType="clickEffect">
                                  <p:stCondLst>
                                    <p:cond delay="0"/>
                                  </p:stCondLst>
                                  <p:childTnLst>
                                    <p:set>
                                      <p:cBhvr>
                                        <p:cTn id="18" dur="1" fill="hold">
                                          <p:stCondLst>
                                            <p:cond delay="0"/>
                                          </p:stCondLst>
                                        </p:cTn>
                                        <p:tgtEl>
                                          <p:spTgt spid="229379"/>
                                        </p:tgtEl>
                                        <p:attrNameLst>
                                          <p:attrName>style.visibility</p:attrName>
                                        </p:attrNameLst>
                                      </p:cBhvr>
                                      <p:to>
                                        <p:strVal val="visible"/>
                                      </p:to>
                                    </p:set>
                                    <p:animEffect transition="in" filter="wipe(down)">
                                      <p:cBhvr>
                                        <p:cTn id="19" dur="580">
                                          <p:stCondLst>
                                            <p:cond delay="0"/>
                                          </p:stCondLst>
                                        </p:cTn>
                                        <p:tgtEl>
                                          <p:spTgt spid="229379"/>
                                        </p:tgtEl>
                                      </p:cBhvr>
                                    </p:animEffect>
                                    <p:anim calcmode="lin" valueType="num">
                                      <p:cBhvr>
                                        <p:cTn id="20" dur="1822" tmFilter="0,0; 0.14,0.36; 0.43,0.73; 0.71,0.91; 1.0,1.0">
                                          <p:stCondLst>
                                            <p:cond delay="0"/>
                                          </p:stCondLst>
                                        </p:cTn>
                                        <p:tgtEl>
                                          <p:spTgt spid="22937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2937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2937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2937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29379"/>
                                        </p:tgtEl>
                                        <p:attrNameLst>
                                          <p:attrName>ppt_y</p:attrName>
                                        </p:attrNameLst>
                                      </p:cBhvr>
                                      <p:tavLst>
                                        <p:tav tm="0" fmla="#ppt_y-sin(pi*$)/81">
                                          <p:val>
                                            <p:fltVal val="0"/>
                                          </p:val>
                                        </p:tav>
                                        <p:tav tm="100000">
                                          <p:val>
                                            <p:fltVal val="1"/>
                                          </p:val>
                                        </p:tav>
                                      </p:tavLst>
                                    </p:anim>
                                    <p:animScale>
                                      <p:cBhvr>
                                        <p:cTn id="25" dur="26">
                                          <p:stCondLst>
                                            <p:cond delay="650"/>
                                          </p:stCondLst>
                                        </p:cTn>
                                        <p:tgtEl>
                                          <p:spTgt spid="229379"/>
                                        </p:tgtEl>
                                      </p:cBhvr>
                                      <p:to x="100000" y="60000"/>
                                    </p:animScale>
                                    <p:animScale>
                                      <p:cBhvr>
                                        <p:cTn id="26" dur="166" decel="50000">
                                          <p:stCondLst>
                                            <p:cond delay="676"/>
                                          </p:stCondLst>
                                        </p:cTn>
                                        <p:tgtEl>
                                          <p:spTgt spid="229379"/>
                                        </p:tgtEl>
                                      </p:cBhvr>
                                      <p:to x="100000" y="100000"/>
                                    </p:animScale>
                                    <p:animScale>
                                      <p:cBhvr>
                                        <p:cTn id="27" dur="26">
                                          <p:stCondLst>
                                            <p:cond delay="1312"/>
                                          </p:stCondLst>
                                        </p:cTn>
                                        <p:tgtEl>
                                          <p:spTgt spid="229379"/>
                                        </p:tgtEl>
                                      </p:cBhvr>
                                      <p:to x="100000" y="80000"/>
                                    </p:animScale>
                                    <p:animScale>
                                      <p:cBhvr>
                                        <p:cTn id="28" dur="166" decel="50000">
                                          <p:stCondLst>
                                            <p:cond delay="1338"/>
                                          </p:stCondLst>
                                        </p:cTn>
                                        <p:tgtEl>
                                          <p:spTgt spid="229379"/>
                                        </p:tgtEl>
                                      </p:cBhvr>
                                      <p:to x="100000" y="100000"/>
                                    </p:animScale>
                                    <p:animScale>
                                      <p:cBhvr>
                                        <p:cTn id="29" dur="26">
                                          <p:stCondLst>
                                            <p:cond delay="1642"/>
                                          </p:stCondLst>
                                        </p:cTn>
                                        <p:tgtEl>
                                          <p:spTgt spid="229379"/>
                                        </p:tgtEl>
                                      </p:cBhvr>
                                      <p:to x="100000" y="90000"/>
                                    </p:animScale>
                                    <p:animScale>
                                      <p:cBhvr>
                                        <p:cTn id="30" dur="166" decel="50000">
                                          <p:stCondLst>
                                            <p:cond delay="1668"/>
                                          </p:stCondLst>
                                        </p:cTn>
                                        <p:tgtEl>
                                          <p:spTgt spid="229379"/>
                                        </p:tgtEl>
                                      </p:cBhvr>
                                      <p:to x="100000" y="100000"/>
                                    </p:animScale>
                                    <p:animScale>
                                      <p:cBhvr>
                                        <p:cTn id="31" dur="26">
                                          <p:stCondLst>
                                            <p:cond delay="1808"/>
                                          </p:stCondLst>
                                        </p:cTn>
                                        <p:tgtEl>
                                          <p:spTgt spid="229379"/>
                                        </p:tgtEl>
                                      </p:cBhvr>
                                      <p:to x="100000" y="95000"/>
                                    </p:animScale>
                                    <p:animScale>
                                      <p:cBhvr>
                                        <p:cTn id="32" dur="166" decel="50000">
                                          <p:stCondLst>
                                            <p:cond delay="1834"/>
                                          </p:stCondLst>
                                        </p:cTn>
                                        <p:tgtEl>
                                          <p:spTgt spid="22937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8"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152400" y="304800"/>
            <a:ext cx="8763000" cy="1447800"/>
          </a:xfrm>
          <a:solidFill>
            <a:srgbClr val="00FFFF"/>
          </a:solidFill>
        </p:spPr>
        <p:txBody>
          <a:bodyPr/>
          <a:lstStyle/>
          <a:p>
            <a:pPr eaLnBrk="1" hangingPunct="1"/>
            <a:r>
              <a:rPr lang="en-US" b="1">
                <a:latin typeface="Arial" charset="0"/>
                <a:ea typeface="ヒラギノ角ゴ Pro W3" charset="0"/>
                <a:cs typeface="ヒラギノ角ゴ Pro W3" charset="0"/>
              </a:rPr>
              <a:t>Raising International Standards</a:t>
            </a:r>
            <a:br>
              <a:rPr lang="en-US" b="1">
                <a:latin typeface="Arial" charset="0"/>
                <a:ea typeface="ヒラギノ角ゴ Pro W3" charset="0"/>
                <a:cs typeface="ヒラギノ角ゴ Pro W3" charset="0"/>
              </a:rPr>
            </a:br>
            <a:r>
              <a:rPr lang="en-US" b="1">
                <a:latin typeface="Arial" charset="0"/>
                <a:ea typeface="ヒラギノ角ゴ Pro W3" charset="0"/>
                <a:cs typeface="ヒラギノ角ゴ Pro W3" charset="0"/>
              </a:rPr>
              <a:t>through </a:t>
            </a:r>
            <a:r>
              <a:rPr lang="en-US" b="1">
                <a:solidFill>
                  <a:srgbClr val="FF0000"/>
                </a:solidFill>
                <a:latin typeface="Arial" charset="0"/>
                <a:ea typeface="ヒラギノ角ゴ Pro W3" charset="0"/>
                <a:cs typeface="ヒラギノ角ゴ Pro W3" charset="0"/>
              </a:rPr>
              <a:t>Sistema UNO:</a:t>
            </a:r>
          </a:p>
        </p:txBody>
      </p:sp>
      <p:sp>
        <p:nvSpPr>
          <p:cNvPr id="192515" name="Rectangle 3"/>
          <p:cNvSpPr>
            <a:spLocks noGrp="1" noChangeArrowheads="1"/>
          </p:cNvSpPr>
          <p:nvPr>
            <p:ph type="body" sz="half" idx="2"/>
          </p:nvPr>
        </p:nvSpPr>
        <p:spPr>
          <a:xfrm>
            <a:off x="4267200" y="1752600"/>
            <a:ext cx="4724400" cy="4876800"/>
          </a:xfrm>
        </p:spPr>
        <p:txBody>
          <a:bodyPr/>
          <a:lstStyle/>
          <a:p>
            <a:pPr marL="0" indent="0" eaLnBrk="1" hangingPunct="1">
              <a:buFontTx/>
              <a:buNone/>
              <a:defRPr/>
            </a:pPr>
            <a:r>
              <a:rPr lang="en-US" sz="2800" b="1" dirty="0" smtClean="0">
                <a:solidFill>
                  <a:schemeClr val="accent1">
                    <a:lumMod val="75000"/>
                  </a:schemeClr>
                </a:solidFill>
                <a:latin typeface="Arial" charset="0"/>
                <a:ea typeface="ヒラギノ角ゴ Pro W3" charset="0"/>
                <a:cs typeface="ヒラギノ角ゴ Pro W3" charset="0"/>
              </a:rPr>
              <a:t>1. </a:t>
            </a:r>
            <a:r>
              <a:rPr lang="en-US" sz="2800" b="1" dirty="0" err="1" smtClean="0">
                <a:solidFill>
                  <a:schemeClr val="accent1">
                    <a:lumMod val="75000"/>
                  </a:schemeClr>
                </a:solidFill>
                <a:latin typeface="Arial" charset="0"/>
                <a:ea typeface="ヒラギノ角ゴ Pro W3" charset="0"/>
                <a:cs typeface="ヒラギノ角ゴ Pro W3" charset="0"/>
              </a:rPr>
              <a:t>Antecedentes</a:t>
            </a:r>
            <a:r>
              <a:rPr lang="en-US" sz="2800" b="1" dirty="0" smtClean="0">
                <a:solidFill>
                  <a:schemeClr val="accent1">
                    <a:lumMod val="75000"/>
                  </a:schemeClr>
                </a:solidFill>
                <a:latin typeface="Arial" charset="0"/>
                <a:ea typeface="ヒラギノ角ゴ Pro W3" charset="0"/>
                <a:cs typeface="ヒラギノ角ゴ Pro W3" charset="0"/>
              </a:rPr>
              <a:t> de UNO:  </a:t>
            </a:r>
          </a:p>
          <a:p>
            <a:pPr marL="0" indent="0" eaLnBrk="1" hangingPunct="1">
              <a:buFontTx/>
              <a:buNone/>
              <a:defRPr/>
            </a:pPr>
            <a:r>
              <a:rPr lang="en-US" sz="2800" b="1" dirty="0">
                <a:solidFill>
                  <a:schemeClr val="accent1">
                    <a:lumMod val="75000"/>
                  </a:schemeClr>
                </a:solidFill>
                <a:latin typeface="Arial" charset="0"/>
                <a:ea typeface="ヒラギノ角ゴ Pro W3" charset="0"/>
                <a:cs typeface="ヒラギノ角ゴ Pro W3" charset="0"/>
              </a:rPr>
              <a:t> </a:t>
            </a:r>
            <a:r>
              <a:rPr lang="en-US" sz="2800" b="1" dirty="0" smtClean="0">
                <a:solidFill>
                  <a:schemeClr val="accent1">
                    <a:lumMod val="75000"/>
                  </a:schemeClr>
                </a:solidFill>
                <a:latin typeface="Arial" charset="0"/>
                <a:ea typeface="ヒラギノ角ゴ Pro W3" charset="0"/>
                <a:cs typeface="ヒラギノ角ゴ Pro W3" charset="0"/>
              </a:rPr>
              <a:t>         CEF and CLIL</a:t>
            </a:r>
          </a:p>
          <a:p>
            <a:pPr marL="0" indent="0" eaLnBrk="1" hangingPunct="1">
              <a:buFontTx/>
              <a:buNone/>
              <a:defRPr/>
            </a:pPr>
            <a:endParaRPr lang="en-US" sz="2800" b="1" dirty="0" smtClean="0">
              <a:solidFill>
                <a:schemeClr val="accent1">
                  <a:lumMod val="75000"/>
                </a:schemeClr>
              </a:solidFill>
              <a:latin typeface="Arial" charset="0"/>
              <a:ea typeface="ヒラギノ角ゴ Pro W3" charset="0"/>
              <a:cs typeface="ヒラギノ角ゴ Pro W3" charset="0"/>
            </a:endParaRPr>
          </a:p>
          <a:p>
            <a:pPr marL="0" indent="0" eaLnBrk="1" hangingPunct="1">
              <a:buFontTx/>
              <a:buNone/>
              <a:defRPr/>
            </a:pPr>
            <a:r>
              <a:rPr lang="en-US" sz="2800" b="1" dirty="0" smtClean="0">
                <a:solidFill>
                  <a:schemeClr val="accent1">
                    <a:lumMod val="75000"/>
                  </a:schemeClr>
                </a:solidFill>
                <a:latin typeface="Arial" charset="0"/>
                <a:ea typeface="ヒラギノ角ゴ Pro W3" charset="0"/>
                <a:cs typeface="ヒラギノ角ゴ Pro W3" charset="0"/>
              </a:rPr>
              <a:t>2. </a:t>
            </a:r>
            <a:r>
              <a:rPr lang="en-US" sz="2800" b="1" dirty="0" err="1" smtClean="0">
                <a:solidFill>
                  <a:schemeClr val="accent1">
                    <a:lumMod val="75000"/>
                  </a:schemeClr>
                </a:solidFill>
                <a:latin typeface="Arial" charset="0"/>
                <a:ea typeface="ヒラギノ角ゴ Pro W3" charset="0"/>
                <a:cs typeface="ヒラギノ角ゴ Pro W3" charset="0"/>
              </a:rPr>
              <a:t>Cambiando</a:t>
            </a:r>
            <a:r>
              <a:rPr lang="en-US" sz="2800" b="1" dirty="0" smtClean="0">
                <a:solidFill>
                  <a:schemeClr val="accent1">
                    <a:lumMod val="75000"/>
                  </a:schemeClr>
                </a:solidFill>
                <a:latin typeface="Arial" charset="0"/>
                <a:ea typeface="ヒラギノ角ゴ Pro W3" charset="0"/>
                <a:cs typeface="ヒラギノ角ゴ Pro W3" charset="0"/>
              </a:rPr>
              <a:t> </a:t>
            </a:r>
            <a:r>
              <a:rPr lang="en-US" sz="2800" b="1" dirty="0" err="1" smtClean="0">
                <a:solidFill>
                  <a:schemeClr val="accent1">
                    <a:lumMod val="75000"/>
                  </a:schemeClr>
                </a:solidFill>
                <a:latin typeface="Arial" charset="0"/>
                <a:ea typeface="ヒラギノ角ゴ Pro W3" charset="0"/>
                <a:cs typeface="ヒラギノ角ゴ Pro W3" charset="0"/>
              </a:rPr>
              <a:t>cómo</a:t>
            </a:r>
            <a:r>
              <a:rPr lang="en-US" sz="2800" b="1" dirty="0" smtClean="0">
                <a:solidFill>
                  <a:schemeClr val="accent1">
                    <a:lumMod val="75000"/>
                  </a:schemeClr>
                </a:solidFill>
                <a:latin typeface="Arial" charset="0"/>
                <a:ea typeface="ヒラギノ角ゴ Pro W3" charset="0"/>
                <a:cs typeface="ヒラギノ角ゴ Pro W3" charset="0"/>
              </a:rPr>
              <a:t>  </a:t>
            </a:r>
          </a:p>
          <a:p>
            <a:pPr marL="0" indent="0" eaLnBrk="1" hangingPunct="1">
              <a:buFontTx/>
              <a:buNone/>
              <a:defRPr/>
            </a:pPr>
            <a:r>
              <a:rPr lang="en-US" sz="2800" b="1" dirty="0">
                <a:solidFill>
                  <a:schemeClr val="accent1">
                    <a:lumMod val="75000"/>
                  </a:schemeClr>
                </a:solidFill>
                <a:latin typeface="Arial" charset="0"/>
                <a:ea typeface="ヒラギノ角ゴ Pro W3" charset="0"/>
                <a:cs typeface="ヒラギノ角ゴ Pro W3" charset="0"/>
              </a:rPr>
              <a:t> </a:t>
            </a:r>
            <a:r>
              <a:rPr lang="en-US" sz="2800" b="1" dirty="0" smtClean="0">
                <a:solidFill>
                  <a:schemeClr val="accent1">
                    <a:lumMod val="75000"/>
                  </a:schemeClr>
                </a:solidFill>
                <a:latin typeface="Arial" charset="0"/>
                <a:ea typeface="ヒラギノ角ゴ Pro W3" charset="0"/>
                <a:cs typeface="ヒラギノ角ゴ Pro W3" charset="0"/>
              </a:rPr>
              <a:t>   </a:t>
            </a:r>
            <a:r>
              <a:rPr lang="en-US" sz="2800" b="1" dirty="0" err="1" smtClean="0">
                <a:solidFill>
                  <a:schemeClr val="accent1">
                    <a:lumMod val="75000"/>
                  </a:schemeClr>
                </a:solidFill>
                <a:latin typeface="Arial" charset="0"/>
                <a:ea typeface="ヒラギノ角ゴ Pro W3" charset="0"/>
                <a:cs typeface="ヒラギノ角ゴ Pro W3" charset="0"/>
              </a:rPr>
              <a:t>enseñar</a:t>
            </a:r>
            <a:r>
              <a:rPr lang="en-US" sz="2800" b="1" dirty="0" smtClean="0">
                <a:solidFill>
                  <a:schemeClr val="accent1">
                    <a:lumMod val="75000"/>
                  </a:schemeClr>
                </a:solidFill>
                <a:latin typeface="Arial" charset="0"/>
                <a:ea typeface="ヒラギノ角ゴ Pro W3" charset="0"/>
                <a:cs typeface="ヒラギノ角ゴ Pro W3" charset="0"/>
              </a:rPr>
              <a:t>,  a </a:t>
            </a:r>
            <a:r>
              <a:rPr lang="en-US" sz="2800" b="1" dirty="0" err="1" smtClean="0">
                <a:solidFill>
                  <a:schemeClr val="accent1">
                    <a:lumMod val="75000"/>
                  </a:schemeClr>
                </a:solidFill>
                <a:latin typeface="Arial" charset="0"/>
                <a:ea typeface="ヒラギノ角ゴ Pro W3" charset="0"/>
                <a:cs typeface="ヒラギノ角ゴ Pro W3" charset="0"/>
              </a:rPr>
              <a:t>través</a:t>
            </a:r>
            <a:r>
              <a:rPr lang="en-US" sz="2800" b="1" dirty="0" smtClean="0">
                <a:solidFill>
                  <a:schemeClr val="accent1">
                    <a:lumMod val="75000"/>
                  </a:schemeClr>
                </a:solidFill>
                <a:latin typeface="Arial" charset="0"/>
                <a:ea typeface="ヒラギノ角ゴ Pro W3" charset="0"/>
                <a:cs typeface="ヒラギノ角ゴ Pro W3" charset="0"/>
              </a:rPr>
              <a:t> de</a:t>
            </a:r>
          </a:p>
          <a:p>
            <a:pPr marL="0" indent="0" eaLnBrk="1" hangingPunct="1">
              <a:buFontTx/>
              <a:buNone/>
              <a:defRPr/>
            </a:pPr>
            <a:r>
              <a:rPr lang="en-US" sz="2800" b="1" dirty="0" smtClean="0">
                <a:solidFill>
                  <a:schemeClr val="accent1">
                    <a:lumMod val="75000"/>
                  </a:schemeClr>
                </a:solidFill>
                <a:latin typeface="Arial" charset="0"/>
                <a:ea typeface="ヒラギノ角ゴ Pro W3" charset="0"/>
                <a:cs typeface="ヒラギノ角ゴ Pro W3" charset="0"/>
              </a:rPr>
              <a:t> </a:t>
            </a:r>
          </a:p>
          <a:p>
            <a:pPr eaLnBrk="1" hangingPunct="1">
              <a:defRPr/>
            </a:pPr>
            <a:r>
              <a:rPr lang="en-US" sz="2800" b="1" dirty="0">
                <a:solidFill>
                  <a:schemeClr val="accent1">
                    <a:lumMod val="75000"/>
                  </a:schemeClr>
                </a:solidFill>
                <a:latin typeface="Arial" charset="0"/>
                <a:ea typeface="ヒラギノ角ゴ Pro W3" charset="0"/>
                <a:cs typeface="ヒラギノ角ゴ Pro W3" charset="0"/>
              </a:rPr>
              <a:t>	</a:t>
            </a:r>
            <a:r>
              <a:rPr lang="en-US" sz="2800" b="1" dirty="0" smtClean="0">
                <a:solidFill>
                  <a:schemeClr val="accent1">
                    <a:lumMod val="75000"/>
                  </a:schemeClr>
                </a:solidFill>
                <a:latin typeface="Arial" charset="0"/>
                <a:ea typeface="ヒラギノ角ゴ Pro W3" charset="0"/>
                <a:cs typeface="ヒラギノ角ゴ Pro W3" charset="0"/>
              </a:rPr>
              <a:t>   </a:t>
            </a:r>
            <a:r>
              <a:rPr lang="en-US" sz="2800" b="1" dirty="0" err="1" smtClean="0">
                <a:solidFill>
                  <a:schemeClr val="accent1">
                    <a:lumMod val="75000"/>
                  </a:schemeClr>
                </a:solidFill>
                <a:latin typeface="Arial" charset="0"/>
                <a:ea typeface="ヒラギノ角ゴ Pro W3" charset="0"/>
                <a:cs typeface="ヒラギノ角ゴ Pro W3" charset="0"/>
              </a:rPr>
              <a:t>Formación</a:t>
            </a:r>
            <a:r>
              <a:rPr lang="en-US" sz="2800" b="1" dirty="0" smtClean="0">
                <a:solidFill>
                  <a:schemeClr val="accent1">
                    <a:lumMod val="75000"/>
                  </a:schemeClr>
                </a:solidFill>
                <a:latin typeface="Arial" charset="0"/>
                <a:ea typeface="ヒラギノ角ゴ Pro W3" charset="0"/>
                <a:cs typeface="ヒラギノ角ゴ Pro W3" charset="0"/>
              </a:rPr>
              <a:t> </a:t>
            </a:r>
          </a:p>
          <a:p>
            <a:pPr eaLnBrk="1" hangingPunct="1">
              <a:defRPr/>
            </a:pPr>
            <a:r>
              <a:rPr lang="en-US" sz="2800" b="1" dirty="0" smtClean="0">
                <a:solidFill>
                  <a:schemeClr val="accent1">
                    <a:lumMod val="75000"/>
                  </a:schemeClr>
                </a:solidFill>
                <a:latin typeface="Arial" charset="0"/>
                <a:ea typeface="ヒラギノ角ゴ Pro W3" charset="0"/>
                <a:cs typeface="ヒラギノ角ゴ Pro W3" charset="0"/>
              </a:rPr>
              <a:t>	  </a:t>
            </a:r>
            <a:r>
              <a:rPr lang="en-US" sz="2800" b="1" dirty="0" err="1" smtClean="0">
                <a:solidFill>
                  <a:schemeClr val="accent1">
                    <a:lumMod val="75000"/>
                  </a:schemeClr>
                </a:solidFill>
                <a:latin typeface="Arial" charset="0"/>
                <a:ea typeface="ヒラギノ角ゴ Pro W3" charset="0"/>
                <a:cs typeface="ヒラギノ角ゴ Pro W3" charset="0"/>
              </a:rPr>
              <a:t>Tecnología</a:t>
            </a:r>
            <a:endParaRPr lang="en-US" sz="2800" b="1" dirty="0" smtClean="0">
              <a:solidFill>
                <a:schemeClr val="accent1">
                  <a:lumMod val="75000"/>
                </a:schemeClr>
              </a:solidFill>
              <a:latin typeface="Arial" charset="0"/>
              <a:ea typeface="ヒラギノ角ゴ Pro W3" charset="0"/>
              <a:cs typeface="ヒラギノ角ゴ Pro W3" charset="0"/>
            </a:endParaRPr>
          </a:p>
          <a:p>
            <a:pPr eaLnBrk="1" hangingPunct="1">
              <a:defRPr/>
            </a:pPr>
            <a:r>
              <a:rPr lang="en-US" sz="2800" b="1" dirty="0">
                <a:solidFill>
                  <a:schemeClr val="accent1">
                    <a:lumMod val="75000"/>
                  </a:schemeClr>
                </a:solidFill>
                <a:latin typeface="Arial" charset="0"/>
                <a:ea typeface="ヒラギノ角ゴ Pro W3" charset="0"/>
                <a:cs typeface="ヒラギノ角ゴ Pro W3" charset="0"/>
              </a:rPr>
              <a:t>	</a:t>
            </a:r>
            <a:r>
              <a:rPr lang="en-US" sz="2800" b="1" dirty="0" smtClean="0">
                <a:solidFill>
                  <a:schemeClr val="accent1">
                    <a:lumMod val="75000"/>
                  </a:schemeClr>
                </a:solidFill>
                <a:latin typeface="Arial" charset="0"/>
                <a:ea typeface="ヒラギノ角ゴ Pro W3" charset="0"/>
                <a:cs typeface="ヒラギノ角ゴ Pro W3" charset="0"/>
              </a:rPr>
              <a:t>  </a:t>
            </a:r>
            <a:r>
              <a:rPr lang="en-US" sz="2800" b="1" dirty="0" err="1" smtClean="0">
                <a:solidFill>
                  <a:schemeClr val="accent1">
                    <a:lumMod val="75000"/>
                  </a:schemeClr>
                </a:solidFill>
                <a:latin typeface="Arial" charset="0"/>
                <a:ea typeface="ヒラギノ角ゴ Pro W3" charset="0"/>
                <a:cs typeface="ヒラギノ角ゴ Pro W3" charset="0"/>
              </a:rPr>
              <a:t>Evaluación</a:t>
            </a:r>
            <a:r>
              <a:rPr lang="en-US" sz="2800" b="1" dirty="0" smtClean="0">
                <a:solidFill>
                  <a:schemeClr val="accent1">
                    <a:lumMod val="75000"/>
                  </a:schemeClr>
                </a:solidFill>
                <a:latin typeface="Arial" charset="0"/>
                <a:ea typeface="ヒラギノ角ゴ Pro W3" charset="0"/>
                <a:cs typeface="ヒラギノ角ゴ Pro W3" charset="0"/>
              </a:rPr>
              <a:t>  </a:t>
            </a:r>
          </a:p>
          <a:p>
            <a:pPr marL="0" indent="0" eaLnBrk="1" hangingPunct="1">
              <a:buFontTx/>
              <a:buNone/>
              <a:defRPr/>
            </a:pPr>
            <a:endParaRPr lang="en-US" sz="2800" dirty="0">
              <a:solidFill>
                <a:schemeClr val="accent1">
                  <a:lumMod val="75000"/>
                </a:schemeClr>
              </a:solidFill>
              <a:latin typeface="Arial" charset="0"/>
              <a:ea typeface="ヒラギノ角ゴ Pro W3" charset="0"/>
              <a:cs typeface="ヒラギノ角ゴ Pro W3" charset="0"/>
            </a:endParaRPr>
          </a:p>
        </p:txBody>
      </p:sp>
      <p:pic>
        <p:nvPicPr>
          <p:cNvPr id="192516" name="Picture 4"/>
          <p:cNvPicPr>
            <a:picLocks noGrp="1" noChangeAspect="1" noChangeArrowheads="1"/>
          </p:cNvPicPr>
          <p:nvPr>
            <p:ph type="clipArt" sz="half" idx="1"/>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304800" y="1981200"/>
            <a:ext cx="3810000" cy="3581400"/>
          </a:xfrm>
        </p:spPr>
      </p:pic>
      <p:sp>
        <p:nvSpPr>
          <p:cNvPr id="192517" name="Rectangle 5"/>
          <p:cNvSpPr>
            <a:spLocks noChangeArrowheads="1"/>
          </p:cNvSpPr>
          <p:nvPr/>
        </p:nvSpPr>
        <p:spPr bwMode="auto">
          <a:xfrm>
            <a:off x="228600" y="5791200"/>
            <a:ext cx="3657600" cy="954107"/>
          </a:xfrm>
          <a:prstGeom prst="rect">
            <a:avLst/>
          </a:prstGeom>
          <a:solidFill>
            <a:srgbClr val="00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square">
            <a:spAutoFit/>
          </a:bodyPr>
          <a:lstStyle/>
          <a:p>
            <a:pPr>
              <a:defRPr/>
            </a:pPr>
            <a:r>
              <a:rPr lang="en-US" sz="2800" b="1" dirty="0" smtClean="0">
                <a:effectLst>
                  <a:outerShdw blurRad="38100" dist="38100" dir="2700000" algn="tl">
                    <a:srgbClr val="000000">
                      <a:alpha val="43137"/>
                    </a:srgbClr>
                  </a:outerShdw>
                </a:effectLst>
              </a:rPr>
              <a:t>Be </a:t>
            </a:r>
            <a:r>
              <a:rPr lang="en-US" sz="2800" b="1" dirty="0">
                <a:effectLst>
                  <a:outerShdw blurRad="38100" dist="38100" dir="2700000" algn="tl">
                    <a:srgbClr val="000000">
                      <a:alpha val="43137"/>
                    </a:srgbClr>
                  </a:outerShdw>
                </a:effectLst>
              </a:rPr>
              <a:t>part of change</a:t>
            </a:r>
            <a:r>
              <a:rPr lang="en-US" sz="2800" b="1" dirty="0" smtClean="0">
                <a:effectLst>
                  <a:outerShdw blurRad="38100" dist="38100" dir="2700000" algn="tl">
                    <a:srgbClr val="000000">
                      <a:alpha val="43137"/>
                    </a:srgbClr>
                  </a:outerShdw>
                </a:effectLst>
              </a:rPr>
              <a:t>…    </a:t>
            </a:r>
          </a:p>
          <a:p>
            <a:pPr>
              <a:defRPr/>
            </a:pPr>
            <a:r>
              <a:rPr lang="en-US" sz="2800" b="1" dirty="0">
                <a:solidFill>
                  <a:srgbClr val="FF0000"/>
                </a:solidFill>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         UNO</a:t>
            </a:r>
            <a:endParaRPr lang="en-US" sz="2800" b="1" dirty="0">
              <a:effectLst>
                <a:outerShdw blurRad="38100" dist="38100" dir="2700000" algn="tl">
                  <a:srgbClr val="000000">
                    <a:alpha val="43137"/>
                  </a:srgbClr>
                </a:outerShdw>
              </a:effectLst>
            </a:endParaRPr>
          </a:p>
        </p:txBody>
      </p:sp>
      <p:pic>
        <p:nvPicPr>
          <p:cNvPr id="6" name="Picture 5"/>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846445"/>
            <a:ext cx="1267460" cy="1011555"/>
          </a:xfrm>
          <a:prstGeom prst="rect">
            <a:avLst/>
          </a:prstGeom>
          <a:noFill/>
          <a:ln>
            <a:noFill/>
          </a:ln>
          <a:extLst/>
        </p:spPr>
      </p:pic>
    </p:spTree>
  </p:cSld>
  <p:clrMapOvr>
    <a:masterClrMapping/>
  </p:clrMapOvr>
  <p:transition spd="slow">
    <p:sndAc>
      <p:stSnd>
        <p:snd r:embed="rId2" name="Chimes"/>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92516"/>
                                        </p:tgtEl>
                                        <p:attrNameLst>
                                          <p:attrName>style.visibility</p:attrName>
                                        </p:attrNameLst>
                                      </p:cBhvr>
                                      <p:to>
                                        <p:strVal val="visible"/>
                                      </p:to>
                                    </p:set>
                                    <p:anim calcmode="lin" valueType="num">
                                      <p:cBhvr>
                                        <p:cTn id="7" dur="3000" fill="hold"/>
                                        <p:tgtEl>
                                          <p:spTgt spid="192516"/>
                                        </p:tgtEl>
                                        <p:attrNameLst>
                                          <p:attrName>ppt_w</p:attrName>
                                        </p:attrNameLst>
                                      </p:cBhvr>
                                      <p:tavLst>
                                        <p:tav tm="0" fmla="#ppt_w*sin(2.5*pi*$)">
                                          <p:val>
                                            <p:fltVal val="0"/>
                                          </p:val>
                                        </p:tav>
                                        <p:tav tm="100000">
                                          <p:val>
                                            <p:fltVal val="1"/>
                                          </p:val>
                                        </p:tav>
                                      </p:tavLst>
                                    </p:anim>
                                    <p:anim calcmode="lin" valueType="num">
                                      <p:cBhvr>
                                        <p:cTn id="8" dur="3000" fill="hold"/>
                                        <p:tgtEl>
                                          <p:spTgt spid="19251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8" presetClass="entr" presetSubtype="0" accel="50000" fill="hold" grpId="0" nodeType="clickEffect">
                                  <p:stCondLst>
                                    <p:cond delay="0"/>
                                  </p:stCondLst>
                                  <p:childTnLst>
                                    <p:set>
                                      <p:cBhvr>
                                        <p:cTn id="12" dur="1" fill="hold">
                                          <p:stCondLst>
                                            <p:cond delay="0"/>
                                          </p:stCondLst>
                                        </p:cTn>
                                        <p:tgtEl>
                                          <p:spTgt spid="192514"/>
                                        </p:tgtEl>
                                        <p:attrNameLst>
                                          <p:attrName>style.visibility</p:attrName>
                                        </p:attrNameLst>
                                      </p:cBhvr>
                                      <p:to>
                                        <p:strVal val="visible"/>
                                      </p:to>
                                    </p:set>
                                    <p:anim calcmode="lin" valueType="num">
                                      <p:cBhvr>
                                        <p:cTn id="13" dur="1000" fill="hold"/>
                                        <p:tgtEl>
                                          <p:spTgt spid="19251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192514"/>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192514"/>
                                        </p:tgtEl>
                                        <p:attrNameLst>
                                          <p:attrName>ppt_y</p:attrName>
                                        </p:attrNameLst>
                                      </p:cBhvr>
                                      <p:tavLst>
                                        <p:tav tm="0">
                                          <p:val>
                                            <p:strVal val="#ppt_y"/>
                                          </p:val>
                                        </p:tav>
                                        <p:tav tm="100000">
                                          <p:val>
                                            <p:strVal val="#ppt_y"/>
                                          </p:val>
                                        </p:tav>
                                      </p:tavLst>
                                    </p:anim>
                                    <p:animEffect transition="in" filter="fade">
                                      <p:cBhvr>
                                        <p:cTn id="16" dur="1000"/>
                                        <p:tgtEl>
                                          <p:spTgt spid="19251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4" presetClass="entr" presetSubtype="0" accel="100000" fill="hold" grpId="0" nodeType="clickEffect">
                                  <p:stCondLst>
                                    <p:cond delay="0"/>
                                  </p:stCondLst>
                                  <p:childTnLst>
                                    <p:set>
                                      <p:cBhvr>
                                        <p:cTn id="20" dur="1" fill="hold">
                                          <p:stCondLst>
                                            <p:cond delay="0"/>
                                          </p:stCondLst>
                                        </p:cTn>
                                        <p:tgtEl>
                                          <p:spTgt spid="192515">
                                            <p:txEl>
                                              <p:pRg st="0" end="0"/>
                                            </p:txEl>
                                          </p:spTgt>
                                        </p:tgtEl>
                                        <p:attrNameLst>
                                          <p:attrName>style.visibility</p:attrName>
                                        </p:attrNameLst>
                                      </p:cBhvr>
                                      <p:to>
                                        <p:strVal val="visible"/>
                                      </p:to>
                                    </p:set>
                                    <p:anim calcmode="lin" valueType="num">
                                      <p:cBhvr>
                                        <p:cTn id="21" dur="500" fill="hold"/>
                                        <p:tgtEl>
                                          <p:spTgt spid="192515">
                                            <p:txEl>
                                              <p:pRg st="0" end="0"/>
                                            </p:txEl>
                                          </p:spTgt>
                                        </p:tgtEl>
                                        <p:attrNameLst>
                                          <p:attrName>ppt_w</p:attrName>
                                        </p:attrNameLst>
                                      </p:cBhvr>
                                      <p:tavLst>
                                        <p:tav tm="0">
                                          <p:val>
                                            <p:strVal val="#ppt_w*0.05"/>
                                          </p:val>
                                        </p:tav>
                                        <p:tav tm="100000">
                                          <p:val>
                                            <p:strVal val="#ppt_w"/>
                                          </p:val>
                                        </p:tav>
                                      </p:tavLst>
                                    </p:anim>
                                    <p:anim calcmode="lin" valueType="num">
                                      <p:cBhvr>
                                        <p:cTn id="22" dur="500" fill="hold"/>
                                        <p:tgtEl>
                                          <p:spTgt spid="192515">
                                            <p:txEl>
                                              <p:pRg st="0" end="0"/>
                                            </p:txEl>
                                          </p:spTgt>
                                        </p:tgtEl>
                                        <p:attrNameLst>
                                          <p:attrName>ppt_h</p:attrName>
                                        </p:attrNameLst>
                                      </p:cBhvr>
                                      <p:tavLst>
                                        <p:tav tm="0">
                                          <p:val>
                                            <p:strVal val="#ppt_h"/>
                                          </p:val>
                                        </p:tav>
                                        <p:tav tm="100000">
                                          <p:val>
                                            <p:strVal val="#ppt_h"/>
                                          </p:val>
                                        </p:tav>
                                      </p:tavLst>
                                    </p:anim>
                                    <p:anim calcmode="lin" valueType="num">
                                      <p:cBhvr>
                                        <p:cTn id="23" dur="500" fill="hold"/>
                                        <p:tgtEl>
                                          <p:spTgt spid="192515">
                                            <p:txEl>
                                              <p:pRg st="0" end="0"/>
                                            </p:txEl>
                                          </p:spTgt>
                                        </p:tgtEl>
                                        <p:attrNameLst>
                                          <p:attrName>ppt_x</p:attrName>
                                        </p:attrNameLst>
                                      </p:cBhvr>
                                      <p:tavLst>
                                        <p:tav tm="0">
                                          <p:val>
                                            <p:strVal val="#ppt_x-.2"/>
                                          </p:val>
                                        </p:tav>
                                        <p:tav tm="100000">
                                          <p:val>
                                            <p:strVal val="#ppt_x"/>
                                          </p:val>
                                        </p:tav>
                                      </p:tavLst>
                                    </p:anim>
                                    <p:anim calcmode="lin" valueType="num">
                                      <p:cBhvr>
                                        <p:cTn id="24" dur="500" fill="hold"/>
                                        <p:tgtEl>
                                          <p:spTgt spid="192515">
                                            <p:txEl>
                                              <p:pRg st="0" end="0"/>
                                            </p:txEl>
                                          </p:spTgt>
                                        </p:tgtEl>
                                        <p:attrNameLst>
                                          <p:attrName>ppt_y</p:attrName>
                                        </p:attrNameLst>
                                      </p:cBhvr>
                                      <p:tavLst>
                                        <p:tav tm="0">
                                          <p:val>
                                            <p:strVal val="#ppt_y"/>
                                          </p:val>
                                        </p:tav>
                                        <p:tav tm="100000">
                                          <p:val>
                                            <p:strVal val="#ppt_y"/>
                                          </p:val>
                                        </p:tav>
                                      </p:tavLst>
                                    </p:anim>
                                    <p:animEffect transition="in" filter="fade">
                                      <p:cBhvr>
                                        <p:cTn id="25" dur="500"/>
                                        <p:tgtEl>
                                          <p:spTgt spid="192515">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4" presetClass="entr" presetSubtype="0" accel="100000" fill="hold" grpId="0" nodeType="clickEffect">
                                  <p:stCondLst>
                                    <p:cond delay="0"/>
                                  </p:stCondLst>
                                  <p:childTnLst>
                                    <p:set>
                                      <p:cBhvr>
                                        <p:cTn id="29" dur="1" fill="hold">
                                          <p:stCondLst>
                                            <p:cond delay="0"/>
                                          </p:stCondLst>
                                        </p:cTn>
                                        <p:tgtEl>
                                          <p:spTgt spid="192515">
                                            <p:txEl>
                                              <p:pRg st="1" end="1"/>
                                            </p:txEl>
                                          </p:spTgt>
                                        </p:tgtEl>
                                        <p:attrNameLst>
                                          <p:attrName>style.visibility</p:attrName>
                                        </p:attrNameLst>
                                      </p:cBhvr>
                                      <p:to>
                                        <p:strVal val="visible"/>
                                      </p:to>
                                    </p:set>
                                    <p:anim calcmode="lin" valueType="num">
                                      <p:cBhvr>
                                        <p:cTn id="30" dur="500" fill="hold"/>
                                        <p:tgtEl>
                                          <p:spTgt spid="192515">
                                            <p:txEl>
                                              <p:pRg st="1" end="1"/>
                                            </p:txEl>
                                          </p:spTgt>
                                        </p:tgtEl>
                                        <p:attrNameLst>
                                          <p:attrName>ppt_w</p:attrName>
                                        </p:attrNameLst>
                                      </p:cBhvr>
                                      <p:tavLst>
                                        <p:tav tm="0">
                                          <p:val>
                                            <p:strVal val="#ppt_w*0.05"/>
                                          </p:val>
                                        </p:tav>
                                        <p:tav tm="100000">
                                          <p:val>
                                            <p:strVal val="#ppt_w"/>
                                          </p:val>
                                        </p:tav>
                                      </p:tavLst>
                                    </p:anim>
                                    <p:anim calcmode="lin" valueType="num">
                                      <p:cBhvr>
                                        <p:cTn id="31" dur="500" fill="hold"/>
                                        <p:tgtEl>
                                          <p:spTgt spid="192515">
                                            <p:txEl>
                                              <p:pRg st="1" end="1"/>
                                            </p:txEl>
                                          </p:spTgt>
                                        </p:tgtEl>
                                        <p:attrNameLst>
                                          <p:attrName>ppt_h</p:attrName>
                                        </p:attrNameLst>
                                      </p:cBhvr>
                                      <p:tavLst>
                                        <p:tav tm="0">
                                          <p:val>
                                            <p:strVal val="#ppt_h"/>
                                          </p:val>
                                        </p:tav>
                                        <p:tav tm="100000">
                                          <p:val>
                                            <p:strVal val="#ppt_h"/>
                                          </p:val>
                                        </p:tav>
                                      </p:tavLst>
                                    </p:anim>
                                    <p:anim calcmode="lin" valueType="num">
                                      <p:cBhvr>
                                        <p:cTn id="32" dur="500" fill="hold"/>
                                        <p:tgtEl>
                                          <p:spTgt spid="192515">
                                            <p:txEl>
                                              <p:pRg st="1" end="1"/>
                                            </p:txEl>
                                          </p:spTgt>
                                        </p:tgtEl>
                                        <p:attrNameLst>
                                          <p:attrName>ppt_x</p:attrName>
                                        </p:attrNameLst>
                                      </p:cBhvr>
                                      <p:tavLst>
                                        <p:tav tm="0">
                                          <p:val>
                                            <p:strVal val="#ppt_x-.2"/>
                                          </p:val>
                                        </p:tav>
                                        <p:tav tm="100000">
                                          <p:val>
                                            <p:strVal val="#ppt_x"/>
                                          </p:val>
                                        </p:tav>
                                      </p:tavLst>
                                    </p:anim>
                                    <p:anim calcmode="lin" valueType="num">
                                      <p:cBhvr>
                                        <p:cTn id="33" dur="500" fill="hold"/>
                                        <p:tgtEl>
                                          <p:spTgt spid="192515">
                                            <p:txEl>
                                              <p:pRg st="1" end="1"/>
                                            </p:txEl>
                                          </p:spTgt>
                                        </p:tgtEl>
                                        <p:attrNameLst>
                                          <p:attrName>ppt_y</p:attrName>
                                        </p:attrNameLst>
                                      </p:cBhvr>
                                      <p:tavLst>
                                        <p:tav tm="0">
                                          <p:val>
                                            <p:strVal val="#ppt_y"/>
                                          </p:val>
                                        </p:tav>
                                        <p:tav tm="100000">
                                          <p:val>
                                            <p:strVal val="#ppt_y"/>
                                          </p:val>
                                        </p:tav>
                                      </p:tavLst>
                                    </p:anim>
                                    <p:animEffect transition="in" filter="fade">
                                      <p:cBhvr>
                                        <p:cTn id="34" dur="500"/>
                                        <p:tgtEl>
                                          <p:spTgt spid="192515">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4" presetClass="entr" presetSubtype="0" accel="100000" fill="hold" grpId="0" nodeType="clickEffect">
                                  <p:stCondLst>
                                    <p:cond delay="0"/>
                                  </p:stCondLst>
                                  <p:childTnLst>
                                    <p:set>
                                      <p:cBhvr>
                                        <p:cTn id="38" dur="1" fill="hold">
                                          <p:stCondLst>
                                            <p:cond delay="0"/>
                                          </p:stCondLst>
                                        </p:cTn>
                                        <p:tgtEl>
                                          <p:spTgt spid="192515">
                                            <p:txEl>
                                              <p:pRg st="3" end="3"/>
                                            </p:txEl>
                                          </p:spTgt>
                                        </p:tgtEl>
                                        <p:attrNameLst>
                                          <p:attrName>style.visibility</p:attrName>
                                        </p:attrNameLst>
                                      </p:cBhvr>
                                      <p:to>
                                        <p:strVal val="visible"/>
                                      </p:to>
                                    </p:set>
                                    <p:anim calcmode="lin" valueType="num">
                                      <p:cBhvr>
                                        <p:cTn id="39" dur="500" fill="hold"/>
                                        <p:tgtEl>
                                          <p:spTgt spid="192515">
                                            <p:txEl>
                                              <p:pRg st="3" end="3"/>
                                            </p:txEl>
                                          </p:spTgt>
                                        </p:tgtEl>
                                        <p:attrNameLst>
                                          <p:attrName>ppt_w</p:attrName>
                                        </p:attrNameLst>
                                      </p:cBhvr>
                                      <p:tavLst>
                                        <p:tav tm="0">
                                          <p:val>
                                            <p:strVal val="#ppt_w*0.05"/>
                                          </p:val>
                                        </p:tav>
                                        <p:tav tm="100000">
                                          <p:val>
                                            <p:strVal val="#ppt_w"/>
                                          </p:val>
                                        </p:tav>
                                      </p:tavLst>
                                    </p:anim>
                                    <p:anim calcmode="lin" valueType="num">
                                      <p:cBhvr>
                                        <p:cTn id="40" dur="500" fill="hold"/>
                                        <p:tgtEl>
                                          <p:spTgt spid="192515">
                                            <p:txEl>
                                              <p:pRg st="3" end="3"/>
                                            </p:txEl>
                                          </p:spTgt>
                                        </p:tgtEl>
                                        <p:attrNameLst>
                                          <p:attrName>ppt_h</p:attrName>
                                        </p:attrNameLst>
                                      </p:cBhvr>
                                      <p:tavLst>
                                        <p:tav tm="0">
                                          <p:val>
                                            <p:strVal val="#ppt_h"/>
                                          </p:val>
                                        </p:tav>
                                        <p:tav tm="100000">
                                          <p:val>
                                            <p:strVal val="#ppt_h"/>
                                          </p:val>
                                        </p:tav>
                                      </p:tavLst>
                                    </p:anim>
                                    <p:anim calcmode="lin" valueType="num">
                                      <p:cBhvr>
                                        <p:cTn id="41" dur="500" fill="hold"/>
                                        <p:tgtEl>
                                          <p:spTgt spid="192515">
                                            <p:txEl>
                                              <p:pRg st="3" end="3"/>
                                            </p:txEl>
                                          </p:spTgt>
                                        </p:tgtEl>
                                        <p:attrNameLst>
                                          <p:attrName>ppt_x</p:attrName>
                                        </p:attrNameLst>
                                      </p:cBhvr>
                                      <p:tavLst>
                                        <p:tav tm="0">
                                          <p:val>
                                            <p:strVal val="#ppt_x-.2"/>
                                          </p:val>
                                        </p:tav>
                                        <p:tav tm="100000">
                                          <p:val>
                                            <p:strVal val="#ppt_x"/>
                                          </p:val>
                                        </p:tav>
                                      </p:tavLst>
                                    </p:anim>
                                    <p:anim calcmode="lin" valueType="num">
                                      <p:cBhvr>
                                        <p:cTn id="42" dur="500" fill="hold"/>
                                        <p:tgtEl>
                                          <p:spTgt spid="192515">
                                            <p:txEl>
                                              <p:pRg st="3" end="3"/>
                                            </p:txEl>
                                          </p:spTgt>
                                        </p:tgtEl>
                                        <p:attrNameLst>
                                          <p:attrName>ppt_y</p:attrName>
                                        </p:attrNameLst>
                                      </p:cBhvr>
                                      <p:tavLst>
                                        <p:tav tm="0">
                                          <p:val>
                                            <p:strVal val="#ppt_y"/>
                                          </p:val>
                                        </p:tav>
                                        <p:tav tm="100000">
                                          <p:val>
                                            <p:strVal val="#ppt_y"/>
                                          </p:val>
                                        </p:tav>
                                      </p:tavLst>
                                    </p:anim>
                                    <p:animEffect transition="in" filter="fade">
                                      <p:cBhvr>
                                        <p:cTn id="43" dur="500"/>
                                        <p:tgtEl>
                                          <p:spTgt spid="192515">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4" presetClass="entr" presetSubtype="0" accel="100000" fill="hold" grpId="0" nodeType="clickEffect">
                                  <p:stCondLst>
                                    <p:cond delay="0"/>
                                  </p:stCondLst>
                                  <p:childTnLst>
                                    <p:set>
                                      <p:cBhvr>
                                        <p:cTn id="47" dur="1" fill="hold">
                                          <p:stCondLst>
                                            <p:cond delay="0"/>
                                          </p:stCondLst>
                                        </p:cTn>
                                        <p:tgtEl>
                                          <p:spTgt spid="192515">
                                            <p:txEl>
                                              <p:pRg st="4" end="4"/>
                                            </p:txEl>
                                          </p:spTgt>
                                        </p:tgtEl>
                                        <p:attrNameLst>
                                          <p:attrName>style.visibility</p:attrName>
                                        </p:attrNameLst>
                                      </p:cBhvr>
                                      <p:to>
                                        <p:strVal val="visible"/>
                                      </p:to>
                                    </p:set>
                                    <p:anim calcmode="lin" valueType="num">
                                      <p:cBhvr>
                                        <p:cTn id="48" dur="500" fill="hold"/>
                                        <p:tgtEl>
                                          <p:spTgt spid="192515">
                                            <p:txEl>
                                              <p:pRg st="4" end="4"/>
                                            </p:txEl>
                                          </p:spTgt>
                                        </p:tgtEl>
                                        <p:attrNameLst>
                                          <p:attrName>ppt_w</p:attrName>
                                        </p:attrNameLst>
                                      </p:cBhvr>
                                      <p:tavLst>
                                        <p:tav tm="0">
                                          <p:val>
                                            <p:strVal val="#ppt_w*0.05"/>
                                          </p:val>
                                        </p:tav>
                                        <p:tav tm="100000">
                                          <p:val>
                                            <p:strVal val="#ppt_w"/>
                                          </p:val>
                                        </p:tav>
                                      </p:tavLst>
                                    </p:anim>
                                    <p:anim calcmode="lin" valueType="num">
                                      <p:cBhvr>
                                        <p:cTn id="49" dur="500" fill="hold"/>
                                        <p:tgtEl>
                                          <p:spTgt spid="192515">
                                            <p:txEl>
                                              <p:pRg st="4" end="4"/>
                                            </p:txEl>
                                          </p:spTgt>
                                        </p:tgtEl>
                                        <p:attrNameLst>
                                          <p:attrName>ppt_h</p:attrName>
                                        </p:attrNameLst>
                                      </p:cBhvr>
                                      <p:tavLst>
                                        <p:tav tm="0">
                                          <p:val>
                                            <p:strVal val="#ppt_h"/>
                                          </p:val>
                                        </p:tav>
                                        <p:tav tm="100000">
                                          <p:val>
                                            <p:strVal val="#ppt_h"/>
                                          </p:val>
                                        </p:tav>
                                      </p:tavLst>
                                    </p:anim>
                                    <p:anim calcmode="lin" valueType="num">
                                      <p:cBhvr>
                                        <p:cTn id="50" dur="500" fill="hold"/>
                                        <p:tgtEl>
                                          <p:spTgt spid="192515">
                                            <p:txEl>
                                              <p:pRg st="4" end="4"/>
                                            </p:txEl>
                                          </p:spTgt>
                                        </p:tgtEl>
                                        <p:attrNameLst>
                                          <p:attrName>ppt_x</p:attrName>
                                        </p:attrNameLst>
                                      </p:cBhvr>
                                      <p:tavLst>
                                        <p:tav tm="0">
                                          <p:val>
                                            <p:strVal val="#ppt_x-.2"/>
                                          </p:val>
                                        </p:tav>
                                        <p:tav tm="100000">
                                          <p:val>
                                            <p:strVal val="#ppt_x"/>
                                          </p:val>
                                        </p:tav>
                                      </p:tavLst>
                                    </p:anim>
                                    <p:anim calcmode="lin" valueType="num">
                                      <p:cBhvr>
                                        <p:cTn id="51" dur="500" fill="hold"/>
                                        <p:tgtEl>
                                          <p:spTgt spid="192515">
                                            <p:txEl>
                                              <p:pRg st="4" end="4"/>
                                            </p:txEl>
                                          </p:spTgt>
                                        </p:tgtEl>
                                        <p:attrNameLst>
                                          <p:attrName>ppt_y</p:attrName>
                                        </p:attrNameLst>
                                      </p:cBhvr>
                                      <p:tavLst>
                                        <p:tav tm="0">
                                          <p:val>
                                            <p:strVal val="#ppt_y"/>
                                          </p:val>
                                        </p:tav>
                                        <p:tav tm="100000">
                                          <p:val>
                                            <p:strVal val="#ppt_y"/>
                                          </p:val>
                                        </p:tav>
                                      </p:tavLst>
                                    </p:anim>
                                    <p:animEffect transition="in" filter="fade">
                                      <p:cBhvr>
                                        <p:cTn id="52" dur="500"/>
                                        <p:tgtEl>
                                          <p:spTgt spid="192515">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4" presetClass="entr" presetSubtype="0" accel="100000" fill="hold" grpId="0" nodeType="clickEffect">
                                  <p:stCondLst>
                                    <p:cond delay="0"/>
                                  </p:stCondLst>
                                  <p:childTnLst>
                                    <p:set>
                                      <p:cBhvr>
                                        <p:cTn id="56" dur="1" fill="hold">
                                          <p:stCondLst>
                                            <p:cond delay="0"/>
                                          </p:stCondLst>
                                        </p:cTn>
                                        <p:tgtEl>
                                          <p:spTgt spid="192515">
                                            <p:txEl>
                                              <p:pRg st="5" end="5"/>
                                            </p:txEl>
                                          </p:spTgt>
                                        </p:tgtEl>
                                        <p:attrNameLst>
                                          <p:attrName>style.visibility</p:attrName>
                                        </p:attrNameLst>
                                      </p:cBhvr>
                                      <p:to>
                                        <p:strVal val="visible"/>
                                      </p:to>
                                    </p:set>
                                    <p:anim calcmode="lin" valueType="num">
                                      <p:cBhvr>
                                        <p:cTn id="57" dur="500" fill="hold"/>
                                        <p:tgtEl>
                                          <p:spTgt spid="192515">
                                            <p:txEl>
                                              <p:pRg st="5" end="5"/>
                                            </p:txEl>
                                          </p:spTgt>
                                        </p:tgtEl>
                                        <p:attrNameLst>
                                          <p:attrName>ppt_w</p:attrName>
                                        </p:attrNameLst>
                                      </p:cBhvr>
                                      <p:tavLst>
                                        <p:tav tm="0">
                                          <p:val>
                                            <p:strVal val="#ppt_w*0.05"/>
                                          </p:val>
                                        </p:tav>
                                        <p:tav tm="100000">
                                          <p:val>
                                            <p:strVal val="#ppt_w"/>
                                          </p:val>
                                        </p:tav>
                                      </p:tavLst>
                                    </p:anim>
                                    <p:anim calcmode="lin" valueType="num">
                                      <p:cBhvr>
                                        <p:cTn id="58" dur="500" fill="hold"/>
                                        <p:tgtEl>
                                          <p:spTgt spid="192515">
                                            <p:txEl>
                                              <p:pRg st="5" end="5"/>
                                            </p:txEl>
                                          </p:spTgt>
                                        </p:tgtEl>
                                        <p:attrNameLst>
                                          <p:attrName>ppt_h</p:attrName>
                                        </p:attrNameLst>
                                      </p:cBhvr>
                                      <p:tavLst>
                                        <p:tav tm="0">
                                          <p:val>
                                            <p:strVal val="#ppt_h"/>
                                          </p:val>
                                        </p:tav>
                                        <p:tav tm="100000">
                                          <p:val>
                                            <p:strVal val="#ppt_h"/>
                                          </p:val>
                                        </p:tav>
                                      </p:tavLst>
                                    </p:anim>
                                    <p:anim calcmode="lin" valueType="num">
                                      <p:cBhvr>
                                        <p:cTn id="59" dur="500" fill="hold"/>
                                        <p:tgtEl>
                                          <p:spTgt spid="192515">
                                            <p:txEl>
                                              <p:pRg st="5" end="5"/>
                                            </p:txEl>
                                          </p:spTgt>
                                        </p:tgtEl>
                                        <p:attrNameLst>
                                          <p:attrName>ppt_x</p:attrName>
                                        </p:attrNameLst>
                                      </p:cBhvr>
                                      <p:tavLst>
                                        <p:tav tm="0">
                                          <p:val>
                                            <p:strVal val="#ppt_x-.2"/>
                                          </p:val>
                                        </p:tav>
                                        <p:tav tm="100000">
                                          <p:val>
                                            <p:strVal val="#ppt_x"/>
                                          </p:val>
                                        </p:tav>
                                      </p:tavLst>
                                    </p:anim>
                                    <p:anim calcmode="lin" valueType="num">
                                      <p:cBhvr>
                                        <p:cTn id="60" dur="500" fill="hold"/>
                                        <p:tgtEl>
                                          <p:spTgt spid="192515">
                                            <p:txEl>
                                              <p:pRg st="5" end="5"/>
                                            </p:txEl>
                                          </p:spTgt>
                                        </p:tgtEl>
                                        <p:attrNameLst>
                                          <p:attrName>ppt_y</p:attrName>
                                        </p:attrNameLst>
                                      </p:cBhvr>
                                      <p:tavLst>
                                        <p:tav tm="0">
                                          <p:val>
                                            <p:strVal val="#ppt_y"/>
                                          </p:val>
                                        </p:tav>
                                        <p:tav tm="100000">
                                          <p:val>
                                            <p:strVal val="#ppt_y"/>
                                          </p:val>
                                        </p:tav>
                                      </p:tavLst>
                                    </p:anim>
                                    <p:animEffect transition="in" filter="fade">
                                      <p:cBhvr>
                                        <p:cTn id="61" dur="500"/>
                                        <p:tgtEl>
                                          <p:spTgt spid="192515">
                                            <p:txEl>
                                              <p:pRg st="5" end="5"/>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4" presetClass="entr" presetSubtype="0" accel="100000" fill="hold" grpId="0" nodeType="clickEffect">
                                  <p:stCondLst>
                                    <p:cond delay="0"/>
                                  </p:stCondLst>
                                  <p:childTnLst>
                                    <p:set>
                                      <p:cBhvr>
                                        <p:cTn id="65" dur="1" fill="hold">
                                          <p:stCondLst>
                                            <p:cond delay="0"/>
                                          </p:stCondLst>
                                        </p:cTn>
                                        <p:tgtEl>
                                          <p:spTgt spid="192515">
                                            <p:txEl>
                                              <p:pRg st="6" end="6"/>
                                            </p:txEl>
                                          </p:spTgt>
                                        </p:tgtEl>
                                        <p:attrNameLst>
                                          <p:attrName>style.visibility</p:attrName>
                                        </p:attrNameLst>
                                      </p:cBhvr>
                                      <p:to>
                                        <p:strVal val="visible"/>
                                      </p:to>
                                    </p:set>
                                    <p:anim calcmode="lin" valueType="num">
                                      <p:cBhvr>
                                        <p:cTn id="66" dur="500" fill="hold"/>
                                        <p:tgtEl>
                                          <p:spTgt spid="192515">
                                            <p:txEl>
                                              <p:pRg st="6" end="6"/>
                                            </p:txEl>
                                          </p:spTgt>
                                        </p:tgtEl>
                                        <p:attrNameLst>
                                          <p:attrName>ppt_w</p:attrName>
                                        </p:attrNameLst>
                                      </p:cBhvr>
                                      <p:tavLst>
                                        <p:tav tm="0">
                                          <p:val>
                                            <p:strVal val="#ppt_w*0.05"/>
                                          </p:val>
                                        </p:tav>
                                        <p:tav tm="100000">
                                          <p:val>
                                            <p:strVal val="#ppt_w"/>
                                          </p:val>
                                        </p:tav>
                                      </p:tavLst>
                                    </p:anim>
                                    <p:anim calcmode="lin" valueType="num">
                                      <p:cBhvr>
                                        <p:cTn id="67" dur="500" fill="hold"/>
                                        <p:tgtEl>
                                          <p:spTgt spid="192515">
                                            <p:txEl>
                                              <p:pRg st="6" end="6"/>
                                            </p:txEl>
                                          </p:spTgt>
                                        </p:tgtEl>
                                        <p:attrNameLst>
                                          <p:attrName>ppt_h</p:attrName>
                                        </p:attrNameLst>
                                      </p:cBhvr>
                                      <p:tavLst>
                                        <p:tav tm="0">
                                          <p:val>
                                            <p:strVal val="#ppt_h"/>
                                          </p:val>
                                        </p:tav>
                                        <p:tav tm="100000">
                                          <p:val>
                                            <p:strVal val="#ppt_h"/>
                                          </p:val>
                                        </p:tav>
                                      </p:tavLst>
                                    </p:anim>
                                    <p:anim calcmode="lin" valueType="num">
                                      <p:cBhvr>
                                        <p:cTn id="68" dur="500" fill="hold"/>
                                        <p:tgtEl>
                                          <p:spTgt spid="192515">
                                            <p:txEl>
                                              <p:pRg st="6" end="6"/>
                                            </p:txEl>
                                          </p:spTgt>
                                        </p:tgtEl>
                                        <p:attrNameLst>
                                          <p:attrName>ppt_x</p:attrName>
                                        </p:attrNameLst>
                                      </p:cBhvr>
                                      <p:tavLst>
                                        <p:tav tm="0">
                                          <p:val>
                                            <p:strVal val="#ppt_x-.2"/>
                                          </p:val>
                                        </p:tav>
                                        <p:tav tm="100000">
                                          <p:val>
                                            <p:strVal val="#ppt_x"/>
                                          </p:val>
                                        </p:tav>
                                      </p:tavLst>
                                    </p:anim>
                                    <p:anim calcmode="lin" valueType="num">
                                      <p:cBhvr>
                                        <p:cTn id="69" dur="500" fill="hold"/>
                                        <p:tgtEl>
                                          <p:spTgt spid="192515">
                                            <p:txEl>
                                              <p:pRg st="6" end="6"/>
                                            </p:txEl>
                                          </p:spTgt>
                                        </p:tgtEl>
                                        <p:attrNameLst>
                                          <p:attrName>ppt_y</p:attrName>
                                        </p:attrNameLst>
                                      </p:cBhvr>
                                      <p:tavLst>
                                        <p:tav tm="0">
                                          <p:val>
                                            <p:strVal val="#ppt_y"/>
                                          </p:val>
                                        </p:tav>
                                        <p:tav tm="100000">
                                          <p:val>
                                            <p:strVal val="#ppt_y"/>
                                          </p:val>
                                        </p:tav>
                                      </p:tavLst>
                                    </p:anim>
                                    <p:animEffect transition="in" filter="fade">
                                      <p:cBhvr>
                                        <p:cTn id="70" dur="500"/>
                                        <p:tgtEl>
                                          <p:spTgt spid="192515">
                                            <p:txEl>
                                              <p:pRg st="6" end="6"/>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4" presetClass="entr" presetSubtype="0" accel="100000" fill="hold" grpId="0" nodeType="clickEffect">
                                  <p:stCondLst>
                                    <p:cond delay="0"/>
                                  </p:stCondLst>
                                  <p:childTnLst>
                                    <p:set>
                                      <p:cBhvr>
                                        <p:cTn id="74" dur="1" fill="hold">
                                          <p:stCondLst>
                                            <p:cond delay="0"/>
                                          </p:stCondLst>
                                        </p:cTn>
                                        <p:tgtEl>
                                          <p:spTgt spid="192515">
                                            <p:txEl>
                                              <p:pRg st="7" end="7"/>
                                            </p:txEl>
                                          </p:spTgt>
                                        </p:tgtEl>
                                        <p:attrNameLst>
                                          <p:attrName>style.visibility</p:attrName>
                                        </p:attrNameLst>
                                      </p:cBhvr>
                                      <p:to>
                                        <p:strVal val="visible"/>
                                      </p:to>
                                    </p:set>
                                    <p:anim calcmode="lin" valueType="num">
                                      <p:cBhvr>
                                        <p:cTn id="75" dur="500" fill="hold"/>
                                        <p:tgtEl>
                                          <p:spTgt spid="192515">
                                            <p:txEl>
                                              <p:pRg st="7" end="7"/>
                                            </p:txEl>
                                          </p:spTgt>
                                        </p:tgtEl>
                                        <p:attrNameLst>
                                          <p:attrName>ppt_w</p:attrName>
                                        </p:attrNameLst>
                                      </p:cBhvr>
                                      <p:tavLst>
                                        <p:tav tm="0">
                                          <p:val>
                                            <p:strVal val="#ppt_w*0.05"/>
                                          </p:val>
                                        </p:tav>
                                        <p:tav tm="100000">
                                          <p:val>
                                            <p:strVal val="#ppt_w"/>
                                          </p:val>
                                        </p:tav>
                                      </p:tavLst>
                                    </p:anim>
                                    <p:anim calcmode="lin" valueType="num">
                                      <p:cBhvr>
                                        <p:cTn id="76" dur="500" fill="hold"/>
                                        <p:tgtEl>
                                          <p:spTgt spid="192515">
                                            <p:txEl>
                                              <p:pRg st="7" end="7"/>
                                            </p:txEl>
                                          </p:spTgt>
                                        </p:tgtEl>
                                        <p:attrNameLst>
                                          <p:attrName>ppt_h</p:attrName>
                                        </p:attrNameLst>
                                      </p:cBhvr>
                                      <p:tavLst>
                                        <p:tav tm="0">
                                          <p:val>
                                            <p:strVal val="#ppt_h"/>
                                          </p:val>
                                        </p:tav>
                                        <p:tav tm="100000">
                                          <p:val>
                                            <p:strVal val="#ppt_h"/>
                                          </p:val>
                                        </p:tav>
                                      </p:tavLst>
                                    </p:anim>
                                    <p:anim calcmode="lin" valueType="num">
                                      <p:cBhvr>
                                        <p:cTn id="77" dur="500" fill="hold"/>
                                        <p:tgtEl>
                                          <p:spTgt spid="192515">
                                            <p:txEl>
                                              <p:pRg st="7" end="7"/>
                                            </p:txEl>
                                          </p:spTgt>
                                        </p:tgtEl>
                                        <p:attrNameLst>
                                          <p:attrName>ppt_x</p:attrName>
                                        </p:attrNameLst>
                                      </p:cBhvr>
                                      <p:tavLst>
                                        <p:tav tm="0">
                                          <p:val>
                                            <p:strVal val="#ppt_x-.2"/>
                                          </p:val>
                                        </p:tav>
                                        <p:tav tm="100000">
                                          <p:val>
                                            <p:strVal val="#ppt_x"/>
                                          </p:val>
                                        </p:tav>
                                      </p:tavLst>
                                    </p:anim>
                                    <p:anim calcmode="lin" valueType="num">
                                      <p:cBhvr>
                                        <p:cTn id="78" dur="500" fill="hold"/>
                                        <p:tgtEl>
                                          <p:spTgt spid="192515">
                                            <p:txEl>
                                              <p:pRg st="7" end="7"/>
                                            </p:txEl>
                                          </p:spTgt>
                                        </p:tgtEl>
                                        <p:attrNameLst>
                                          <p:attrName>ppt_y</p:attrName>
                                        </p:attrNameLst>
                                      </p:cBhvr>
                                      <p:tavLst>
                                        <p:tav tm="0">
                                          <p:val>
                                            <p:strVal val="#ppt_y"/>
                                          </p:val>
                                        </p:tav>
                                        <p:tav tm="100000">
                                          <p:val>
                                            <p:strVal val="#ppt_y"/>
                                          </p:val>
                                        </p:tav>
                                      </p:tavLst>
                                    </p:anim>
                                    <p:animEffect transition="in" filter="fade">
                                      <p:cBhvr>
                                        <p:cTn id="79" dur="500"/>
                                        <p:tgtEl>
                                          <p:spTgt spid="192515">
                                            <p:txEl>
                                              <p:pRg st="7" end="7"/>
                                            </p:txEl>
                                          </p:spTgt>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4" presetClass="entr" presetSubtype="0" accel="100000" fill="hold" grpId="0" nodeType="clickEffect">
                                  <p:stCondLst>
                                    <p:cond delay="0"/>
                                  </p:stCondLst>
                                  <p:childTnLst>
                                    <p:set>
                                      <p:cBhvr>
                                        <p:cTn id="83" dur="1" fill="hold">
                                          <p:stCondLst>
                                            <p:cond delay="0"/>
                                          </p:stCondLst>
                                        </p:cTn>
                                        <p:tgtEl>
                                          <p:spTgt spid="192515">
                                            <p:txEl>
                                              <p:pRg st="8" end="8"/>
                                            </p:txEl>
                                          </p:spTgt>
                                        </p:tgtEl>
                                        <p:attrNameLst>
                                          <p:attrName>style.visibility</p:attrName>
                                        </p:attrNameLst>
                                      </p:cBhvr>
                                      <p:to>
                                        <p:strVal val="visible"/>
                                      </p:to>
                                    </p:set>
                                    <p:anim calcmode="lin" valueType="num">
                                      <p:cBhvr>
                                        <p:cTn id="84" dur="500" fill="hold"/>
                                        <p:tgtEl>
                                          <p:spTgt spid="192515">
                                            <p:txEl>
                                              <p:pRg st="8" end="8"/>
                                            </p:txEl>
                                          </p:spTgt>
                                        </p:tgtEl>
                                        <p:attrNameLst>
                                          <p:attrName>ppt_w</p:attrName>
                                        </p:attrNameLst>
                                      </p:cBhvr>
                                      <p:tavLst>
                                        <p:tav tm="0">
                                          <p:val>
                                            <p:strVal val="#ppt_w*0.05"/>
                                          </p:val>
                                        </p:tav>
                                        <p:tav tm="100000">
                                          <p:val>
                                            <p:strVal val="#ppt_w"/>
                                          </p:val>
                                        </p:tav>
                                      </p:tavLst>
                                    </p:anim>
                                    <p:anim calcmode="lin" valueType="num">
                                      <p:cBhvr>
                                        <p:cTn id="85" dur="500" fill="hold"/>
                                        <p:tgtEl>
                                          <p:spTgt spid="192515">
                                            <p:txEl>
                                              <p:pRg st="8" end="8"/>
                                            </p:txEl>
                                          </p:spTgt>
                                        </p:tgtEl>
                                        <p:attrNameLst>
                                          <p:attrName>ppt_h</p:attrName>
                                        </p:attrNameLst>
                                      </p:cBhvr>
                                      <p:tavLst>
                                        <p:tav tm="0">
                                          <p:val>
                                            <p:strVal val="#ppt_h"/>
                                          </p:val>
                                        </p:tav>
                                        <p:tav tm="100000">
                                          <p:val>
                                            <p:strVal val="#ppt_h"/>
                                          </p:val>
                                        </p:tav>
                                      </p:tavLst>
                                    </p:anim>
                                    <p:anim calcmode="lin" valueType="num">
                                      <p:cBhvr>
                                        <p:cTn id="86" dur="500" fill="hold"/>
                                        <p:tgtEl>
                                          <p:spTgt spid="192515">
                                            <p:txEl>
                                              <p:pRg st="8" end="8"/>
                                            </p:txEl>
                                          </p:spTgt>
                                        </p:tgtEl>
                                        <p:attrNameLst>
                                          <p:attrName>ppt_x</p:attrName>
                                        </p:attrNameLst>
                                      </p:cBhvr>
                                      <p:tavLst>
                                        <p:tav tm="0">
                                          <p:val>
                                            <p:strVal val="#ppt_x-.2"/>
                                          </p:val>
                                        </p:tav>
                                        <p:tav tm="100000">
                                          <p:val>
                                            <p:strVal val="#ppt_x"/>
                                          </p:val>
                                        </p:tav>
                                      </p:tavLst>
                                    </p:anim>
                                    <p:anim calcmode="lin" valueType="num">
                                      <p:cBhvr>
                                        <p:cTn id="87" dur="500" fill="hold"/>
                                        <p:tgtEl>
                                          <p:spTgt spid="192515">
                                            <p:txEl>
                                              <p:pRg st="8" end="8"/>
                                            </p:txEl>
                                          </p:spTgt>
                                        </p:tgtEl>
                                        <p:attrNameLst>
                                          <p:attrName>ppt_y</p:attrName>
                                        </p:attrNameLst>
                                      </p:cBhvr>
                                      <p:tavLst>
                                        <p:tav tm="0">
                                          <p:val>
                                            <p:strVal val="#ppt_y"/>
                                          </p:val>
                                        </p:tav>
                                        <p:tav tm="100000">
                                          <p:val>
                                            <p:strVal val="#ppt_y"/>
                                          </p:val>
                                        </p:tav>
                                      </p:tavLst>
                                    </p:anim>
                                    <p:animEffect transition="in" filter="fade">
                                      <p:cBhvr>
                                        <p:cTn id="88" dur="500"/>
                                        <p:tgtEl>
                                          <p:spTgt spid="192515">
                                            <p:txEl>
                                              <p:pRg st="8" end="8"/>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4" presetClass="entr" presetSubtype="0" fill="hold" grpId="0" nodeType="clickEffect">
                                  <p:stCondLst>
                                    <p:cond delay="0"/>
                                  </p:stCondLst>
                                  <p:childTnLst>
                                    <p:set>
                                      <p:cBhvr>
                                        <p:cTn id="92" dur="1" fill="hold">
                                          <p:stCondLst>
                                            <p:cond delay="0"/>
                                          </p:stCondLst>
                                        </p:cTn>
                                        <p:tgtEl>
                                          <p:spTgt spid="192517"/>
                                        </p:tgtEl>
                                        <p:attrNameLst>
                                          <p:attrName>style.visibility</p:attrName>
                                        </p:attrNameLst>
                                      </p:cBhvr>
                                      <p:to>
                                        <p:strVal val="visible"/>
                                      </p:to>
                                    </p:set>
                                    <p:anim from="(-#ppt_w/2)" to="(#ppt_x)" calcmode="lin" valueType="num">
                                      <p:cBhvr>
                                        <p:cTn id="93" dur="600" fill="hold">
                                          <p:stCondLst>
                                            <p:cond delay="0"/>
                                          </p:stCondLst>
                                        </p:cTn>
                                        <p:tgtEl>
                                          <p:spTgt spid="192517"/>
                                        </p:tgtEl>
                                        <p:attrNameLst>
                                          <p:attrName>ppt_x</p:attrName>
                                        </p:attrNameLst>
                                      </p:cBhvr>
                                    </p:anim>
                                    <p:anim from="0" to="-1.0" calcmode="lin" valueType="num">
                                      <p:cBhvr>
                                        <p:cTn id="94" dur="200" decel="50000" autoRev="1" fill="hold">
                                          <p:stCondLst>
                                            <p:cond delay="600"/>
                                          </p:stCondLst>
                                        </p:cTn>
                                        <p:tgtEl>
                                          <p:spTgt spid="192517"/>
                                        </p:tgtEl>
                                        <p:attrNameLst>
                                          <p:attrName>xshear</p:attrName>
                                        </p:attrNameLst>
                                      </p:cBhvr>
                                    </p:anim>
                                    <p:animScale>
                                      <p:cBhvr>
                                        <p:cTn id="95" dur="200" decel="100000" autoRev="1" fill="hold">
                                          <p:stCondLst>
                                            <p:cond delay="600"/>
                                          </p:stCondLst>
                                        </p:cTn>
                                        <p:tgtEl>
                                          <p:spTgt spid="192517"/>
                                        </p:tgtEl>
                                      </p:cBhvr>
                                      <p:from x="100000" y="100000"/>
                                      <p:to x="80000" y="100000"/>
                                    </p:animScale>
                                    <p:anim by="(#ppt_h/3+#ppt_w*0.1)" calcmode="lin" valueType="num">
                                      <p:cBhvr additive="sum">
                                        <p:cTn id="96" dur="200" decel="100000" autoRev="1" fill="hold">
                                          <p:stCondLst>
                                            <p:cond delay="600"/>
                                          </p:stCondLst>
                                        </p:cTn>
                                        <p:tgtEl>
                                          <p:spTgt spid="192517"/>
                                        </p:tgtEl>
                                        <p:attrNameLst>
                                          <p:attrName>ppt_x</p:attrName>
                                        </p:attrNameLst>
                                      </p:cBhvr>
                                    </p:anim>
                                  </p:childTnLst>
                                  <p:subTnLst>
                                    <p:audio>
                                      <p:cMediaNode>
                                        <p:cTn display="0" masterRel="sameClick">
                                          <p:stCondLst>
                                            <p:cond evt="begin" delay="0">
                                              <p:tn val="91"/>
                                            </p:cond>
                                          </p:stCondLst>
                                          <p:endCondLst>
                                            <p:cond evt="onStopAudio" delay="0">
                                              <p:tgtEl>
                                                <p:sldTgt/>
                                              </p:tgtEl>
                                            </p:cond>
                                          </p:endCondLst>
                                        </p:cTn>
                                        <p:tgtEl>
                                          <p:sndTgt r:embed="rId3" name="Opening"/>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4" grpId="0" animBg="1"/>
      <p:bldP spid="192515" grpId="0" build="p"/>
      <p:bldP spid="192517" grpId="0" animBg="1"/>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304800" y="609600"/>
            <a:ext cx="8458200" cy="6019800"/>
          </a:xfrm>
          <a:solidFill>
            <a:srgbClr val="B0FFA4"/>
          </a:solidFill>
        </p:spPr>
        <p:txBody>
          <a:bodyPr/>
          <a:lstStyle/>
          <a:p>
            <a:pPr algn="l"/>
            <a:r>
              <a:rPr lang="de-DE" b="1" dirty="0"/>
              <a:t>¿</a:t>
            </a:r>
            <a:r>
              <a:rPr lang="de-DE" b="1" dirty="0" err="1"/>
              <a:t>Qu</a:t>
            </a:r>
            <a:r>
              <a:rPr lang="de-DE" altLang="ja-JP" b="1" dirty="0" err="1"/>
              <a:t>é</a:t>
            </a:r>
            <a:r>
              <a:rPr lang="de-DE" altLang="ja-JP" b="1" dirty="0"/>
              <a:t> </a:t>
            </a:r>
            <a:r>
              <a:rPr lang="de-DE" altLang="ja-JP" b="1" dirty="0" err="1"/>
              <a:t>conclusiones</a:t>
            </a:r>
            <a:r>
              <a:rPr lang="de-DE" altLang="ja-JP" b="1" dirty="0"/>
              <a:t> </a:t>
            </a:r>
            <a:r>
              <a:rPr lang="de-DE" altLang="ja-JP" b="1" dirty="0" err="1" smtClean="0"/>
              <a:t>tienen</a:t>
            </a:r>
            <a:r>
              <a:rPr lang="de-DE" altLang="ja-JP" b="1" dirty="0" smtClean="0"/>
              <a:t> </a:t>
            </a:r>
            <a:r>
              <a:rPr lang="de-DE" altLang="ja-JP" b="1" dirty="0" err="1" smtClean="0"/>
              <a:t>sobre</a:t>
            </a:r>
            <a:r>
              <a:rPr lang="de-DE" altLang="ja-JP" b="1" dirty="0" smtClean="0"/>
              <a:t> </a:t>
            </a:r>
            <a:r>
              <a:rPr lang="de-DE" altLang="ja-JP" b="1" dirty="0" err="1" smtClean="0"/>
              <a:t>el</a:t>
            </a:r>
            <a:r>
              <a:rPr lang="de-DE" altLang="ja-JP" b="1" dirty="0" smtClean="0"/>
              <a:t> </a:t>
            </a:r>
            <a:r>
              <a:rPr lang="de-DE" altLang="ja-JP" b="1" dirty="0" err="1"/>
              <a:t>ejercicio</a:t>
            </a:r>
            <a:r>
              <a:rPr lang="de-DE" altLang="ja-JP" b="1" dirty="0"/>
              <a:t>?</a:t>
            </a:r>
            <a:br>
              <a:rPr lang="de-DE" altLang="ja-JP" b="1" dirty="0"/>
            </a:br>
            <a:r>
              <a:rPr lang="de-DE" altLang="ja-JP" b="1" dirty="0"/>
              <a:t/>
            </a:r>
            <a:br>
              <a:rPr lang="de-DE" altLang="ja-JP" b="1" dirty="0"/>
            </a:br>
            <a:r>
              <a:rPr lang="de-DE" altLang="ja-JP" b="1" dirty="0"/>
              <a:t>¿</a:t>
            </a:r>
            <a:r>
              <a:rPr lang="de-DE" altLang="ja-JP" b="1" dirty="0" err="1" smtClean="0"/>
              <a:t>Cómo</a:t>
            </a:r>
            <a:r>
              <a:rPr lang="de-DE" altLang="ja-JP" b="1" dirty="0"/>
              <a:t> </a:t>
            </a:r>
            <a:r>
              <a:rPr lang="de-DE" altLang="ja-JP" b="1" dirty="0" err="1" smtClean="0"/>
              <a:t>piensan</a:t>
            </a:r>
            <a:r>
              <a:rPr lang="de-DE" altLang="ja-JP" b="1" dirty="0" smtClean="0"/>
              <a:t> </a:t>
            </a:r>
            <a:r>
              <a:rPr lang="de-DE" altLang="ja-JP" b="1" dirty="0" err="1" smtClean="0"/>
              <a:t>que</a:t>
            </a:r>
            <a:r>
              <a:rPr lang="de-DE" altLang="ja-JP" b="1" dirty="0" smtClean="0"/>
              <a:t> </a:t>
            </a:r>
            <a:r>
              <a:rPr lang="de-DE" altLang="ja-JP" b="1" dirty="0" err="1" smtClean="0"/>
              <a:t>esto</a:t>
            </a:r>
            <a:r>
              <a:rPr lang="de-DE" altLang="ja-JP" b="1" dirty="0" smtClean="0"/>
              <a:t> </a:t>
            </a:r>
            <a:r>
              <a:rPr lang="de-DE" altLang="ja-JP" b="1" dirty="0" err="1" smtClean="0"/>
              <a:t>afecta</a:t>
            </a:r>
            <a:r>
              <a:rPr lang="de-DE" altLang="ja-JP" b="1" dirty="0" smtClean="0"/>
              <a:t> </a:t>
            </a:r>
            <a:r>
              <a:rPr lang="de-DE" altLang="ja-JP" b="1" dirty="0" err="1" smtClean="0"/>
              <a:t>el</a:t>
            </a:r>
            <a:r>
              <a:rPr lang="de-DE" altLang="ja-JP" b="1" dirty="0" smtClean="0"/>
              <a:t> </a:t>
            </a:r>
            <a:r>
              <a:rPr lang="de-DE" altLang="ja-JP" b="1" dirty="0" err="1" smtClean="0"/>
              <a:t>aprendizaje</a:t>
            </a:r>
            <a:r>
              <a:rPr lang="de-DE" altLang="ja-JP" b="1" dirty="0" smtClean="0"/>
              <a:t> en los </a:t>
            </a:r>
            <a:r>
              <a:rPr lang="de-DE" altLang="ja-JP" b="1" dirty="0" err="1" smtClean="0"/>
              <a:t>niños</a:t>
            </a:r>
            <a:r>
              <a:rPr lang="de-DE" altLang="ja-JP" b="1" dirty="0" smtClean="0"/>
              <a:t>? </a:t>
            </a:r>
            <a:br>
              <a:rPr lang="de-DE" altLang="ja-JP" b="1" dirty="0" smtClean="0"/>
            </a:br>
            <a:r>
              <a:rPr lang="de-DE" altLang="ja-JP" b="1" dirty="0" smtClean="0"/>
              <a:t>  </a:t>
            </a:r>
            <a:r>
              <a:rPr lang="de-DE" altLang="ja-JP" b="1" dirty="0"/>
              <a:t>	</a:t>
            </a:r>
            <a:br>
              <a:rPr lang="de-DE" altLang="ja-JP" b="1" dirty="0"/>
            </a:br>
            <a:r>
              <a:rPr lang="de-DE" altLang="ja-JP" b="1" dirty="0" smtClean="0"/>
              <a:t>¿</a:t>
            </a:r>
            <a:r>
              <a:rPr lang="de-DE" altLang="ja-JP" b="1" dirty="0" err="1" smtClean="0"/>
              <a:t>Cómo</a:t>
            </a:r>
            <a:r>
              <a:rPr lang="de-DE" altLang="ja-JP" b="1" dirty="0" smtClean="0"/>
              <a:t> </a:t>
            </a:r>
            <a:r>
              <a:rPr lang="de-DE" altLang="ja-JP" b="1" dirty="0" err="1" smtClean="0"/>
              <a:t>afectaría</a:t>
            </a:r>
            <a:r>
              <a:rPr lang="de-DE" altLang="ja-JP" b="1" dirty="0" smtClean="0"/>
              <a:t> en la  </a:t>
            </a:r>
            <a:br>
              <a:rPr lang="de-DE" altLang="ja-JP" b="1" dirty="0" smtClean="0"/>
            </a:br>
            <a:r>
              <a:rPr lang="de-DE" altLang="ja-JP" b="1" dirty="0"/>
              <a:t> </a:t>
            </a:r>
            <a:r>
              <a:rPr lang="de-DE" altLang="ja-JP" b="1" dirty="0" smtClean="0"/>
              <a:t>   </a:t>
            </a:r>
            <a:r>
              <a:rPr lang="de-DE" altLang="ja-JP" b="1" dirty="0" err="1" smtClean="0"/>
              <a:t>enseñanza</a:t>
            </a:r>
            <a:r>
              <a:rPr lang="de-DE" altLang="ja-JP" b="1" dirty="0" smtClean="0"/>
              <a:t>?</a:t>
            </a:r>
            <a:endParaRPr lang="de-DE" b="1" dirty="0"/>
          </a:p>
        </p:txBody>
      </p:sp>
      <p:pic>
        <p:nvPicPr>
          <p:cNvPr id="3" name="Picture 2"/>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467600" y="5562600"/>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6053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30402"/>
                                        </p:tgtEl>
                                        <p:attrNameLst>
                                          <p:attrName>style.visibility</p:attrName>
                                        </p:attrNameLst>
                                      </p:cBhvr>
                                      <p:to>
                                        <p:strVal val="visible"/>
                                      </p:to>
                                    </p:set>
                                    <p:anim calcmode="lin" valueType="num">
                                      <p:cBhvr>
                                        <p:cTn id="7" dur="500" fill="hold"/>
                                        <p:tgtEl>
                                          <p:spTgt spid="230402"/>
                                        </p:tgtEl>
                                        <p:attrNameLst>
                                          <p:attrName>ppt_w</p:attrName>
                                        </p:attrNameLst>
                                      </p:cBhvr>
                                      <p:tavLst>
                                        <p:tav tm="0">
                                          <p:val>
                                            <p:strVal val="#ppt_w*0.05"/>
                                          </p:val>
                                        </p:tav>
                                        <p:tav tm="100000">
                                          <p:val>
                                            <p:strVal val="#ppt_w"/>
                                          </p:val>
                                        </p:tav>
                                      </p:tavLst>
                                    </p:anim>
                                    <p:anim calcmode="lin" valueType="num">
                                      <p:cBhvr>
                                        <p:cTn id="8" dur="500" fill="hold"/>
                                        <p:tgtEl>
                                          <p:spTgt spid="230402"/>
                                        </p:tgtEl>
                                        <p:attrNameLst>
                                          <p:attrName>ppt_h</p:attrName>
                                        </p:attrNameLst>
                                      </p:cBhvr>
                                      <p:tavLst>
                                        <p:tav tm="0">
                                          <p:val>
                                            <p:strVal val="#ppt_h"/>
                                          </p:val>
                                        </p:tav>
                                        <p:tav tm="100000">
                                          <p:val>
                                            <p:strVal val="#ppt_h"/>
                                          </p:val>
                                        </p:tav>
                                      </p:tavLst>
                                    </p:anim>
                                    <p:anim calcmode="lin" valueType="num">
                                      <p:cBhvr>
                                        <p:cTn id="9" dur="500" fill="hold"/>
                                        <p:tgtEl>
                                          <p:spTgt spid="230402"/>
                                        </p:tgtEl>
                                        <p:attrNameLst>
                                          <p:attrName>ppt_x</p:attrName>
                                        </p:attrNameLst>
                                      </p:cBhvr>
                                      <p:tavLst>
                                        <p:tav tm="0">
                                          <p:val>
                                            <p:strVal val="#ppt_x-.2"/>
                                          </p:val>
                                        </p:tav>
                                        <p:tav tm="100000">
                                          <p:val>
                                            <p:strVal val="#ppt_x"/>
                                          </p:val>
                                        </p:tav>
                                      </p:tavLst>
                                    </p:anim>
                                    <p:anim calcmode="lin" valueType="num">
                                      <p:cBhvr>
                                        <p:cTn id="10" dur="500" fill="hold"/>
                                        <p:tgtEl>
                                          <p:spTgt spid="230402"/>
                                        </p:tgtEl>
                                        <p:attrNameLst>
                                          <p:attrName>ppt_y</p:attrName>
                                        </p:attrNameLst>
                                      </p:cBhvr>
                                      <p:tavLst>
                                        <p:tav tm="0">
                                          <p:val>
                                            <p:strVal val="#ppt_y"/>
                                          </p:val>
                                        </p:tav>
                                        <p:tav tm="100000">
                                          <p:val>
                                            <p:strVal val="#ppt_y"/>
                                          </p:val>
                                        </p:tav>
                                      </p:tavLst>
                                    </p:anim>
                                    <p:animEffect transition="in" filter="fade">
                                      <p:cBhvr>
                                        <p:cTn id="11" dur="500"/>
                                        <p:tgtEl>
                                          <p:spTgt spid="230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2" grpId="0" animBg="1"/>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533400"/>
            <a:ext cx="7772400" cy="838200"/>
          </a:xfrm>
          <a:solidFill>
            <a:srgbClr val="FFFF00"/>
          </a:solidFill>
        </p:spPr>
        <p:txBody>
          <a:bodyPr/>
          <a:lstStyle/>
          <a:p>
            <a:r>
              <a:rPr lang="en-US" b="1" dirty="0" smtClean="0"/>
              <a:t>4. COMPETENCIAS</a:t>
            </a:r>
            <a:endParaRPr lang="en-US" dirty="0"/>
          </a:p>
        </p:txBody>
      </p:sp>
      <p:sp>
        <p:nvSpPr>
          <p:cNvPr id="44036" name="Rectangle 4"/>
          <p:cNvSpPr>
            <a:spLocks noGrp="1" noChangeArrowheads="1"/>
          </p:cNvSpPr>
          <p:nvPr>
            <p:ph type="body" sz="half" idx="2"/>
          </p:nvPr>
        </p:nvSpPr>
        <p:spPr>
          <a:xfrm>
            <a:off x="2895600" y="2438400"/>
            <a:ext cx="6019800" cy="3505200"/>
          </a:xfrm>
          <a:solidFill>
            <a:srgbClr val="FFFF00"/>
          </a:solidFill>
        </p:spPr>
        <p:txBody>
          <a:bodyPr/>
          <a:lstStyle/>
          <a:p>
            <a:pPr>
              <a:buFontTx/>
              <a:buNone/>
            </a:pPr>
            <a:r>
              <a:rPr lang="es-ES" altLang="ja-JP" sz="2800" dirty="0"/>
              <a:t>   Hay 9 competencias básicas. </a:t>
            </a:r>
          </a:p>
          <a:p>
            <a:pPr>
              <a:buFontTx/>
              <a:buNone/>
            </a:pPr>
            <a:endParaRPr lang="es-ES" altLang="ja-JP" sz="2800" dirty="0"/>
          </a:p>
          <a:p>
            <a:r>
              <a:rPr lang="es-ES" altLang="ja-JP" sz="2800" dirty="0"/>
              <a:t>Varios países tienen entre 9 y 15, pero </a:t>
            </a:r>
            <a:r>
              <a:rPr lang="es-ES" altLang="ja-JP" sz="2800" dirty="0" smtClean="0"/>
              <a:t>todas </a:t>
            </a:r>
            <a:r>
              <a:rPr lang="es-ES" altLang="ja-JP" sz="2800" dirty="0"/>
              <a:t>son similares</a:t>
            </a:r>
            <a:r>
              <a:rPr lang="es-ES" altLang="ja-JP" sz="2800" dirty="0" smtClean="0"/>
              <a:t>.</a:t>
            </a:r>
          </a:p>
          <a:p>
            <a:pPr marL="0" indent="0">
              <a:buNone/>
            </a:pPr>
            <a:endParaRPr lang="es-ES" altLang="ja-JP" sz="2800" dirty="0" smtClean="0">
              <a:solidFill>
                <a:srgbClr val="FF0000"/>
              </a:solidFill>
            </a:endParaRPr>
          </a:p>
          <a:p>
            <a:pPr marL="0" indent="0">
              <a:buNone/>
            </a:pPr>
            <a:r>
              <a:rPr lang="es-ES" altLang="ja-JP" sz="2800" b="1" dirty="0" smtClean="0">
                <a:solidFill>
                  <a:srgbClr val="FF0000"/>
                </a:solidFill>
              </a:rPr>
              <a:t>Otra </a:t>
            </a:r>
            <a:r>
              <a:rPr lang="es-ES" altLang="ja-JP" sz="2800" b="1" dirty="0">
                <a:solidFill>
                  <a:srgbClr val="FF0000"/>
                </a:solidFill>
              </a:rPr>
              <a:t>b</a:t>
            </a:r>
            <a:r>
              <a:rPr lang="es-ES" altLang="ja-JP" sz="2800" b="1" dirty="0" smtClean="0">
                <a:solidFill>
                  <a:srgbClr val="FF0000"/>
                </a:solidFill>
              </a:rPr>
              <a:t>ase de UNO: Competencias</a:t>
            </a:r>
            <a:endParaRPr lang="es-ES" altLang="ja-JP" sz="2800" b="1" dirty="0">
              <a:solidFill>
                <a:srgbClr val="FF0000"/>
              </a:solidFill>
            </a:endParaRPr>
          </a:p>
        </p:txBody>
      </p:sp>
      <p:pic>
        <p:nvPicPr>
          <p:cNvPr id="44037" name="Picture 5"/>
          <p:cNvPicPr>
            <a:picLocks noGrp="1" noChangeAspect="1" noChangeArrowheads="1"/>
          </p:cNvPicPr>
          <p:nvPr>
            <p:ph type="clipArt"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228601" y="1981200"/>
            <a:ext cx="2438399" cy="4114800"/>
          </a:xfrm>
        </p:spPr>
      </p:pic>
      <p:pic>
        <p:nvPicPr>
          <p:cNvPr id="5" name="Picture 4"/>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824674"/>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399114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circle(in)">
                                      <p:cBhvr>
                                        <p:cTn id="7" dur="2000"/>
                                        <p:tgtEl>
                                          <p:spTgt spid="440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4034"/>
                                        </p:tgtEl>
                                        <p:attrNameLst>
                                          <p:attrName>style.visibility</p:attrName>
                                        </p:attrNameLst>
                                      </p:cBhvr>
                                      <p:to>
                                        <p:strVal val="visible"/>
                                      </p:to>
                                    </p:set>
                                    <p:anim calcmode="lin" valueType="num">
                                      <p:cBhvr additive="base">
                                        <p:cTn id="12" dur="500" fill="hold"/>
                                        <p:tgtEl>
                                          <p:spTgt spid="44034"/>
                                        </p:tgtEl>
                                        <p:attrNameLst>
                                          <p:attrName>ppt_x</p:attrName>
                                        </p:attrNameLst>
                                      </p:cBhvr>
                                      <p:tavLst>
                                        <p:tav tm="0">
                                          <p:val>
                                            <p:strVal val="#ppt_x"/>
                                          </p:val>
                                        </p:tav>
                                        <p:tav tm="100000">
                                          <p:val>
                                            <p:strVal val="#ppt_x"/>
                                          </p:val>
                                        </p:tav>
                                      </p:tavLst>
                                    </p:anim>
                                    <p:anim calcmode="lin" valueType="num">
                                      <p:cBhvr additive="base">
                                        <p:cTn id="13" dur="500" fill="hold"/>
                                        <p:tgtEl>
                                          <p:spTgt spid="4403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8" presetClass="entr" presetSubtype="0" accel="100000" fill="hold" grpId="0" nodeType="clickEffect">
                                  <p:stCondLst>
                                    <p:cond delay="0"/>
                                  </p:stCondLst>
                                  <p:childTnLst>
                                    <p:set>
                                      <p:cBhvr>
                                        <p:cTn id="17" dur="1" fill="hold">
                                          <p:stCondLst>
                                            <p:cond delay="0"/>
                                          </p:stCondLst>
                                        </p:cTn>
                                        <p:tgtEl>
                                          <p:spTgt spid="44036">
                                            <p:bg/>
                                          </p:spTgt>
                                        </p:tgtEl>
                                        <p:attrNameLst>
                                          <p:attrName>style.visibility</p:attrName>
                                        </p:attrNameLst>
                                      </p:cBhvr>
                                      <p:to>
                                        <p:strVal val="visible"/>
                                      </p:to>
                                    </p:set>
                                    <p:anim calcmode="lin" valueType="num">
                                      <p:cBhvr>
                                        <p:cTn id="18" dur="500" fill="hold"/>
                                        <p:tgtEl>
                                          <p:spTgt spid="44036">
                                            <p:bg/>
                                          </p:spTgt>
                                        </p:tgtEl>
                                        <p:attrNameLst>
                                          <p:attrName>ppt_w</p:attrName>
                                        </p:attrNameLst>
                                      </p:cBhvr>
                                      <p:tavLst>
                                        <p:tav tm="0">
                                          <p:val>
                                            <p:strVal val="#ppt_w*2.5"/>
                                          </p:val>
                                        </p:tav>
                                        <p:tav tm="100000">
                                          <p:val>
                                            <p:strVal val="#ppt_w"/>
                                          </p:val>
                                        </p:tav>
                                      </p:tavLst>
                                    </p:anim>
                                    <p:anim calcmode="lin" valueType="num">
                                      <p:cBhvr>
                                        <p:cTn id="19" dur="500" fill="hold"/>
                                        <p:tgtEl>
                                          <p:spTgt spid="44036">
                                            <p:bg/>
                                          </p:spTgt>
                                        </p:tgtEl>
                                        <p:attrNameLst>
                                          <p:attrName>ppt_h</p:attrName>
                                        </p:attrNameLst>
                                      </p:cBhvr>
                                      <p:tavLst>
                                        <p:tav tm="0">
                                          <p:val>
                                            <p:strVal val="#ppt_h*0.01"/>
                                          </p:val>
                                        </p:tav>
                                        <p:tav tm="100000">
                                          <p:val>
                                            <p:strVal val="#ppt_h"/>
                                          </p:val>
                                        </p:tav>
                                      </p:tavLst>
                                    </p:anim>
                                    <p:anim calcmode="lin" valueType="num">
                                      <p:cBhvr>
                                        <p:cTn id="20" dur="500" fill="hold"/>
                                        <p:tgtEl>
                                          <p:spTgt spid="44036">
                                            <p:bg/>
                                          </p:spTgt>
                                        </p:tgtEl>
                                        <p:attrNameLst>
                                          <p:attrName>ppt_x</p:attrName>
                                        </p:attrNameLst>
                                      </p:cBhvr>
                                      <p:tavLst>
                                        <p:tav tm="0">
                                          <p:val>
                                            <p:strVal val="#ppt_x"/>
                                          </p:val>
                                        </p:tav>
                                        <p:tav tm="100000">
                                          <p:val>
                                            <p:strVal val="#ppt_x"/>
                                          </p:val>
                                        </p:tav>
                                      </p:tavLst>
                                    </p:anim>
                                    <p:anim calcmode="lin" valueType="num">
                                      <p:cBhvr>
                                        <p:cTn id="21" dur="500" fill="hold"/>
                                        <p:tgtEl>
                                          <p:spTgt spid="44036">
                                            <p:bg/>
                                          </p:spTgt>
                                        </p:tgtEl>
                                        <p:attrNameLst>
                                          <p:attrName>ppt_y</p:attrName>
                                        </p:attrNameLst>
                                      </p:cBhvr>
                                      <p:tavLst>
                                        <p:tav tm="0">
                                          <p:val>
                                            <p:strVal val="#ppt_h+1"/>
                                          </p:val>
                                        </p:tav>
                                        <p:tav tm="100000">
                                          <p:val>
                                            <p:strVal val="#ppt_y"/>
                                          </p:val>
                                        </p:tav>
                                      </p:tavLst>
                                    </p:anim>
                                    <p:animEffect transition="in" filter="fade">
                                      <p:cBhvr>
                                        <p:cTn id="22" dur="500"/>
                                        <p:tgtEl>
                                          <p:spTgt spid="44036">
                                            <p:bg/>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8" presetClass="entr" presetSubtype="0" accel="100000" fill="hold" grpId="0" nodeType="clickEffect">
                                  <p:stCondLst>
                                    <p:cond delay="0"/>
                                  </p:stCondLst>
                                  <p:childTnLst>
                                    <p:set>
                                      <p:cBhvr>
                                        <p:cTn id="26" dur="1" fill="hold">
                                          <p:stCondLst>
                                            <p:cond delay="0"/>
                                          </p:stCondLst>
                                        </p:cTn>
                                        <p:tgtEl>
                                          <p:spTgt spid="44036">
                                            <p:txEl>
                                              <p:pRg st="0" end="0"/>
                                            </p:txEl>
                                          </p:spTgt>
                                        </p:tgtEl>
                                        <p:attrNameLst>
                                          <p:attrName>style.visibility</p:attrName>
                                        </p:attrNameLst>
                                      </p:cBhvr>
                                      <p:to>
                                        <p:strVal val="visible"/>
                                      </p:to>
                                    </p:set>
                                    <p:anim calcmode="lin" valueType="num">
                                      <p:cBhvr>
                                        <p:cTn id="27" dur="500" fill="hold"/>
                                        <p:tgtEl>
                                          <p:spTgt spid="44036">
                                            <p:txEl>
                                              <p:pRg st="0" end="0"/>
                                            </p:txEl>
                                          </p:spTgt>
                                        </p:tgtEl>
                                        <p:attrNameLst>
                                          <p:attrName>ppt_w</p:attrName>
                                        </p:attrNameLst>
                                      </p:cBhvr>
                                      <p:tavLst>
                                        <p:tav tm="0">
                                          <p:val>
                                            <p:strVal val="#ppt_w*2.5"/>
                                          </p:val>
                                        </p:tav>
                                        <p:tav tm="100000">
                                          <p:val>
                                            <p:strVal val="#ppt_w"/>
                                          </p:val>
                                        </p:tav>
                                      </p:tavLst>
                                    </p:anim>
                                    <p:anim calcmode="lin" valueType="num">
                                      <p:cBhvr>
                                        <p:cTn id="28" dur="500" fill="hold"/>
                                        <p:tgtEl>
                                          <p:spTgt spid="44036">
                                            <p:txEl>
                                              <p:pRg st="0" end="0"/>
                                            </p:txEl>
                                          </p:spTgt>
                                        </p:tgtEl>
                                        <p:attrNameLst>
                                          <p:attrName>ppt_h</p:attrName>
                                        </p:attrNameLst>
                                      </p:cBhvr>
                                      <p:tavLst>
                                        <p:tav tm="0">
                                          <p:val>
                                            <p:strVal val="#ppt_h*0.01"/>
                                          </p:val>
                                        </p:tav>
                                        <p:tav tm="100000">
                                          <p:val>
                                            <p:strVal val="#ppt_h"/>
                                          </p:val>
                                        </p:tav>
                                      </p:tavLst>
                                    </p:anim>
                                    <p:anim calcmode="lin" valueType="num">
                                      <p:cBhvr>
                                        <p:cTn id="29" dur="500" fill="hold"/>
                                        <p:tgtEl>
                                          <p:spTgt spid="44036">
                                            <p:txEl>
                                              <p:pRg st="0" end="0"/>
                                            </p:txEl>
                                          </p:spTgt>
                                        </p:tgtEl>
                                        <p:attrNameLst>
                                          <p:attrName>ppt_x</p:attrName>
                                        </p:attrNameLst>
                                      </p:cBhvr>
                                      <p:tavLst>
                                        <p:tav tm="0">
                                          <p:val>
                                            <p:strVal val="#ppt_x"/>
                                          </p:val>
                                        </p:tav>
                                        <p:tav tm="100000">
                                          <p:val>
                                            <p:strVal val="#ppt_x"/>
                                          </p:val>
                                        </p:tav>
                                      </p:tavLst>
                                    </p:anim>
                                    <p:anim calcmode="lin" valueType="num">
                                      <p:cBhvr>
                                        <p:cTn id="30" dur="500" fill="hold"/>
                                        <p:tgtEl>
                                          <p:spTgt spid="44036">
                                            <p:txEl>
                                              <p:pRg st="0" end="0"/>
                                            </p:txEl>
                                          </p:spTgt>
                                        </p:tgtEl>
                                        <p:attrNameLst>
                                          <p:attrName>ppt_y</p:attrName>
                                        </p:attrNameLst>
                                      </p:cBhvr>
                                      <p:tavLst>
                                        <p:tav tm="0">
                                          <p:val>
                                            <p:strVal val="#ppt_h+1"/>
                                          </p:val>
                                        </p:tav>
                                        <p:tav tm="100000">
                                          <p:val>
                                            <p:strVal val="#ppt_y"/>
                                          </p:val>
                                        </p:tav>
                                      </p:tavLst>
                                    </p:anim>
                                    <p:animEffect transition="in" filter="fade">
                                      <p:cBhvr>
                                        <p:cTn id="31" dur="500"/>
                                        <p:tgtEl>
                                          <p:spTgt spid="4403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8" presetClass="entr" presetSubtype="0" accel="100000" fill="hold" grpId="0" nodeType="clickEffect">
                                  <p:stCondLst>
                                    <p:cond delay="0"/>
                                  </p:stCondLst>
                                  <p:childTnLst>
                                    <p:set>
                                      <p:cBhvr>
                                        <p:cTn id="35" dur="1" fill="hold">
                                          <p:stCondLst>
                                            <p:cond delay="0"/>
                                          </p:stCondLst>
                                        </p:cTn>
                                        <p:tgtEl>
                                          <p:spTgt spid="44036">
                                            <p:txEl>
                                              <p:pRg st="2" end="2"/>
                                            </p:txEl>
                                          </p:spTgt>
                                        </p:tgtEl>
                                        <p:attrNameLst>
                                          <p:attrName>style.visibility</p:attrName>
                                        </p:attrNameLst>
                                      </p:cBhvr>
                                      <p:to>
                                        <p:strVal val="visible"/>
                                      </p:to>
                                    </p:set>
                                    <p:anim calcmode="lin" valueType="num">
                                      <p:cBhvr>
                                        <p:cTn id="36" dur="500" fill="hold"/>
                                        <p:tgtEl>
                                          <p:spTgt spid="44036">
                                            <p:txEl>
                                              <p:pRg st="2" end="2"/>
                                            </p:txEl>
                                          </p:spTgt>
                                        </p:tgtEl>
                                        <p:attrNameLst>
                                          <p:attrName>ppt_w</p:attrName>
                                        </p:attrNameLst>
                                      </p:cBhvr>
                                      <p:tavLst>
                                        <p:tav tm="0">
                                          <p:val>
                                            <p:strVal val="#ppt_w*2.5"/>
                                          </p:val>
                                        </p:tav>
                                        <p:tav tm="100000">
                                          <p:val>
                                            <p:strVal val="#ppt_w"/>
                                          </p:val>
                                        </p:tav>
                                      </p:tavLst>
                                    </p:anim>
                                    <p:anim calcmode="lin" valueType="num">
                                      <p:cBhvr>
                                        <p:cTn id="37" dur="500" fill="hold"/>
                                        <p:tgtEl>
                                          <p:spTgt spid="44036">
                                            <p:txEl>
                                              <p:pRg st="2" end="2"/>
                                            </p:txEl>
                                          </p:spTgt>
                                        </p:tgtEl>
                                        <p:attrNameLst>
                                          <p:attrName>ppt_h</p:attrName>
                                        </p:attrNameLst>
                                      </p:cBhvr>
                                      <p:tavLst>
                                        <p:tav tm="0">
                                          <p:val>
                                            <p:strVal val="#ppt_h*0.01"/>
                                          </p:val>
                                        </p:tav>
                                        <p:tav tm="100000">
                                          <p:val>
                                            <p:strVal val="#ppt_h"/>
                                          </p:val>
                                        </p:tav>
                                      </p:tavLst>
                                    </p:anim>
                                    <p:anim calcmode="lin" valueType="num">
                                      <p:cBhvr>
                                        <p:cTn id="38" dur="500" fill="hold"/>
                                        <p:tgtEl>
                                          <p:spTgt spid="44036">
                                            <p:txEl>
                                              <p:pRg st="2" end="2"/>
                                            </p:txEl>
                                          </p:spTgt>
                                        </p:tgtEl>
                                        <p:attrNameLst>
                                          <p:attrName>ppt_x</p:attrName>
                                        </p:attrNameLst>
                                      </p:cBhvr>
                                      <p:tavLst>
                                        <p:tav tm="0">
                                          <p:val>
                                            <p:strVal val="#ppt_x"/>
                                          </p:val>
                                        </p:tav>
                                        <p:tav tm="100000">
                                          <p:val>
                                            <p:strVal val="#ppt_x"/>
                                          </p:val>
                                        </p:tav>
                                      </p:tavLst>
                                    </p:anim>
                                    <p:anim calcmode="lin" valueType="num">
                                      <p:cBhvr>
                                        <p:cTn id="39" dur="500" fill="hold"/>
                                        <p:tgtEl>
                                          <p:spTgt spid="44036">
                                            <p:txEl>
                                              <p:pRg st="2" end="2"/>
                                            </p:txEl>
                                          </p:spTgt>
                                        </p:tgtEl>
                                        <p:attrNameLst>
                                          <p:attrName>ppt_y</p:attrName>
                                        </p:attrNameLst>
                                      </p:cBhvr>
                                      <p:tavLst>
                                        <p:tav tm="0">
                                          <p:val>
                                            <p:strVal val="#ppt_h+1"/>
                                          </p:val>
                                        </p:tav>
                                        <p:tav tm="100000">
                                          <p:val>
                                            <p:strVal val="#ppt_y"/>
                                          </p:val>
                                        </p:tav>
                                      </p:tavLst>
                                    </p:anim>
                                    <p:animEffect transition="in" filter="fade">
                                      <p:cBhvr>
                                        <p:cTn id="40" dur="500"/>
                                        <p:tgtEl>
                                          <p:spTgt spid="44036">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8" presetClass="entr" presetSubtype="0" accel="100000" fill="hold" grpId="0" nodeType="clickEffect">
                                  <p:stCondLst>
                                    <p:cond delay="0"/>
                                  </p:stCondLst>
                                  <p:childTnLst>
                                    <p:set>
                                      <p:cBhvr>
                                        <p:cTn id="44" dur="1" fill="hold">
                                          <p:stCondLst>
                                            <p:cond delay="0"/>
                                          </p:stCondLst>
                                        </p:cTn>
                                        <p:tgtEl>
                                          <p:spTgt spid="44036">
                                            <p:txEl>
                                              <p:pRg st="4" end="4"/>
                                            </p:txEl>
                                          </p:spTgt>
                                        </p:tgtEl>
                                        <p:attrNameLst>
                                          <p:attrName>style.visibility</p:attrName>
                                        </p:attrNameLst>
                                      </p:cBhvr>
                                      <p:to>
                                        <p:strVal val="visible"/>
                                      </p:to>
                                    </p:set>
                                    <p:anim calcmode="lin" valueType="num">
                                      <p:cBhvr>
                                        <p:cTn id="45" dur="500" fill="hold"/>
                                        <p:tgtEl>
                                          <p:spTgt spid="44036">
                                            <p:txEl>
                                              <p:pRg st="4" end="4"/>
                                            </p:txEl>
                                          </p:spTgt>
                                        </p:tgtEl>
                                        <p:attrNameLst>
                                          <p:attrName>ppt_w</p:attrName>
                                        </p:attrNameLst>
                                      </p:cBhvr>
                                      <p:tavLst>
                                        <p:tav tm="0">
                                          <p:val>
                                            <p:strVal val="#ppt_w*2.5"/>
                                          </p:val>
                                        </p:tav>
                                        <p:tav tm="100000">
                                          <p:val>
                                            <p:strVal val="#ppt_w"/>
                                          </p:val>
                                        </p:tav>
                                      </p:tavLst>
                                    </p:anim>
                                    <p:anim calcmode="lin" valueType="num">
                                      <p:cBhvr>
                                        <p:cTn id="46" dur="500" fill="hold"/>
                                        <p:tgtEl>
                                          <p:spTgt spid="44036">
                                            <p:txEl>
                                              <p:pRg st="4" end="4"/>
                                            </p:txEl>
                                          </p:spTgt>
                                        </p:tgtEl>
                                        <p:attrNameLst>
                                          <p:attrName>ppt_h</p:attrName>
                                        </p:attrNameLst>
                                      </p:cBhvr>
                                      <p:tavLst>
                                        <p:tav tm="0">
                                          <p:val>
                                            <p:strVal val="#ppt_h*0.01"/>
                                          </p:val>
                                        </p:tav>
                                        <p:tav tm="100000">
                                          <p:val>
                                            <p:strVal val="#ppt_h"/>
                                          </p:val>
                                        </p:tav>
                                      </p:tavLst>
                                    </p:anim>
                                    <p:anim calcmode="lin" valueType="num">
                                      <p:cBhvr>
                                        <p:cTn id="47" dur="500" fill="hold"/>
                                        <p:tgtEl>
                                          <p:spTgt spid="44036">
                                            <p:txEl>
                                              <p:pRg st="4" end="4"/>
                                            </p:txEl>
                                          </p:spTgt>
                                        </p:tgtEl>
                                        <p:attrNameLst>
                                          <p:attrName>ppt_x</p:attrName>
                                        </p:attrNameLst>
                                      </p:cBhvr>
                                      <p:tavLst>
                                        <p:tav tm="0">
                                          <p:val>
                                            <p:strVal val="#ppt_x"/>
                                          </p:val>
                                        </p:tav>
                                        <p:tav tm="100000">
                                          <p:val>
                                            <p:strVal val="#ppt_x"/>
                                          </p:val>
                                        </p:tav>
                                      </p:tavLst>
                                    </p:anim>
                                    <p:anim calcmode="lin" valueType="num">
                                      <p:cBhvr>
                                        <p:cTn id="48" dur="500" fill="hold"/>
                                        <p:tgtEl>
                                          <p:spTgt spid="44036">
                                            <p:txEl>
                                              <p:pRg st="4" end="4"/>
                                            </p:txEl>
                                          </p:spTgt>
                                        </p:tgtEl>
                                        <p:attrNameLst>
                                          <p:attrName>ppt_y</p:attrName>
                                        </p:attrNameLst>
                                      </p:cBhvr>
                                      <p:tavLst>
                                        <p:tav tm="0">
                                          <p:val>
                                            <p:strVal val="#ppt_h+1"/>
                                          </p:val>
                                        </p:tav>
                                        <p:tav tm="100000">
                                          <p:val>
                                            <p:strVal val="#ppt_y"/>
                                          </p:val>
                                        </p:tav>
                                      </p:tavLst>
                                    </p:anim>
                                    <p:animEffect transition="in" filter="fade">
                                      <p:cBhvr>
                                        <p:cTn id="49" dur="500"/>
                                        <p:tgtEl>
                                          <p:spTgt spid="440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animBg="1"/>
      <p:bldP spid="44036" grpId="0" build="p" animBg="1"/>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81000" y="0"/>
            <a:ext cx="8382000" cy="1371600"/>
          </a:xfrm>
          <a:solidFill>
            <a:srgbClr val="CCFFFF"/>
          </a:solidFill>
        </p:spPr>
        <p:txBody>
          <a:bodyPr/>
          <a:lstStyle/>
          <a:p>
            <a:r>
              <a:rPr lang="es-ES" sz="4000" b="1">
                <a:effectLst>
                  <a:outerShdw blurRad="38100" dist="38100" dir="2700000" algn="tl">
                    <a:srgbClr val="FFFFFF"/>
                  </a:outerShdw>
                </a:effectLst>
              </a:rPr>
              <a:t>DEFINICIÓN DE LA COMPETENCIA</a:t>
            </a:r>
            <a:r>
              <a:rPr lang="es-ES" sz="4000"/>
              <a:t> </a:t>
            </a:r>
          </a:p>
        </p:txBody>
      </p:sp>
      <p:sp>
        <p:nvSpPr>
          <p:cNvPr id="49155" name="Rectangle 3"/>
          <p:cNvSpPr>
            <a:spLocks noGrp="1" noChangeArrowheads="1"/>
          </p:cNvSpPr>
          <p:nvPr>
            <p:ph type="body" idx="1"/>
          </p:nvPr>
        </p:nvSpPr>
        <p:spPr>
          <a:xfrm>
            <a:off x="685800" y="2203450"/>
            <a:ext cx="7772400" cy="3130550"/>
          </a:xfrm>
          <a:solidFill>
            <a:srgbClr val="F7BBF4"/>
          </a:solidFill>
        </p:spPr>
        <p:txBody>
          <a:bodyPr/>
          <a:lstStyle/>
          <a:p>
            <a:pPr marL="571500" indent="-571500">
              <a:lnSpc>
                <a:spcPct val="80000"/>
              </a:lnSpc>
            </a:pPr>
            <a:endParaRPr lang="es-ES"/>
          </a:p>
          <a:p>
            <a:pPr marL="571500" indent="-571500">
              <a:lnSpc>
                <a:spcPct val="80000"/>
              </a:lnSpc>
              <a:buClr>
                <a:schemeClr val="tx1"/>
              </a:buClr>
              <a:buFontTx/>
              <a:buNone/>
            </a:pPr>
            <a:endParaRPr lang="es-ES" sz="3400" b="1">
              <a:solidFill>
                <a:srgbClr val="0033CC"/>
              </a:solidFill>
            </a:endParaRPr>
          </a:p>
          <a:p>
            <a:pPr marL="571500" indent="-571500">
              <a:lnSpc>
                <a:spcPct val="80000"/>
              </a:lnSpc>
              <a:buClr>
                <a:schemeClr val="tx1"/>
              </a:buClr>
              <a:buFontTx/>
              <a:buNone/>
            </a:pPr>
            <a:r>
              <a:rPr lang="es-ES" sz="3400" b="1">
                <a:solidFill>
                  <a:srgbClr val="0033CC"/>
                </a:solidFill>
              </a:rPr>
              <a:t>    Nivel considerado básico que</a:t>
            </a:r>
          </a:p>
          <a:p>
            <a:pPr marL="571500" indent="-571500">
              <a:lnSpc>
                <a:spcPct val="80000"/>
              </a:lnSpc>
              <a:buClr>
                <a:schemeClr val="tx1"/>
              </a:buClr>
              <a:buFontTx/>
              <a:buNone/>
            </a:pPr>
            <a:r>
              <a:rPr lang="es-ES" sz="3400" b="1">
                <a:solidFill>
                  <a:srgbClr val="0033CC"/>
                </a:solidFill>
              </a:rPr>
              <a:t>    debe alcanzar todo el alumnado.</a:t>
            </a:r>
          </a:p>
          <a:p>
            <a:pPr marL="571500" indent="-571500">
              <a:lnSpc>
                <a:spcPct val="80000"/>
              </a:lnSpc>
              <a:buClr>
                <a:schemeClr val="tx1"/>
              </a:buClr>
            </a:pPr>
            <a:endParaRPr lang="es-ES" sz="3400" b="1">
              <a:solidFill>
                <a:srgbClr val="0033CC"/>
              </a:solidFill>
            </a:endParaRPr>
          </a:p>
        </p:txBody>
      </p:sp>
      <p:pic>
        <p:nvPicPr>
          <p:cNvPr id="5" name="Picture 4"/>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638801"/>
            <a:ext cx="1267460" cy="1219200"/>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43019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fade">
                                      <p:cBhvr>
                                        <p:cTn id="7" dur="2000"/>
                                        <p:tgtEl>
                                          <p:spTgt spid="49154"/>
                                        </p:tgtEl>
                                      </p:cBhvr>
                                    </p:animEffect>
                                    <p:anim calcmode="lin" valueType="num">
                                      <p:cBhvr>
                                        <p:cTn id="8" dur="2000" fill="hold"/>
                                        <p:tgtEl>
                                          <p:spTgt spid="49154"/>
                                        </p:tgtEl>
                                        <p:attrNameLst>
                                          <p:attrName>style.rotation</p:attrName>
                                        </p:attrNameLst>
                                      </p:cBhvr>
                                      <p:tavLst>
                                        <p:tav tm="0">
                                          <p:val>
                                            <p:fltVal val="720"/>
                                          </p:val>
                                        </p:tav>
                                        <p:tav tm="100000">
                                          <p:val>
                                            <p:fltVal val="0"/>
                                          </p:val>
                                        </p:tav>
                                      </p:tavLst>
                                    </p:anim>
                                    <p:anim calcmode="lin" valueType="num">
                                      <p:cBhvr>
                                        <p:cTn id="9" dur="2000" fill="hold"/>
                                        <p:tgtEl>
                                          <p:spTgt spid="49154"/>
                                        </p:tgtEl>
                                        <p:attrNameLst>
                                          <p:attrName>ppt_h</p:attrName>
                                        </p:attrNameLst>
                                      </p:cBhvr>
                                      <p:tavLst>
                                        <p:tav tm="0">
                                          <p:val>
                                            <p:fltVal val="0"/>
                                          </p:val>
                                        </p:tav>
                                        <p:tav tm="100000">
                                          <p:val>
                                            <p:strVal val="#ppt_h"/>
                                          </p:val>
                                        </p:tav>
                                      </p:tavLst>
                                    </p:anim>
                                    <p:anim calcmode="lin" valueType="num">
                                      <p:cBhvr>
                                        <p:cTn id="10" dur="2000" fill="hold"/>
                                        <p:tgtEl>
                                          <p:spTgt spid="49154"/>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Chimes"/>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54" presetClass="entr" presetSubtype="0" accel="100000" fill="hold" grpId="0" nodeType="clickEffect">
                                  <p:stCondLst>
                                    <p:cond delay="0"/>
                                  </p:stCondLst>
                                  <p:childTnLst>
                                    <p:set>
                                      <p:cBhvr>
                                        <p:cTn id="14" dur="1" fill="hold">
                                          <p:stCondLst>
                                            <p:cond delay="0"/>
                                          </p:stCondLst>
                                        </p:cTn>
                                        <p:tgtEl>
                                          <p:spTgt spid="49155">
                                            <p:bg/>
                                          </p:spTgt>
                                        </p:tgtEl>
                                        <p:attrNameLst>
                                          <p:attrName>style.visibility</p:attrName>
                                        </p:attrNameLst>
                                      </p:cBhvr>
                                      <p:to>
                                        <p:strVal val="visible"/>
                                      </p:to>
                                    </p:set>
                                    <p:anim calcmode="lin" valueType="num">
                                      <p:cBhvr>
                                        <p:cTn id="15" dur="500" fill="hold"/>
                                        <p:tgtEl>
                                          <p:spTgt spid="49155">
                                            <p:bg/>
                                          </p:spTgt>
                                        </p:tgtEl>
                                        <p:attrNameLst>
                                          <p:attrName>ppt_w</p:attrName>
                                        </p:attrNameLst>
                                      </p:cBhvr>
                                      <p:tavLst>
                                        <p:tav tm="0">
                                          <p:val>
                                            <p:strVal val="#ppt_w*0.05"/>
                                          </p:val>
                                        </p:tav>
                                        <p:tav tm="100000">
                                          <p:val>
                                            <p:strVal val="#ppt_w"/>
                                          </p:val>
                                        </p:tav>
                                      </p:tavLst>
                                    </p:anim>
                                    <p:anim calcmode="lin" valueType="num">
                                      <p:cBhvr>
                                        <p:cTn id="16" dur="500" fill="hold"/>
                                        <p:tgtEl>
                                          <p:spTgt spid="49155">
                                            <p:bg/>
                                          </p:spTgt>
                                        </p:tgtEl>
                                        <p:attrNameLst>
                                          <p:attrName>ppt_h</p:attrName>
                                        </p:attrNameLst>
                                      </p:cBhvr>
                                      <p:tavLst>
                                        <p:tav tm="0">
                                          <p:val>
                                            <p:strVal val="#ppt_h"/>
                                          </p:val>
                                        </p:tav>
                                        <p:tav tm="100000">
                                          <p:val>
                                            <p:strVal val="#ppt_h"/>
                                          </p:val>
                                        </p:tav>
                                      </p:tavLst>
                                    </p:anim>
                                    <p:anim calcmode="lin" valueType="num">
                                      <p:cBhvr>
                                        <p:cTn id="17" dur="500" fill="hold"/>
                                        <p:tgtEl>
                                          <p:spTgt spid="49155">
                                            <p:bg/>
                                          </p:spTgt>
                                        </p:tgtEl>
                                        <p:attrNameLst>
                                          <p:attrName>ppt_x</p:attrName>
                                        </p:attrNameLst>
                                      </p:cBhvr>
                                      <p:tavLst>
                                        <p:tav tm="0">
                                          <p:val>
                                            <p:strVal val="#ppt_x-.2"/>
                                          </p:val>
                                        </p:tav>
                                        <p:tav tm="100000">
                                          <p:val>
                                            <p:strVal val="#ppt_x"/>
                                          </p:val>
                                        </p:tav>
                                      </p:tavLst>
                                    </p:anim>
                                    <p:anim calcmode="lin" valueType="num">
                                      <p:cBhvr>
                                        <p:cTn id="18" dur="500" fill="hold"/>
                                        <p:tgtEl>
                                          <p:spTgt spid="49155">
                                            <p:bg/>
                                          </p:spTgt>
                                        </p:tgtEl>
                                        <p:attrNameLst>
                                          <p:attrName>ppt_y</p:attrName>
                                        </p:attrNameLst>
                                      </p:cBhvr>
                                      <p:tavLst>
                                        <p:tav tm="0">
                                          <p:val>
                                            <p:strVal val="#ppt_y"/>
                                          </p:val>
                                        </p:tav>
                                        <p:tav tm="100000">
                                          <p:val>
                                            <p:strVal val="#ppt_y"/>
                                          </p:val>
                                        </p:tav>
                                      </p:tavLst>
                                    </p:anim>
                                    <p:animEffect transition="in" filter="fade">
                                      <p:cBhvr>
                                        <p:cTn id="19" dur="500"/>
                                        <p:tgtEl>
                                          <p:spTgt spid="49155">
                                            <p:bg/>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49155">
                                            <p:txEl>
                                              <p:pRg st="2" end="2"/>
                                            </p:txEl>
                                          </p:spTgt>
                                        </p:tgtEl>
                                        <p:attrNameLst>
                                          <p:attrName>style.visibility</p:attrName>
                                        </p:attrNameLst>
                                      </p:cBhvr>
                                      <p:to>
                                        <p:strVal val="visible"/>
                                      </p:to>
                                    </p:set>
                                    <p:anim calcmode="lin" valueType="num">
                                      <p:cBhvr>
                                        <p:cTn id="24" dur="500" fill="hold"/>
                                        <p:tgtEl>
                                          <p:spTgt spid="49155">
                                            <p:txEl>
                                              <p:pRg st="2" end="2"/>
                                            </p:txEl>
                                          </p:spTgt>
                                        </p:tgtEl>
                                        <p:attrNameLst>
                                          <p:attrName>ppt_w</p:attrName>
                                        </p:attrNameLst>
                                      </p:cBhvr>
                                      <p:tavLst>
                                        <p:tav tm="0">
                                          <p:val>
                                            <p:strVal val="#ppt_w*0.05"/>
                                          </p:val>
                                        </p:tav>
                                        <p:tav tm="100000">
                                          <p:val>
                                            <p:strVal val="#ppt_w"/>
                                          </p:val>
                                        </p:tav>
                                      </p:tavLst>
                                    </p:anim>
                                    <p:anim calcmode="lin" valueType="num">
                                      <p:cBhvr>
                                        <p:cTn id="25" dur="500" fill="hold"/>
                                        <p:tgtEl>
                                          <p:spTgt spid="49155">
                                            <p:txEl>
                                              <p:pRg st="2" end="2"/>
                                            </p:txEl>
                                          </p:spTgt>
                                        </p:tgtEl>
                                        <p:attrNameLst>
                                          <p:attrName>ppt_h</p:attrName>
                                        </p:attrNameLst>
                                      </p:cBhvr>
                                      <p:tavLst>
                                        <p:tav tm="0">
                                          <p:val>
                                            <p:strVal val="#ppt_h"/>
                                          </p:val>
                                        </p:tav>
                                        <p:tav tm="100000">
                                          <p:val>
                                            <p:strVal val="#ppt_h"/>
                                          </p:val>
                                        </p:tav>
                                      </p:tavLst>
                                    </p:anim>
                                    <p:anim calcmode="lin" valueType="num">
                                      <p:cBhvr>
                                        <p:cTn id="26" dur="500" fill="hold"/>
                                        <p:tgtEl>
                                          <p:spTgt spid="49155">
                                            <p:txEl>
                                              <p:pRg st="2" end="2"/>
                                            </p:txEl>
                                          </p:spTgt>
                                        </p:tgtEl>
                                        <p:attrNameLst>
                                          <p:attrName>ppt_x</p:attrName>
                                        </p:attrNameLst>
                                      </p:cBhvr>
                                      <p:tavLst>
                                        <p:tav tm="0">
                                          <p:val>
                                            <p:strVal val="#ppt_x-.2"/>
                                          </p:val>
                                        </p:tav>
                                        <p:tav tm="100000">
                                          <p:val>
                                            <p:strVal val="#ppt_x"/>
                                          </p:val>
                                        </p:tav>
                                      </p:tavLst>
                                    </p:anim>
                                    <p:anim calcmode="lin" valueType="num">
                                      <p:cBhvr>
                                        <p:cTn id="27" dur="500" fill="hold"/>
                                        <p:tgtEl>
                                          <p:spTgt spid="49155">
                                            <p:txEl>
                                              <p:pRg st="2" end="2"/>
                                            </p:txEl>
                                          </p:spTgt>
                                        </p:tgtEl>
                                        <p:attrNameLst>
                                          <p:attrName>ppt_y</p:attrName>
                                        </p:attrNameLst>
                                      </p:cBhvr>
                                      <p:tavLst>
                                        <p:tav tm="0">
                                          <p:val>
                                            <p:strVal val="#ppt_y"/>
                                          </p:val>
                                        </p:tav>
                                        <p:tav tm="100000">
                                          <p:val>
                                            <p:strVal val="#ppt_y"/>
                                          </p:val>
                                        </p:tav>
                                      </p:tavLst>
                                    </p:anim>
                                    <p:animEffect transition="in" filter="fade">
                                      <p:cBhvr>
                                        <p:cTn id="28" dur="500"/>
                                        <p:tgtEl>
                                          <p:spTgt spid="49155">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4" presetClass="entr" presetSubtype="0" accel="100000" fill="hold" grpId="0" nodeType="clickEffect">
                                  <p:stCondLst>
                                    <p:cond delay="0"/>
                                  </p:stCondLst>
                                  <p:childTnLst>
                                    <p:set>
                                      <p:cBhvr>
                                        <p:cTn id="32" dur="1" fill="hold">
                                          <p:stCondLst>
                                            <p:cond delay="0"/>
                                          </p:stCondLst>
                                        </p:cTn>
                                        <p:tgtEl>
                                          <p:spTgt spid="49155">
                                            <p:txEl>
                                              <p:pRg st="3" end="3"/>
                                            </p:txEl>
                                          </p:spTgt>
                                        </p:tgtEl>
                                        <p:attrNameLst>
                                          <p:attrName>style.visibility</p:attrName>
                                        </p:attrNameLst>
                                      </p:cBhvr>
                                      <p:to>
                                        <p:strVal val="visible"/>
                                      </p:to>
                                    </p:set>
                                    <p:anim calcmode="lin" valueType="num">
                                      <p:cBhvr>
                                        <p:cTn id="33" dur="500" fill="hold"/>
                                        <p:tgtEl>
                                          <p:spTgt spid="49155">
                                            <p:txEl>
                                              <p:pRg st="3" end="3"/>
                                            </p:txEl>
                                          </p:spTgt>
                                        </p:tgtEl>
                                        <p:attrNameLst>
                                          <p:attrName>ppt_w</p:attrName>
                                        </p:attrNameLst>
                                      </p:cBhvr>
                                      <p:tavLst>
                                        <p:tav tm="0">
                                          <p:val>
                                            <p:strVal val="#ppt_w*0.05"/>
                                          </p:val>
                                        </p:tav>
                                        <p:tav tm="100000">
                                          <p:val>
                                            <p:strVal val="#ppt_w"/>
                                          </p:val>
                                        </p:tav>
                                      </p:tavLst>
                                    </p:anim>
                                    <p:anim calcmode="lin" valueType="num">
                                      <p:cBhvr>
                                        <p:cTn id="34" dur="500" fill="hold"/>
                                        <p:tgtEl>
                                          <p:spTgt spid="49155">
                                            <p:txEl>
                                              <p:pRg st="3" end="3"/>
                                            </p:txEl>
                                          </p:spTgt>
                                        </p:tgtEl>
                                        <p:attrNameLst>
                                          <p:attrName>ppt_h</p:attrName>
                                        </p:attrNameLst>
                                      </p:cBhvr>
                                      <p:tavLst>
                                        <p:tav tm="0">
                                          <p:val>
                                            <p:strVal val="#ppt_h"/>
                                          </p:val>
                                        </p:tav>
                                        <p:tav tm="100000">
                                          <p:val>
                                            <p:strVal val="#ppt_h"/>
                                          </p:val>
                                        </p:tav>
                                      </p:tavLst>
                                    </p:anim>
                                    <p:anim calcmode="lin" valueType="num">
                                      <p:cBhvr>
                                        <p:cTn id="35" dur="500" fill="hold"/>
                                        <p:tgtEl>
                                          <p:spTgt spid="49155">
                                            <p:txEl>
                                              <p:pRg st="3" end="3"/>
                                            </p:txEl>
                                          </p:spTgt>
                                        </p:tgtEl>
                                        <p:attrNameLst>
                                          <p:attrName>ppt_x</p:attrName>
                                        </p:attrNameLst>
                                      </p:cBhvr>
                                      <p:tavLst>
                                        <p:tav tm="0">
                                          <p:val>
                                            <p:strVal val="#ppt_x-.2"/>
                                          </p:val>
                                        </p:tav>
                                        <p:tav tm="100000">
                                          <p:val>
                                            <p:strVal val="#ppt_x"/>
                                          </p:val>
                                        </p:tav>
                                      </p:tavLst>
                                    </p:anim>
                                    <p:anim calcmode="lin" valueType="num">
                                      <p:cBhvr>
                                        <p:cTn id="36" dur="500" fill="hold"/>
                                        <p:tgtEl>
                                          <p:spTgt spid="49155">
                                            <p:txEl>
                                              <p:pRg st="3" end="3"/>
                                            </p:txEl>
                                          </p:spTgt>
                                        </p:tgtEl>
                                        <p:attrNameLst>
                                          <p:attrName>ppt_y</p:attrName>
                                        </p:attrNameLst>
                                      </p:cBhvr>
                                      <p:tavLst>
                                        <p:tav tm="0">
                                          <p:val>
                                            <p:strVal val="#ppt_y"/>
                                          </p:val>
                                        </p:tav>
                                        <p:tav tm="100000">
                                          <p:val>
                                            <p:strVal val="#ppt_y"/>
                                          </p:val>
                                        </p:tav>
                                      </p:tavLst>
                                    </p:anim>
                                    <p:animEffect transition="in" filter="fade">
                                      <p:cBhvr>
                                        <p:cTn id="37" dur="500"/>
                                        <p:tgtEl>
                                          <p:spTgt spid="491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animBg="1"/>
      <p:bldP spid="49155" grpId="0" build="p" animBg="1"/>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09600" y="304800"/>
            <a:ext cx="7848600" cy="1447800"/>
          </a:xfrm>
          <a:solidFill>
            <a:srgbClr val="FFFF99"/>
          </a:solidFill>
        </p:spPr>
        <p:txBody>
          <a:bodyPr/>
          <a:lstStyle/>
          <a:p>
            <a:r>
              <a:rPr lang="es-ES" b="1"/>
              <a:t>NUEVE COMPETENCIAS BÁSICAS</a:t>
            </a:r>
            <a:endParaRPr lang="es-ES"/>
          </a:p>
        </p:txBody>
      </p:sp>
      <p:sp>
        <p:nvSpPr>
          <p:cNvPr id="65539" name="Rectangle 3"/>
          <p:cNvSpPr>
            <a:spLocks noGrp="1" noChangeArrowheads="1"/>
          </p:cNvSpPr>
          <p:nvPr>
            <p:ph type="body" idx="1"/>
          </p:nvPr>
        </p:nvSpPr>
        <p:spPr>
          <a:xfrm>
            <a:off x="381000" y="2133600"/>
            <a:ext cx="8458200" cy="4724400"/>
          </a:xfrm>
          <a:gradFill rotWithShape="1">
            <a:gsLst>
              <a:gs pos="0">
                <a:srgbClr val="FFFF00"/>
              </a:gs>
              <a:gs pos="100000">
                <a:schemeClr val="bg1"/>
              </a:gs>
            </a:gsLst>
            <a:lin ang="5400000" scaled="1"/>
          </a:gradFill>
        </p:spPr>
        <p:txBody>
          <a:bodyPr/>
          <a:lstStyle/>
          <a:p>
            <a:pPr marL="571500" indent="-571500">
              <a:lnSpc>
                <a:spcPct val="80000"/>
              </a:lnSpc>
              <a:buFontTx/>
              <a:buNone/>
            </a:pPr>
            <a:endParaRPr lang="es-ES" sz="1800" dirty="0"/>
          </a:p>
          <a:p>
            <a:pPr marL="571500" indent="-571500">
              <a:lnSpc>
                <a:spcPct val="80000"/>
              </a:lnSpc>
              <a:buFont typeface="Wingdings" charset="0"/>
              <a:buNone/>
            </a:pPr>
            <a:r>
              <a:rPr lang="es-ES" sz="2400" b="1" dirty="0">
                <a:solidFill>
                  <a:srgbClr val="0033CC"/>
                </a:solidFill>
              </a:rPr>
              <a:t>1. C</a:t>
            </a:r>
            <a:r>
              <a:rPr lang="es-ES" sz="2400" b="1" dirty="0" smtClean="0"/>
              <a:t>omunicación </a:t>
            </a:r>
            <a:r>
              <a:rPr lang="es-ES" sz="2400" b="1" dirty="0"/>
              <a:t>lingüística</a:t>
            </a:r>
          </a:p>
          <a:p>
            <a:pPr marL="571500" indent="-571500">
              <a:lnSpc>
                <a:spcPct val="80000"/>
              </a:lnSpc>
              <a:buFont typeface="Wingdings" charset="0"/>
              <a:buNone/>
            </a:pPr>
            <a:r>
              <a:rPr lang="es-ES" sz="2400" b="1" dirty="0">
                <a:solidFill>
                  <a:srgbClr val="0033CC"/>
                </a:solidFill>
              </a:rPr>
              <a:t>2. M</a:t>
            </a:r>
            <a:r>
              <a:rPr lang="es-ES" sz="2400" b="1" dirty="0" smtClean="0">
                <a:solidFill>
                  <a:srgbClr val="0033CC"/>
                </a:solidFill>
              </a:rPr>
              <a:t>atemática </a:t>
            </a:r>
            <a:r>
              <a:rPr lang="es-ES" sz="2400" b="1" dirty="0">
                <a:solidFill>
                  <a:srgbClr val="0033CC"/>
                </a:solidFill>
              </a:rPr>
              <a:t>y l</a:t>
            </a:r>
            <a:r>
              <a:rPr lang="es-ES" altLang="ja-JP" sz="2400" b="1" dirty="0">
                <a:solidFill>
                  <a:srgbClr val="0033CC"/>
                </a:solidFill>
              </a:rPr>
              <a:t>ó</a:t>
            </a:r>
            <a:r>
              <a:rPr lang="es-ES" sz="2400" b="1" dirty="0">
                <a:solidFill>
                  <a:srgbClr val="0033CC"/>
                </a:solidFill>
              </a:rPr>
              <a:t>gica</a:t>
            </a:r>
          </a:p>
          <a:p>
            <a:pPr marL="571500" indent="-571500">
              <a:lnSpc>
                <a:spcPct val="80000"/>
              </a:lnSpc>
              <a:buFont typeface="Wingdings" charset="0"/>
              <a:buNone/>
            </a:pPr>
            <a:r>
              <a:rPr lang="es-ES" sz="2400" b="1" dirty="0">
                <a:solidFill>
                  <a:srgbClr val="0033CC"/>
                </a:solidFill>
              </a:rPr>
              <a:t>3. </a:t>
            </a:r>
            <a:r>
              <a:rPr lang="es-ES" sz="2400" b="1" dirty="0">
                <a:solidFill>
                  <a:srgbClr val="000000"/>
                </a:solidFill>
              </a:rPr>
              <a:t>E</a:t>
            </a:r>
            <a:r>
              <a:rPr lang="es-ES" sz="2400" b="1" dirty="0" smtClean="0">
                <a:solidFill>
                  <a:srgbClr val="000000"/>
                </a:solidFill>
              </a:rPr>
              <a:t>l </a:t>
            </a:r>
            <a:r>
              <a:rPr lang="es-ES" sz="2400" b="1" dirty="0">
                <a:solidFill>
                  <a:srgbClr val="000000"/>
                </a:solidFill>
              </a:rPr>
              <a:t>conocimiento y la interacción con el mundo físico</a:t>
            </a:r>
          </a:p>
          <a:p>
            <a:pPr marL="571500" indent="-571500">
              <a:lnSpc>
                <a:spcPct val="80000"/>
              </a:lnSpc>
              <a:buFont typeface="Wingdings" charset="0"/>
              <a:buNone/>
            </a:pPr>
            <a:r>
              <a:rPr lang="es-ES" sz="2400" b="1" dirty="0">
                <a:solidFill>
                  <a:srgbClr val="0033CC"/>
                </a:solidFill>
              </a:rPr>
              <a:t>4. Tratamiento de la información y competencia digital </a:t>
            </a:r>
          </a:p>
          <a:p>
            <a:pPr marL="571500" indent="-571500">
              <a:lnSpc>
                <a:spcPct val="80000"/>
              </a:lnSpc>
              <a:buFont typeface="Wingdings" charset="0"/>
              <a:buNone/>
            </a:pPr>
            <a:r>
              <a:rPr lang="es-ES" sz="2400" b="1" dirty="0">
                <a:solidFill>
                  <a:srgbClr val="0033CC"/>
                </a:solidFill>
              </a:rPr>
              <a:t>5. </a:t>
            </a:r>
            <a:r>
              <a:rPr lang="es-ES" sz="2400" b="1" dirty="0">
                <a:solidFill>
                  <a:srgbClr val="000000"/>
                </a:solidFill>
              </a:rPr>
              <a:t>S</a:t>
            </a:r>
            <a:r>
              <a:rPr lang="es-ES" sz="2400" b="1" dirty="0" smtClean="0">
                <a:solidFill>
                  <a:srgbClr val="000000"/>
                </a:solidFill>
              </a:rPr>
              <a:t>ocial </a:t>
            </a:r>
            <a:r>
              <a:rPr lang="es-ES" sz="2400" b="1" dirty="0">
                <a:solidFill>
                  <a:srgbClr val="000000"/>
                </a:solidFill>
              </a:rPr>
              <a:t>y ciudadana</a:t>
            </a:r>
          </a:p>
          <a:p>
            <a:pPr marL="571500" indent="-571500">
              <a:lnSpc>
                <a:spcPct val="80000"/>
              </a:lnSpc>
              <a:buFont typeface="Wingdings" charset="0"/>
              <a:buNone/>
            </a:pPr>
            <a:r>
              <a:rPr lang="es-ES" sz="2400" b="1" dirty="0">
                <a:solidFill>
                  <a:srgbClr val="0033CC"/>
                </a:solidFill>
              </a:rPr>
              <a:t>6. </a:t>
            </a:r>
            <a:r>
              <a:rPr lang="es-ES" sz="2400" b="1" dirty="0" smtClean="0">
                <a:solidFill>
                  <a:srgbClr val="0033CC"/>
                </a:solidFill>
              </a:rPr>
              <a:t>Cultural </a:t>
            </a:r>
            <a:r>
              <a:rPr lang="es-ES" sz="2400" b="1" dirty="0">
                <a:solidFill>
                  <a:srgbClr val="0033CC"/>
                </a:solidFill>
              </a:rPr>
              <a:t>y artística</a:t>
            </a:r>
          </a:p>
          <a:p>
            <a:pPr marL="571500" indent="-571500">
              <a:lnSpc>
                <a:spcPct val="80000"/>
              </a:lnSpc>
              <a:buFont typeface="Wingdings" charset="0"/>
              <a:buNone/>
            </a:pPr>
            <a:r>
              <a:rPr lang="es-ES" sz="2400" b="1" dirty="0">
                <a:solidFill>
                  <a:srgbClr val="0033CC"/>
                </a:solidFill>
              </a:rPr>
              <a:t>7. </a:t>
            </a:r>
            <a:r>
              <a:rPr lang="es-ES" sz="2400" b="1" dirty="0">
                <a:solidFill>
                  <a:srgbClr val="000000"/>
                </a:solidFill>
              </a:rPr>
              <a:t>Competencia para aprender a aprender</a:t>
            </a:r>
          </a:p>
          <a:p>
            <a:pPr marL="571500" indent="-571500">
              <a:lnSpc>
                <a:spcPct val="80000"/>
              </a:lnSpc>
              <a:buFont typeface="Wingdings" charset="0"/>
              <a:buNone/>
            </a:pPr>
            <a:r>
              <a:rPr lang="es-ES" sz="2400" b="1" dirty="0">
                <a:solidFill>
                  <a:srgbClr val="0033CC"/>
                </a:solidFill>
              </a:rPr>
              <a:t>8. Autonomía e iniciativa personal</a:t>
            </a:r>
          </a:p>
          <a:p>
            <a:pPr marL="571500" indent="-571500">
              <a:lnSpc>
                <a:spcPct val="80000"/>
              </a:lnSpc>
              <a:buFont typeface="Wingdings" charset="0"/>
              <a:buNone/>
            </a:pPr>
            <a:r>
              <a:rPr lang="es-ES" sz="2400" b="1" dirty="0">
                <a:solidFill>
                  <a:srgbClr val="0033CC"/>
                </a:solidFill>
              </a:rPr>
              <a:t>9. </a:t>
            </a:r>
            <a:r>
              <a:rPr lang="es-ES" sz="2400" b="1" dirty="0">
                <a:solidFill>
                  <a:srgbClr val="000000"/>
                </a:solidFill>
              </a:rPr>
              <a:t>Competencia </a:t>
            </a:r>
            <a:r>
              <a:rPr lang="es-ES" sz="2400" b="1" dirty="0" smtClean="0">
                <a:solidFill>
                  <a:srgbClr val="000000"/>
                </a:solidFill>
              </a:rPr>
              <a:t>emocional</a:t>
            </a:r>
          </a:p>
          <a:p>
            <a:pPr marL="571500" indent="-571500">
              <a:lnSpc>
                <a:spcPct val="80000"/>
              </a:lnSpc>
              <a:buFont typeface="Wingdings" charset="0"/>
              <a:buNone/>
            </a:pPr>
            <a:r>
              <a:rPr lang="es-ES" sz="2400" b="1" dirty="0" smtClean="0">
                <a:solidFill>
                  <a:srgbClr val="0033CC"/>
                </a:solidFill>
              </a:rPr>
              <a:t> </a:t>
            </a:r>
            <a:endParaRPr lang="es-ES" sz="2400" b="1" dirty="0">
              <a:solidFill>
                <a:srgbClr val="0033CC"/>
              </a:solidFill>
            </a:endParaRPr>
          </a:p>
          <a:p>
            <a:pPr marL="571500" indent="-571500">
              <a:lnSpc>
                <a:spcPct val="80000"/>
              </a:lnSpc>
              <a:buFont typeface="Wingdings" charset="0"/>
              <a:buNone/>
            </a:pPr>
            <a:r>
              <a:rPr lang="es-ES" sz="2400" b="1" dirty="0" smtClean="0">
                <a:solidFill>
                  <a:srgbClr val="0033CC"/>
                </a:solidFill>
              </a:rPr>
              <a:t> </a:t>
            </a:r>
            <a:r>
              <a:rPr lang="es-ES" sz="2400" b="1" dirty="0" smtClean="0">
                <a:solidFill>
                  <a:srgbClr val="FF0000"/>
                </a:solidFill>
              </a:rPr>
              <a:t>El Sistema UNO apoya y transmita las 9 competencias.</a:t>
            </a:r>
            <a:endParaRPr lang="es-ES" sz="2400" b="1" dirty="0" smtClean="0">
              <a:solidFill>
                <a:srgbClr val="0033CC"/>
              </a:solidFill>
            </a:endParaRPr>
          </a:p>
          <a:p>
            <a:pPr marL="571500" indent="-571500">
              <a:lnSpc>
                <a:spcPct val="80000"/>
              </a:lnSpc>
              <a:buFont typeface="Wingdings" charset="0"/>
              <a:buNone/>
            </a:pPr>
            <a:endParaRPr lang="es-ES" sz="2400" b="1" dirty="0">
              <a:solidFill>
                <a:srgbClr val="0033CC"/>
              </a:solidFill>
            </a:endParaRPr>
          </a:p>
          <a:p>
            <a:pPr marL="571500" indent="-571500">
              <a:lnSpc>
                <a:spcPct val="90000"/>
              </a:lnSpc>
            </a:pPr>
            <a:endParaRPr lang="es-ES_tradnl" sz="2400" b="1"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18032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wipe(down)">
                                      <p:cBhvr>
                                        <p:cTn id="7" dur="580">
                                          <p:stCondLst>
                                            <p:cond delay="0"/>
                                          </p:stCondLst>
                                        </p:cTn>
                                        <p:tgtEl>
                                          <p:spTgt spid="65538"/>
                                        </p:tgtEl>
                                      </p:cBhvr>
                                    </p:animEffect>
                                    <p:anim calcmode="lin" valueType="num">
                                      <p:cBhvr>
                                        <p:cTn id="8" dur="1822" tmFilter="0,0; 0.14,0.36; 0.43,0.73; 0.71,0.91; 1.0,1.0">
                                          <p:stCondLst>
                                            <p:cond delay="0"/>
                                          </p:stCondLst>
                                        </p:cTn>
                                        <p:tgtEl>
                                          <p:spTgt spid="655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55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55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55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5538"/>
                                        </p:tgtEl>
                                        <p:attrNameLst>
                                          <p:attrName>ppt_y</p:attrName>
                                        </p:attrNameLst>
                                      </p:cBhvr>
                                      <p:tavLst>
                                        <p:tav tm="0" fmla="#ppt_y-sin(pi*$)/81">
                                          <p:val>
                                            <p:fltVal val="0"/>
                                          </p:val>
                                        </p:tav>
                                        <p:tav tm="100000">
                                          <p:val>
                                            <p:fltVal val="1"/>
                                          </p:val>
                                        </p:tav>
                                      </p:tavLst>
                                    </p:anim>
                                    <p:animScale>
                                      <p:cBhvr>
                                        <p:cTn id="13" dur="26">
                                          <p:stCondLst>
                                            <p:cond delay="650"/>
                                          </p:stCondLst>
                                        </p:cTn>
                                        <p:tgtEl>
                                          <p:spTgt spid="65538"/>
                                        </p:tgtEl>
                                      </p:cBhvr>
                                      <p:to x="100000" y="60000"/>
                                    </p:animScale>
                                    <p:animScale>
                                      <p:cBhvr>
                                        <p:cTn id="14" dur="166" decel="50000">
                                          <p:stCondLst>
                                            <p:cond delay="676"/>
                                          </p:stCondLst>
                                        </p:cTn>
                                        <p:tgtEl>
                                          <p:spTgt spid="65538"/>
                                        </p:tgtEl>
                                      </p:cBhvr>
                                      <p:to x="100000" y="100000"/>
                                    </p:animScale>
                                    <p:animScale>
                                      <p:cBhvr>
                                        <p:cTn id="15" dur="26">
                                          <p:stCondLst>
                                            <p:cond delay="1312"/>
                                          </p:stCondLst>
                                        </p:cTn>
                                        <p:tgtEl>
                                          <p:spTgt spid="65538"/>
                                        </p:tgtEl>
                                      </p:cBhvr>
                                      <p:to x="100000" y="80000"/>
                                    </p:animScale>
                                    <p:animScale>
                                      <p:cBhvr>
                                        <p:cTn id="16" dur="166" decel="50000">
                                          <p:stCondLst>
                                            <p:cond delay="1338"/>
                                          </p:stCondLst>
                                        </p:cTn>
                                        <p:tgtEl>
                                          <p:spTgt spid="65538"/>
                                        </p:tgtEl>
                                      </p:cBhvr>
                                      <p:to x="100000" y="100000"/>
                                    </p:animScale>
                                    <p:animScale>
                                      <p:cBhvr>
                                        <p:cTn id="17" dur="26">
                                          <p:stCondLst>
                                            <p:cond delay="1642"/>
                                          </p:stCondLst>
                                        </p:cTn>
                                        <p:tgtEl>
                                          <p:spTgt spid="65538"/>
                                        </p:tgtEl>
                                      </p:cBhvr>
                                      <p:to x="100000" y="90000"/>
                                    </p:animScale>
                                    <p:animScale>
                                      <p:cBhvr>
                                        <p:cTn id="18" dur="166" decel="50000">
                                          <p:stCondLst>
                                            <p:cond delay="1668"/>
                                          </p:stCondLst>
                                        </p:cTn>
                                        <p:tgtEl>
                                          <p:spTgt spid="65538"/>
                                        </p:tgtEl>
                                      </p:cBhvr>
                                      <p:to x="100000" y="100000"/>
                                    </p:animScale>
                                    <p:animScale>
                                      <p:cBhvr>
                                        <p:cTn id="19" dur="26">
                                          <p:stCondLst>
                                            <p:cond delay="1808"/>
                                          </p:stCondLst>
                                        </p:cTn>
                                        <p:tgtEl>
                                          <p:spTgt spid="65538"/>
                                        </p:tgtEl>
                                      </p:cBhvr>
                                      <p:to x="100000" y="95000"/>
                                    </p:animScale>
                                    <p:animScale>
                                      <p:cBhvr>
                                        <p:cTn id="20" dur="166" decel="50000">
                                          <p:stCondLst>
                                            <p:cond delay="1834"/>
                                          </p:stCondLst>
                                        </p:cTn>
                                        <p:tgtEl>
                                          <p:spTgt spid="6553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65539">
                                            <p:bg/>
                                          </p:spTgt>
                                        </p:tgtEl>
                                        <p:attrNameLst>
                                          <p:attrName>style.visibility</p:attrName>
                                        </p:attrNameLst>
                                      </p:cBhvr>
                                      <p:to>
                                        <p:strVal val="visible"/>
                                      </p:to>
                                    </p:set>
                                    <p:anim calcmode="lin" valueType="num">
                                      <p:cBhvr>
                                        <p:cTn id="25" dur="500" fill="hold"/>
                                        <p:tgtEl>
                                          <p:spTgt spid="65539">
                                            <p:bg/>
                                          </p:spTgt>
                                        </p:tgtEl>
                                        <p:attrNameLst>
                                          <p:attrName>ppt_w</p:attrName>
                                        </p:attrNameLst>
                                      </p:cBhvr>
                                      <p:tavLst>
                                        <p:tav tm="0">
                                          <p:val>
                                            <p:strVal val="#ppt_w*0.05"/>
                                          </p:val>
                                        </p:tav>
                                        <p:tav tm="100000">
                                          <p:val>
                                            <p:strVal val="#ppt_w"/>
                                          </p:val>
                                        </p:tav>
                                      </p:tavLst>
                                    </p:anim>
                                    <p:anim calcmode="lin" valueType="num">
                                      <p:cBhvr>
                                        <p:cTn id="26" dur="500" fill="hold"/>
                                        <p:tgtEl>
                                          <p:spTgt spid="65539">
                                            <p:bg/>
                                          </p:spTgt>
                                        </p:tgtEl>
                                        <p:attrNameLst>
                                          <p:attrName>ppt_h</p:attrName>
                                        </p:attrNameLst>
                                      </p:cBhvr>
                                      <p:tavLst>
                                        <p:tav tm="0">
                                          <p:val>
                                            <p:strVal val="#ppt_h"/>
                                          </p:val>
                                        </p:tav>
                                        <p:tav tm="100000">
                                          <p:val>
                                            <p:strVal val="#ppt_h"/>
                                          </p:val>
                                        </p:tav>
                                      </p:tavLst>
                                    </p:anim>
                                    <p:anim calcmode="lin" valueType="num">
                                      <p:cBhvr>
                                        <p:cTn id="27" dur="500" fill="hold"/>
                                        <p:tgtEl>
                                          <p:spTgt spid="65539">
                                            <p:bg/>
                                          </p:spTgt>
                                        </p:tgtEl>
                                        <p:attrNameLst>
                                          <p:attrName>ppt_x</p:attrName>
                                        </p:attrNameLst>
                                      </p:cBhvr>
                                      <p:tavLst>
                                        <p:tav tm="0">
                                          <p:val>
                                            <p:strVal val="#ppt_x-.2"/>
                                          </p:val>
                                        </p:tav>
                                        <p:tav tm="100000">
                                          <p:val>
                                            <p:strVal val="#ppt_x"/>
                                          </p:val>
                                        </p:tav>
                                      </p:tavLst>
                                    </p:anim>
                                    <p:anim calcmode="lin" valueType="num">
                                      <p:cBhvr>
                                        <p:cTn id="28" dur="500" fill="hold"/>
                                        <p:tgtEl>
                                          <p:spTgt spid="65539">
                                            <p:bg/>
                                          </p:spTgt>
                                        </p:tgtEl>
                                        <p:attrNameLst>
                                          <p:attrName>ppt_y</p:attrName>
                                        </p:attrNameLst>
                                      </p:cBhvr>
                                      <p:tavLst>
                                        <p:tav tm="0">
                                          <p:val>
                                            <p:strVal val="#ppt_y"/>
                                          </p:val>
                                        </p:tav>
                                        <p:tav tm="100000">
                                          <p:val>
                                            <p:strVal val="#ppt_y"/>
                                          </p:val>
                                        </p:tav>
                                      </p:tavLst>
                                    </p:anim>
                                    <p:animEffect transition="in" filter="fade">
                                      <p:cBhvr>
                                        <p:cTn id="29" dur="500"/>
                                        <p:tgtEl>
                                          <p:spTgt spid="65539">
                                            <p:bg/>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65539">
                                            <p:txEl>
                                              <p:pRg st="1" end="1"/>
                                            </p:txEl>
                                          </p:spTgt>
                                        </p:tgtEl>
                                        <p:attrNameLst>
                                          <p:attrName>style.visibility</p:attrName>
                                        </p:attrNameLst>
                                      </p:cBhvr>
                                      <p:to>
                                        <p:strVal val="visible"/>
                                      </p:to>
                                    </p:set>
                                    <p:anim calcmode="lin" valueType="num">
                                      <p:cBhvr>
                                        <p:cTn id="34" dur="500" fill="hold"/>
                                        <p:tgtEl>
                                          <p:spTgt spid="65539">
                                            <p:txEl>
                                              <p:pRg st="1" end="1"/>
                                            </p:txEl>
                                          </p:spTgt>
                                        </p:tgtEl>
                                        <p:attrNameLst>
                                          <p:attrName>ppt_w</p:attrName>
                                        </p:attrNameLst>
                                      </p:cBhvr>
                                      <p:tavLst>
                                        <p:tav tm="0">
                                          <p:val>
                                            <p:strVal val="#ppt_w*0.05"/>
                                          </p:val>
                                        </p:tav>
                                        <p:tav tm="100000">
                                          <p:val>
                                            <p:strVal val="#ppt_w"/>
                                          </p:val>
                                        </p:tav>
                                      </p:tavLst>
                                    </p:anim>
                                    <p:anim calcmode="lin" valueType="num">
                                      <p:cBhvr>
                                        <p:cTn id="35" dur="500" fill="hold"/>
                                        <p:tgtEl>
                                          <p:spTgt spid="65539">
                                            <p:txEl>
                                              <p:pRg st="1" end="1"/>
                                            </p:txEl>
                                          </p:spTgt>
                                        </p:tgtEl>
                                        <p:attrNameLst>
                                          <p:attrName>ppt_h</p:attrName>
                                        </p:attrNameLst>
                                      </p:cBhvr>
                                      <p:tavLst>
                                        <p:tav tm="0">
                                          <p:val>
                                            <p:strVal val="#ppt_h"/>
                                          </p:val>
                                        </p:tav>
                                        <p:tav tm="100000">
                                          <p:val>
                                            <p:strVal val="#ppt_h"/>
                                          </p:val>
                                        </p:tav>
                                      </p:tavLst>
                                    </p:anim>
                                    <p:anim calcmode="lin" valueType="num">
                                      <p:cBhvr>
                                        <p:cTn id="36" dur="500" fill="hold"/>
                                        <p:tgtEl>
                                          <p:spTgt spid="65539">
                                            <p:txEl>
                                              <p:pRg st="1" end="1"/>
                                            </p:txEl>
                                          </p:spTgt>
                                        </p:tgtEl>
                                        <p:attrNameLst>
                                          <p:attrName>ppt_x</p:attrName>
                                        </p:attrNameLst>
                                      </p:cBhvr>
                                      <p:tavLst>
                                        <p:tav tm="0">
                                          <p:val>
                                            <p:strVal val="#ppt_x-.2"/>
                                          </p:val>
                                        </p:tav>
                                        <p:tav tm="100000">
                                          <p:val>
                                            <p:strVal val="#ppt_x"/>
                                          </p:val>
                                        </p:tav>
                                      </p:tavLst>
                                    </p:anim>
                                    <p:anim calcmode="lin" valueType="num">
                                      <p:cBhvr>
                                        <p:cTn id="37" dur="500" fill="hold"/>
                                        <p:tgtEl>
                                          <p:spTgt spid="65539">
                                            <p:txEl>
                                              <p:pRg st="1" end="1"/>
                                            </p:txEl>
                                          </p:spTgt>
                                        </p:tgtEl>
                                        <p:attrNameLst>
                                          <p:attrName>ppt_y</p:attrName>
                                        </p:attrNameLst>
                                      </p:cBhvr>
                                      <p:tavLst>
                                        <p:tav tm="0">
                                          <p:val>
                                            <p:strVal val="#ppt_y"/>
                                          </p:val>
                                        </p:tav>
                                        <p:tav tm="100000">
                                          <p:val>
                                            <p:strVal val="#ppt_y"/>
                                          </p:val>
                                        </p:tav>
                                      </p:tavLst>
                                    </p:anim>
                                    <p:animEffect transition="in" filter="fade">
                                      <p:cBhvr>
                                        <p:cTn id="38" dur="500"/>
                                        <p:tgtEl>
                                          <p:spTgt spid="65539">
                                            <p:txEl>
                                              <p:pRg st="1" end="1"/>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65539">
                                            <p:txEl>
                                              <p:pRg st="2" end="2"/>
                                            </p:txEl>
                                          </p:spTgt>
                                        </p:tgtEl>
                                        <p:attrNameLst>
                                          <p:attrName>style.visibility</p:attrName>
                                        </p:attrNameLst>
                                      </p:cBhvr>
                                      <p:to>
                                        <p:strVal val="visible"/>
                                      </p:to>
                                    </p:set>
                                    <p:anim calcmode="lin" valueType="num">
                                      <p:cBhvr>
                                        <p:cTn id="43" dur="500" fill="hold"/>
                                        <p:tgtEl>
                                          <p:spTgt spid="65539">
                                            <p:txEl>
                                              <p:pRg st="2" end="2"/>
                                            </p:txEl>
                                          </p:spTgt>
                                        </p:tgtEl>
                                        <p:attrNameLst>
                                          <p:attrName>ppt_w</p:attrName>
                                        </p:attrNameLst>
                                      </p:cBhvr>
                                      <p:tavLst>
                                        <p:tav tm="0">
                                          <p:val>
                                            <p:strVal val="#ppt_w*0.05"/>
                                          </p:val>
                                        </p:tav>
                                        <p:tav tm="100000">
                                          <p:val>
                                            <p:strVal val="#ppt_w"/>
                                          </p:val>
                                        </p:tav>
                                      </p:tavLst>
                                    </p:anim>
                                    <p:anim calcmode="lin" valueType="num">
                                      <p:cBhvr>
                                        <p:cTn id="44" dur="500" fill="hold"/>
                                        <p:tgtEl>
                                          <p:spTgt spid="65539">
                                            <p:txEl>
                                              <p:pRg st="2" end="2"/>
                                            </p:txEl>
                                          </p:spTgt>
                                        </p:tgtEl>
                                        <p:attrNameLst>
                                          <p:attrName>ppt_h</p:attrName>
                                        </p:attrNameLst>
                                      </p:cBhvr>
                                      <p:tavLst>
                                        <p:tav tm="0">
                                          <p:val>
                                            <p:strVal val="#ppt_h"/>
                                          </p:val>
                                        </p:tav>
                                        <p:tav tm="100000">
                                          <p:val>
                                            <p:strVal val="#ppt_h"/>
                                          </p:val>
                                        </p:tav>
                                      </p:tavLst>
                                    </p:anim>
                                    <p:anim calcmode="lin" valueType="num">
                                      <p:cBhvr>
                                        <p:cTn id="45" dur="500" fill="hold"/>
                                        <p:tgtEl>
                                          <p:spTgt spid="65539">
                                            <p:txEl>
                                              <p:pRg st="2" end="2"/>
                                            </p:txEl>
                                          </p:spTgt>
                                        </p:tgtEl>
                                        <p:attrNameLst>
                                          <p:attrName>ppt_x</p:attrName>
                                        </p:attrNameLst>
                                      </p:cBhvr>
                                      <p:tavLst>
                                        <p:tav tm="0">
                                          <p:val>
                                            <p:strVal val="#ppt_x-.2"/>
                                          </p:val>
                                        </p:tav>
                                        <p:tav tm="100000">
                                          <p:val>
                                            <p:strVal val="#ppt_x"/>
                                          </p:val>
                                        </p:tav>
                                      </p:tavLst>
                                    </p:anim>
                                    <p:anim calcmode="lin" valueType="num">
                                      <p:cBhvr>
                                        <p:cTn id="46" dur="500" fill="hold"/>
                                        <p:tgtEl>
                                          <p:spTgt spid="65539">
                                            <p:txEl>
                                              <p:pRg st="2" end="2"/>
                                            </p:txEl>
                                          </p:spTgt>
                                        </p:tgtEl>
                                        <p:attrNameLst>
                                          <p:attrName>ppt_y</p:attrName>
                                        </p:attrNameLst>
                                      </p:cBhvr>
                                      <p:tavLst>
                                        <p:tav tm="0">
                                          <p:val>
                                            <p:strVal val="#ppt_y"/>
                                          </p:val>
                                        </p:tav>
                                        <p:tav tm="100000">
                                          <p:val>
                                            <p:strVal val="#ppt_y"/>
                                          </p:val>
                                        </p:tav>
                                      </p:tavLst>
                                    </p:anim>
                                    <p:animEffect transition="in" filter="fade">
                                      <p:cBhvr>
                                        <p:cTn id="47" dur="500"/>
                                        <p:tgtEl>
                                          <p:spTgt spid="65539">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65539">
                                            <p:txEl>
                                              <p:pRg st="3" end="3"/>
                                            </p:txEl>
                                          </p:spTgt>
                                        </p:tgtEl>
                                        <p:attrNameLst>
                                          <p:attrName>style.visibility</p:attrName>
                                        </p:attrNameLst>
                                      </p:cBhvr>
                                      <p:to>
                                        <p:strVal val="visible"/>
                                      </p:to>
                                    </p:set>
                                    <p:anim calcmode="lin" valueType="num">
                                      <p:cBhvr>
                                        <p:cTn id="52" dur="500" fill="hold"/>
                                        <p:tgtEl>
                                          <p:spTgt spid="65539">
                                            <p:txEl>
                                              <p:pRg st="3" end="3"/>
                                            </p:txEl>
                                          </p:spTgt>
                                        </p:tgtEl>
                                        <p:attrNameLst>
                                          <p:attrName>ppt_w</p:attrName>
                                        </p:attrNameLst>
                                      </p:cBhvr>
                                      <p:tavLst>
                                        <p:tav tm="0">
                                          <p:val>
                                            <p:strVal val="#ppt_w*0.05"/>
                                          </p:val>
                                        </p:tav>
                                        <p:tav tm="100000">
                                          <p:val>
                                            <p:strVal val="#ppt_w"/>
                                          </p:val>
                                        </p:tav>
                                      </p:tavLst>
                                    </p:anim>
                                    <p:anim calcmode="lin" valueType="num">
                                      <p:cBhvr>
                                        <p:cTn id="53" dur="500" fill="hold"/>
                                        <p:tgtEl>
                                          <p:spTgt spid="65539">
                                            <p:txEl>
                                              <p:pRg st="3" end="3"/>
                                            </p:txEl>
                                          </p:spTgt>
                                        </p:tgtEl>
                                        <p:attrNameLst>
                                          <p:attrName>ppt_h</p:attrName>
                                        </p:attrNameLst>
                                      </p:cBhvr>
                                      <p:tavLst>
                                        <p:tav tm="0">
                                          <p:val>
                                            <p:strVal val="#ppt_h"/>
                                          </p:val>
                                        </p:tav>
                                        <p:tav tm="100000">
                                          <p:val>
                                            <p:strVal val="#ppt_h"/>
                                          </p:val>
                                        </p:tav>
                                      </p:tavLst>
                                    </p:anim>
                                    <p:anim calcmode="lin" valueType="num">
                                      <p:cBhvr>
                                        <p:cTn id="54" dur="500" fill="hold"/>
                                        <p:tgtEl>
                                          <p:spTgt spid="65539">
                                            <p:txEl>
                                              <p:pRg st="3" end="3"/>
                                            </p:txEl>
                                          </p:spTgt>
                                        </p:tgtEl>
                                        <p:attrNameLst>
                                          <p:attrName>ppt_x</p:attrName>
                                        </p:attrNameLst>
                                      </p:cBhvr>
                                      <p:tavLst>
                                        <p:tav tm="0">
                                          <p:val>
                                            <p:strVal val="#ppt_x-.2"/>
                                          </p:val>
                                        </p:tav>
                                        <p:tav tm="100000">
                                          <p:val>
                                            <p:strVal val="#ppt_x"/>
                                          </p:val>
                                        </p:tav>
                                      </p:tavLst>
                                    </p:anim>
                                    <p:anim calcmode="lin" valueType="num">
                                      <p:cBhvr>
                                        <p:cTn id="55" dur="500" fill="hold"/>
                                        <p:tgtEl>
                                          <p:spTgt spid="65539">
                                            <p:txEl>
                                              <p:pRg st="3" end="3"/>
                                            </p:txEl>
                                          </p:spTgt>
                                        </p:tgtEl>
                                        <p:attrNameLst>
                                          <p:attrName>ppt_y</p:attrName>
                                        </p:attrNameLst>
                                      </p:cBhvr>
                                      <p:tavLst>
                                        <p:tav tm="0">
                                          <p:val>
                                            <p:strVal val="#ppt_y"/>
                                          </p:val>
                                        </p:tav>
                                        <p:tav tm="100000">
                                          <p:val>
                                            <p:strVal val="#ppt_y"/>
                                          </p:val>
                                        </p:tav>
                                      </p:tavLst>
                                    </p:anim>
                                    <p:animEffect transition="in" filter="fade">
                                      <p:cBhvr>
                                        <p:cTn id="56" dur="500"/>
                                        <p:tgtEl>
                                          <p:spTgt spid="65539">
                                            <p:txEl>
                                              <p:pRg st="3" end="3"/>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65539">
                                            <p:txEl>
                                              <p:pRg st="4" end="4"/>
                                            </p:txEl>
                                          </p:spTgt>
                                        </p:tgtEl>
                                        <p:attrNameLst>
                                          <p:attrName>style.visibility</p:attrName>
                                        </p:attrNameLst>
                                      </p:cBhvr>
                                      <p:to>
                                        <p:strVal val="visible"/>
                                      </p:to>
                                    </p:set>
                                    <p:anim calcmode="lin" valueType="num">
                                      <p:cBhvr>
                                        <p:cTn id="61" dur="500" fill="hold"/>
                                        <p:tgtEl>
                                          <p:spTgt spid="65539">
                                            <p:txEl>
                                              <p:pRg st="4" end="4"/>
                                            </p:txEl>
                                          </p:spTgt>
                                        </p:tgtEl>
                                        <p:attrNameLst>
                                          <p:attrName>ppt_w</p:attrName>
                                        </p:attrNameLst>
                                      </p:cBhvr>
                                      <p:tavLst>
                                        <p:tav tm="0">
                                          <p:val>
                                            <p:strVal val="#ppt_w*0.05"/>
                                          </p:val>
                                        </p:tav>
                                        <p:tav tm="100000">
                                          <p:val>
                                            <p:strVal val="#ppt_w"/>
                                          </p:val>
                                        </p:tav>
                                      </p:tavLst>
                                    </p:anim>
                                    <p:anim calcmode="lin" valueType="num">
                                      <p:cBhvr>
                                        <p:cTn id="62" dur="500" fill="hold"/>
                                        <p:tgtEl>
                                          <p:spTgt spid="65539">
                                            <p:txEl>
                                              <p:pRg st="4" end="4"/>
                                            </p:txEl>
                                          </p:spTgt>
                                        </p:tgtEl>
                                        <p:attrNameLst>
                                          <p:attrName>ppt_h</p:attrName>
                                        </p:attrNameLst>
                                      </p:cBhvr>
                                      <p:tavLst>
                                        <p:tav tm="0">
                                          <p:val>
                                            <p:strVal val="#ppt_h"/>
                                          </p:val>
                                        </p:tav>
                                        <p:tav tm="100000">
                                          <p:val>
                                            <p:strVal val="#ppt_h"/>
                                          </p:val>
                                        </p:tav>
                                      </p:tavLst>
                                    </p:anim>
                                    <p:anim calcmode="lin" valueType="num">
                                      <p:cBhvr>
                                        <p:cTn id="63" dur="500" fill="hold"/>
                                        <p:tgtEl>
                                          <p:spTgt spid="65539">
                                            <p:txEl>
                                              <p:pRg st="4" end="4"/>
                                            </p:txEl>
                                          </p:spTgt>
                                        </p:tgtEl>
                                        <p:attrNameLst>
                                          <p:attrName>ppt_x</p:attrName>
                                        </p:attrNameLst>
                                      </p:cBhvr>
                                      <p:tavLst>
                                        <p:tav tm="0">
                                          <p:val>
                                            <p:strVal val="#ppt_x-.2"/>
                                          </p:val>
                                        </p:tav>
                                        <p:tav tm="100000">
                                          <p:val>
                                            <p:strVal val="#ppt_x"/>
                                          </p:val>
                                        </p:tav>
                                      </p:tavLst>
                                    </p:anim>
                                    <p:anim calcmode="lin" valueType="num">
                                      <p:cBhvr>
                                        <p:cTn id="64" dur="500" fill="hold"/>
                                        <p:tgtEl>
                                          <p:spTgt spid="65539">
                                            <p:txEl>
                                              <p:pRg st="4" end="4"/>
                                            </p:txEl>
                                          </p:spTgt>
                                        </p:tgtEl>
                                        <p:attrNameLst>
                                          <p:attrName>ppt_y</p:attrName>
                                        </p:attrNameLst>
                                      </p:cBhvr>
                                      <p:tavLst>
                                        <p:tav tm="0">
                                          <p:val>
                                            <p:strVal val="#ppt_y"/>
                                          </p:val>
                                        </p:tav>
                                        <p:tav tm="100000">
                                          <p:val>
                                            <p:strVal val="#ppt_y"/>
                                          </p:val>
                                        </p:tav>
                                      </p:tavLst>
                                    </p:anim>
                                    <p:animEffect transition="in" filter="fade">
                                      <p:cBhvr>
                                        <p:cTn id="65" dur="500"/>
                                        <p:tgtEl>
                                          <p:spTgt spid="65539">
                                            <p:txEl>
                                              <p:pRg st="4" end="4"/>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4" presetClass="entr" presetSubtype="0" accel="100000" fill="hold" grpId="0" nodeType="clickEffect">
                                  <p:stCondLst>
                                    <p:cond delay="0"/>
                                  </p:stCondLst>
                                  <p:childTnLst>
                                    <p:set>
                                      <p:cBhvr>
                                        <p:cTn id="69" dur="1" fill="hold">
                                          <p:stCondLst>
                                            <p:cond delay="0"/>
                                          </p:stCondLst>
                                        </p:cTn>
                                        <p:tgtEl>
                                          <p:spTgt spid="65539">
                                            <p:txEl>
                                              <p:pRg st="5" end="5"/>
                                            </p:txEl>
                                          </p:spTgt>
                                        </p:tgtEl>
                                        <p:attrNameLst>
                                          <p:attrName>style.visibility</p:attrName>
                                        </p:attrNameLst>
                                      </p:cBhvr>
                                      <p:to>
                                        <p:strVal val="visible"/>
                                      </p:to>
                                    </p:set>
                                    <p:anim calcmode="lin" valueType="num">
                                      <p:cBhvr>
                                        <p:cTn id="70" dur="500" fill="hold"/>
                                        <p:tgtEl>
                                          <p:spTgt spid="65539">
                                            <p:txEl>
                                              <p:pRg st="5" end="5"/>
                                            </p:txEl>
                                          </p:spTgt>
                                        </p:tgtEl>
                                        <p:attrNameLst>
                                          <p:attrName>ppt_w</p:attrName>
                                        </p:attrNameLst>
                                      </p:cBhvr>
                                      <p:tavLst>
                                        <p:tav tm="0">
                                          <p:val>
                                            <p:strVal val="#ppt_w*0.05"/>
                                          </p:val>
                                        </p:tav>
                                        <p:tav tm="100000">
                                          <p:val>
                                            <p:strVal val="#ppt_w"/>
                                          </p:val>
                                        </p:tav>
                                      </p:tavLst>
                                    </p:anim>
                                    <p:anim calcmode="lin" valueType="num">
                                      <p:cBhvr>
                                        <p:cTn id="71" dur="500" fill="hold"/>
                                        <p:tgtEl>
                                          <p:spTgt spid="65539">
                                            <p:txEl>
                                              <p:pRg st="5" end="5"/>
                                            </p:txEl>
                                          </p:spTgt>
                                        </p:tgtEl>
                                        <p:attrNameLst>
                                          <p:attrName>ppt_h</p:attrName>
                                        </p:attrNameLst>
                                      </p:cBhvr>
                                      <p:tavLst>
                                        <p:tav tm="0">
                                          <p:val>
                                            <p:strVal val="#ppt_h"/>
                                          </p:val>
                                        </p:tav>
                                        <p:tav tm="100000">
                                          <p:val>
                                            <p:strVal val="#ppt_h"/>
                                          </p:val>
                                        </p:tav>
                                      </p:tavLst>
                                    </p:anim>
                                    <p:anim calcmode="lin" valueType="num">
                                      <p:cBhvr>
                                        <p:cTn id="72" dur="500" fill="hold"/>
                                        <p:tgtEl>
                                          <p:spTgt spid="65539">
                                            <p:txEl>
                                              <p:pRg st="5" end="5"/>
                                            </p:txEl>
                                          </p:spTgt>
                                        </p:tgtEl>
                                        <p:attrNameLst>
                                          <p:attrName>ppt_x</p:attrName>
                                        </p:attrNameLst>
                                      </p:cBhvr>
                                      <p:tavLst>
                                        <p:tav tm="0">
                                          <p:val>
                                            <p:strVal val="#ppt_x-.2"/>
                                          </p:val>
                                        </p:tav>
                                        <p:tav tm="100000">
                                          <p:val>
                                            <p:strVal val="#ppt_x"/>
                                          </p:val>
                                        </p:tav>
                                      </p:tavLst>
                                    </p:anim>
                                    <p:anim calcmode="lin" valueType="num">
                                      <p:cBhvr>
                                        <p:cTn id="73" dur="500" fill="hold"/>
                                        <p:tgtEl>
                                          <p:spTgt spid="65539">
                                            <p:txEl>
                                              <p:pRg st="5" end="5"/>
                                            </p:txEl>
                                          </p:spTgt>
                                        </p:tgtEl>
                                        <p:attrNameLst>
                                          <p:attrName>ppt_y</p:attrName>
                                        </p:attrNameLst>
                                      </p:cBhvr>
                                      <p:tavLst>
                                        <p:tav tm="0">
                                          <p:val>
                                            <p:strVal val="#ppt_y"/>
                                          </p:val>
                                        </p:tav>
                                        <p:tav tm="100000">
                                          <p:val>
                                            <p:strVal val="#ppt_y"/>
                                          </p:val>
                                        </p:tav>
                                      </p:tavLst>
                                    </p:anim>
                                    <p:animEffect transition="in" filter="fade">
                                      <p:cBhvr>
                                        <p:cTn id="74" dur="500"/>
                                        <p:tgtEl>
                                          <p:spTgt spid="65539">
                                            <p:txEl>
                                              <p:pRg st="5" end="5"/>
                                            </p:txEl>
                                          </p:spTgt>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54" presetClass="entr" presetSubtype="0" accel="100000" fill="hold" grpId="0" nodeType="clickEffect">
                                  <p:stCondLst>
                                    <p:cond delay="0"/>
                                  </p:stCondLst>
                                  <p:childTnLst>
                                    <p:set>
                                      <p:cBhvr>
                                        <p:cTn id="78" dur="1" fill="hold">
                                          <p:stCondLst>
                                            <p:cond delay="0"/>
                                          </p:stCondLst>
                                        </p:cTn>
                                        <p:tgtEl>
                                          <p:spTgt spid="65539">
                                            <p:txEl>
                                              <p:pRg st="6" end="6"/>
                                            </p:txEl>
                                          </p:spTgt>
                                        </p:tgtEl>
                                        <p:attrNameLst>
                                          <p:attrName>style.visibility</p:attrName>
                                        </p:attrNameLst>
                                      </p:cBhvr>
                                      <p:to>
                                        <p:strVal val="visible"/>
                                      </p:to>
                                    </p:set>
                                    <p:anim calcmode="lin" valueType="num">
                                      <p:cBhvr>
                                        <p:cTn id="79" dur="500" fill="hold"/>
                                        <p:tgtEl>
                                          <p:spTgt spid="65539">
                                            <p:txEl>
                                              <p:pRg st="6" end="6"/>
                                            </p:txEl>
                                          </p:spTgt>
                                        </p:tgtEl>
                                        <p:attrNameLst>
                                          <p:attrName>ppt_w</p:attrName>
                                        </p:attrNameLst>
                                      </p:cBhvr>
                                      <p:tavLst>
                                        <p:tav tm="0">
                                          <p:val>
                                            <p:strVal val="#ppt_w*0.05"/>
                                          </p:val>
                                        </p:tav>
                                        <p:tav tm="100000">
                                          <p:val>
                                            <p:strVal val="#ppt_w"/>
                                          </p:val>
                                        </p:tav>
                                      </p:tavLst>
                                    </p:anim>
                                    <p:anim calcmode="lin" valueType="num">
                                      <p:cBhvr>
                                        <p:cTn id="80" dur="500" fill="hold"/>
                                        <p:tgtEl>
                                          <p:spTgt spid="65539">
                                            <p:txEl>
                                              <p:pRg st="6" end="6"/>
                                            </p:txEl>
                                          </p:spTgt>
                                        </p:tgtEl>
                                        <p:attrNameLst>
                                          <p:attrName>ppt_h</p:attrName>
                                        </p:attrNameLst>
                                      </p:cBhvr>
                                      <p:tavLst>
                                        <p:tav tm="0">
                                          <p:val>
                                            <p:strVal val="#ppt_h"/>
                                          </p:val>
                                        </p:tav>
                                        <p:tav tm="100000">
                                          <p:val>
                                            <p:strVal val="#ppt_h"/>
                                          </p:val>
                                        </p:tav>
                                      </p:tavLst>
                                    </p:anim>
                                    <p:anim calcmode="lin" valueType="num">
                                      <p:cBhvr>
                                        <p:cTn id="81" dur="500" fill="hold"/>
                                        <p:tgtEl>
                                          <p:spTgt spid="65539">
                                            <p:txEl>
                                              <p:pRg st="6" end="6"/>
                                            </p:txEl>
                                          </p:spTgt>
                                        </p:tgtEl>
                                        <p:attrNameLst>
                                          <p:attrName>ppt_x</p:attrName>
                                        </p:attrNameLst>
                                      </p:cBhvr>
                                      <p:tavLst>
                                        <p:tav tm="0">
                                          <p:val>
                                            <p:strVal val="#ppt_x-.2"/>
                                          </p:val>
                                        </p:tav>
                                        <p:tav tm="100000">
                                          <p:val>
                                            <p:strVal val="#ppt_x"/>
                                          </p:val>
                                        </p:tav>
                                      </p:tavLst>
                                    </p:anim>
                                    <p:anim calcmode="lin" valueType="num">
                                      <p:cBhvr>
                                        <p:cTn id="82" dur="500" fill="hold"/>
                                        <p:tgtEl>
                                          <p:spTgt spid="65539">
                                            <p:txEl>
                                              <p:pRg st="6" end="6"/>
                                            </p:txEl>
                                          </p:spTgt>
                                        </p:tgtEl>
                                        <p:attrNameLst>
                                          <p:attrName>ppt_y</p:attrName>
                                        </p:attrNameLst>
                                      </p:cBhvr>
                                      <p:tavLst>
                                        <p:tav tm="0">
                                          <p:val>
                                            <p:strVal val="#ppt_y"/>
                                          </p:val>
                                        </p:tav>
                                        <p:tav tm="100000">
                                          <p:val>
                                            <p:strVal val="#ppt_y"/>
                                          </p:val>
                                        </p:tav>
                                      </p:tavLst>
                                    </p:anim>
                                    <p:animEffect transition="in" filter="fade">
                                      <p:cBhvr>
                                        <p:cTn id="83" dur="500"/>
                                        <p:tgtEl>
                                          <p:spTgt spid="65539">
                                            <p:txEl>
                                              <p:pRg st="6" end="6"/>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4" presetClass="entr" presetSubtype="0" accel="100000" fill="hold" grpId="0" nodeType="clickEffect">
                                  <p:stCondLst>
                                    <p:cond delay="0"/>
                                  </p:stCondLst>
                                  <p:childTnLst>
                                    <p:set>
                                      <p:cBhvr>
                                        <p:cTn id="87" dur="1" fill="hold">
                                          <p:stCondLst>
                                            <p:cond delay="0"/>
                                          </p:stCondLst>
                                        </p:cTn>
                                        <p:tgtEl>
                                          <p:spTgt spid="65539">
                                            <p:txEl>
                                              <p:pRg st="7" end="7"/>
                                            </p:txEl>
                                          </p:spTgt>
                                        </p:tgtEl>
                                        <p:attrNameLst>
                                          <p:attrName>style.visibility</p:attrName>
                                        </p:attrNameLst>
                                      </p:cBhvr>
                                      <p:to>
                                        <p:strVal val="visible"/>
                                      </p:to>
                                    </p:set>
                                    <p:anim calcmode="lin" valueType="num">
                                      <p:cBhvr>
                                        <p:cTn id="88" dur="500" fill="hold"/>
                                        <p:tgtEl>
                                          <p:spTgt spid="65539">
                                            <p:txEl>
                                              <p:pRg st="7" end="7"/>
                                            </p:txEl>
                                          </p:spTgt>
                                        </p:tgtEl>
                                        <p:attrNameLst>
                                          <p:attrName>ppt_w</p:attrName>
                                        </p:attrNameLst>
                                      </p:cBhvr>
                                      <p:tavLst>
                                        <p:tav tm="0">
                                          <p:val>
                                            <p:strVal val="#ppt_w*0.05"/>
                                          </p:val>
                                        </p:tav>
                                        <p:tav tm="100000">
                                          <p:val>
                                            <p:strVal val="#ppt_w"/>
                                          </p:val>
                                        </p:tav>
                                      </p:tavLst>
                                    </p:anim>
                                    <p:anim calcmode="lin" valueType="num">
                                      <p:cBhvr>
                                        <p:cTn id="89" dur="500" fill="hold"/>
                                        <p:tgtEl>
                                          <p:spTgt spid="65539">
                                            <p:txEl>
                                              <p:pRg st="7" end="7"/>
                                            </p:txEl>
                                          </p:spTgt>
                                        </p:tgtEl>
                                        <p:attrNameLst>
                                          <p:attrName>ppt_h</p:attrName>
                                        </p:attrNameLst>
                                      </p:cBhvr>
                                      <p:tavLst>
                                        <p:tav tm="0">
                                          <p:val>
                                            <p:strVal val="#ppt_h"/>
                                          </p:val>
                                        </p:tav>
                                        <p:tav tm="100000">
                                          <p:val>
                                            <p:strVal val="#ppt_h"/>
                                          </p:val>
                                        </p:tav>
                                      </p:tavLst>
                                    </p:anim>
                                    <p:anim calcmode="lin" valueType="num">
                                      <p:cBhvr>
                                        <p:cTn id="90" dur="500" fill="hold"/>
                                        <p:tgtEl>
                                          <p:spTgt spid="65539">
                                            <p:txEl>
                                              <p:pRg st="7" end="7"/>
                                            </p:txEl>
                                          </p:spTgt>
                                        </p:tgtEl>
                                        <p:attrNameLst>
                                          <p:attrName>ppt_x</p:attrName>
                                        </p:attrNameLst>
                                      </p:cBhvr>
                                      <p:tavLst>
                                        <p:tav tm="0">
                                          <p:val>
                                            <p:strVal val="#ppt_x-.2"/>
                                          </p:val>
                                        </p:tav>
                                        <p:tav tm="100000">
                                          <p:val>
                                            <p:strVal val="#ppt_x"/>
                                          </p:val>
                                        </p:tav>
                                      </p:tavLst>
                                    </p:anim>
                                    <p:anim calcmode="lin" valueType="num">
                                      <p:cBhvr>
                                        <p:cTn id="91" dur="500" fill="hold"/>
                                        <p:tgtEl>
                                          <p:spTgt spid="65539">
                                            <p:txEl>
                                              <p:pRg st="7" end="7"/>
                                            </p:txEl>
                                          </p:spTgt>
                                        </p:tgtEl>
                                        <p:attrNameLst>
                                          <p:attrName>ppt_y</p:attrName>
                                        </p:attrNameLst>
                                      </p:cBhvr>
                                      <p:tavLst>
                                        <p:tav tm="0">
                                          <p:val>
                                            <p:strVal val="#ppt_y"/>
                                          </p:val>
                                        </p:tav>
                                        <p:tav tm="100000">
                                          <p:val>
                                            <p:strVal val="#ppt_y"/>
                                          </p:val>
                                        </p:tav>
                                      </p:tavLst>
                                    </p:anim>
                                    <p:animEffect transition="in" filter="fade">
                                      <p:cBhvr>
                                        <p:cTn id="92" dur="500"/>
                                        <p:tgtEl>
                                          <p:spTgt spid="65539">
                                            <p:txEl>
                                              <p:pRg st="7" end="7"/>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4" presetClass="entr" presetSubtype="0" accel="100000" fill="hold" grpId="0" nodeType="clickEffect">
                                  <p:stCondLst>
                                    <p:cond delay="0"/>
                                  </p:stCondLst>
                                  <p:childTnLst>
                                    <p:set>
                                      <p:cBhvr>
                                        <p:cTn id="96" dur="1" fill="hold">
                                          <p:stCondLst>
                                            <p:cond delay="0"/>
                                          </p:stCondLst>
                                        </p:cTn>
                                        <p:tgtEl>
                                          <p:spTgt spid="65539">
                                            <p:txEl>
                                              <p:pRg st="8" end="8"/>
                                            </p:txEl>
                                          </p:spTgt>
                                        </p:tgtEl>
                                        <p:attrNameLst>
                                          <p:attrName>style.visibility</p:attrName>
                                        </p:attrNameLst>
                                      </p:cBhvr>
                                      <p:to>
                                        <p:strVal val="visible"/>
                                      </p:to>
                                    </p:set>
                                    <p:anim calcmode="lin" valueType="num">
                                      <p:cBhvr>
                                        <p:cTn id="97" dur="500" fill="hold"/>
                                        <p:tgtEl>
                                          <p:spTgt spid="65539">
                                            <p:txEl>
                                              <p:pRg st="8" end="8"/>
                                            </p:txEl>
                                          </p:spTgt>
                                        </p:tgtEl>
                                        <p:attrNameLst>
                                          <p:attrName>ppt_w</p:attrName>
                                        </p:attrNameLst>
                                      </p:cBhvr>
                                      <p:tavLst>
                                        <p:tav tm="0">
                                          <p:val>
                                            <p:strVal val="#ppt_w*0.05"/>
                                          </p:val>
                                        </p:tav>
                                        <p:tav tm="100000">
                                          <p:val>
                                            <p:strVal val="#ppt_w"/>
                                          </p:val>
                                        </p:tav>
                                      </p:tavLst>
                                    </p:anim>
                                    <p:anim calcmode="lin" valueType="num">
                                      <p:cBhvr>
                                        <p:cTn id="98" dur="500" fill="hold"/>
                                        <p:tgtEl>
                                          <p:spTgt spid="65539">
                                            <p:txEl>
                                              <p:pRg st="8" end="8"/>
                                            </p:txEl>
                                          </p:spTgt>
                                        </p:tgtEl>
                                        <p:attrNameLst>
                                          <p:attrName>ppt_h</p:attrName>
                                        </p:attrNameLst>
                                      </p:cBhvr>
                                      <p:tavLst>
                                        <p:tav tm="0">
                                          <p:val>
                                            <p:strVal val="#ppt_h"/>
                                          </p:val>
                                        </p:tav>
                                        <p:tav tm="100000">
                                          <p:val>
                                            <p:strVal val="#ppt_h"/>
                                          </p:val>
                                        </p:tav>
                                      </p:tavLst>
                                    </p:anim>
                                    <p:anim calcmode="lin" valueType="num">
                                      <p:cBhvr>
                                        <p:cTn id="99" dur="500" fill="hold"/>
                                        <p:tgtEl>
                                          <p:spTgt spid="65539">
                                            <p:txEl>
                                              <p:pRg st="8" end="8"/>
                                            </p:txEl>
                                          </p:spTgt>
                                        </p:tgtEl>
                                        <p:attrNameLst>
                                          <p:attrName>ppt_x</p:attrName>
                                        </p:attrNameLst>
                                      </p:cBhvr>
                                      <p:tavLst>
                                        <p:tav tm="0">
                                          <p:val>
                                            <p:strVal val="#ppt_x-.2"/>
                                          </p:val>
                                        </p:tav>
                                        <p:tav tm="100000">
                                          <p:val>
                                            <p:strVal val="#ppt_x"/>
                                          </p:val>
                                        </p:tav>
                                      </p:tavLst>
                                    </p:anim>
                                    <p:anim calcmode="lin" valueType="num">
                                      <p:cBhvr>
                                        <p:cTn id="100" dur="500" fill="hold"/>
                                        <p:tgtEl>
                                          <p:spTgt spid="65539">
                                            <p:txEl>
                                              <p:pRg st="8" end="8"/>
                                            </p:txEl>
                                          </p:spTgt>
                                        </p:tgtEl>
                                        <p:attrNameLst>
                                          <p:attrName>ppt_y</p:attrName>
                                        </p:attrNameLst>
                                      </p:cBhvr>
                                      <p:tavLst>
                                        <p:tav tm="0">
                                          <p:val>
                                            <p:strVal val="#ppt_y"/>
                                          </p:val>
                                        </p:tav>
                                        <p:tav tm="100000">
                                          <p:val>
                                            <p:strVal val="#ppt_y"/>
                                          </p:val>
                                        </p:tav>
                                      </p:tavLst>
                                    </p:anim>
                                    <p:animEffect transition="in" filter="fade">
                                      <p:cBhvr>
                                        <p:cTn id="101" dur="500"/>
                                        <p:tgtEl>
                                          <p:spTgt spid="65539">
                                            <p:txEl>
                                              <p:pRg st="8" end="8"/>
                                            </p:txEl>
                                          </p:spTgt>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54" presetClass="entr" presetSubtype="0" accel="100000" fill="hold" grpId="0" nodeType="clickEffect">
                                  <p:stCondLst>
                                    <p:cond delay="0"/>
                                  </p:stCondLst>
                                  <p:childTnLst>
                                    <p:set>
                                      <p:cBhvr>
                                        <p:cTn id="105" dur="1" fill="hold">
                                          <p:stCondLst>
                                            <p:cond delay="0"/>
                                          </p:stCondLst>
                                        </p:cTn>
                                        <p:tgtEl>
                                          <p:spTgt spid="65539">
                                            <p:txEl>
                                              <p:pRg st="9" end="9"/>
                                            </p:txEl>
                                          </p:spTgt>
                                        </p:tgtEl>
                                        <p:attrNameLst>
                                          <p:attrName>style.visibility</p:attrName>
                                        </p:attrNameLst>
                                      </p:cBhvr>
                                      <p:to>
                                        <p:strVal val="visible"/>
                                      </p:to>
                                    </p:set>
                                    <p:anim calcmode="lin" valueType="num">
                                      <p:cBhvr>
                                        <p:cTn id="106" dur="500" fill="hold"/>
                                        <p:tgtEl>
                                          <p:spTgt spid="65539">
                                            <p:txEl>
                                              <p:pRg st="9" end="9"/>
                                            </p:txEl>
                                          </p:spTgt>
                                        </p:tgtEl>
                                        <p:attrNameLst>
                                          <p:attrName>ppt_w</p:attrName>
                                        </p:attrNameLst>
                                      </p:cBhvr>
                                      <p:tavLst>
                                        <p:tav tm="0">
                                          <p:val>
                                            <p:strVal val="#ppt_w*0.05"/>
                                          </p:val>
                                        </p:tav>
                                        <p:tav tm="100000">
                                          <p:val>
                                            <p:strVal val="#ppt_w"/>
                                          </p:val>
                                        </p:tav>
                                      </p:tavLst>
                                    </p:anim>
                                    <p:anim calcmode="lin" valueType="num">
                                      <p:cBhvr>
                                        <p:cTn id="107" dur="500" fill="hold"/>
                                        <p:tgtEl>
                                          <p:spTgt spid="65539">
                                            <p:txEl>
                                              <p:pRg st="9" end="9"/>
                                            </p:txEl>
                                          </p:spTgt>
                                        </p:tgtEl>
                                        <p:attrNameLst>
                                          <p:attrName>ppt_h</p:attrName>
                                        </p:attrNameLst>
                                      </p:cBhvr>
                                      <p:tavLst>
                                        <p:tav tm="0">
                                          <p:val>
                                            <p:strVal val="#ppt_h"/>
                                          </p:val>
                                        </p:tav>
                                        <p:tav tm="100000">
                                          <p:val>
                                            <p:strVal val="#ppt_h"/>
                                          </p:val>
                                        </p:tav>
                                      </p:tavLst>
                                    </p:anim>
                                    <p:anim calcmode="lin" valueType="num">
                                      <p:cBhvr>
                                        <p:cTn id="108" dur="500" fill="hold"/>
                                        <p:tgtEl>
                                          <p:spTgt spid="65539">
                                            <p:txEl>
                                              <p:pRg st="9" end="9"/>
                                            </p:txEl>
                                          </p:spTgt>
                                        </p:tgtEl>
                                        <p:attrNameLst>
                                          <p:attrName>ppt_x</p:attrName>
                                        </p:attrNameLst>
                                      </p:cBhvr>
                                      <p:tavLst>
                                        <p:tav tm="0">
                                          <p:val>
                                            <p:strVal val="#ppt_x-.2"/>
                                          </p:val>
                                        </p:tav>
                                        <p:tav tm="100000">
                                          <p:val>
                                            <p:strVal val="#ppt_x"/>
                                          </p:val>
                                        </p:tav>
                                      </p:tavLst>
                                    </p:anim>
                                    <p:anim calcmode="lin" valueType="num">
                                      <p:cBhvr>
                                        <p:cTn id="109" dur="500" fill="hold"/>
                                        <p:tgtEl>
                                          <p:spTgt spid="65539">
                                            <p:txEl>
                                              <p:pRg st="9" end="9"/>
                                            </p:txEl>
                                          </p:spTgt>
                                        </p:tgtEl>
                                        <p:attrNameLst>
                                          <p:attrName>ppt_y</p:attrName>
                                        </p:attrNameLst>
                                      </p:cBhvr>
                                      <p:tavLst>
                                        <p:tav tm="0">
                                          <p:val>
                                            <p:strVal val="#ppt_y"/>
                                          </p:val>
                                        </p:tav>
                                        <p:tav tm="100000">
                                          <p:val>
                                            <p:strVal val="#ppt_y"/>
                                          </p:val>
                                        </p:tav>
                                      </p:tavLst>
                                    </p:anim>
                                    <p:animEffect transition="in" filter="fade">
                                      <p:cBhvr>
                                        <p:cTn id="110" dur="500"/>
                                        <p:tgtEl>
                                          <p:spTgt spid="65539">
                                            <p:txEl>
                                              <p:pRg st="9" end="9"/>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54" presetClass="entr" presetSubtype="0" accel="100000" fill="hold" grpId="0" nodeType="clickEffect">
                                  <p:stCondLst>
                                    <p:cond delay="0"/>
                                  </p:stCondLst>
                                  <p:childTnLst>
                                    <p:set>
                                      <p:cBhvr>
                                        <p:cTn id="114" dur="1" fill="hold">
                                          <p:stCondLst>
                                            <p:cond delay="0"/>
                                          </p:stCondLst>
                                        </p:cTn>
                                        <p:tgtEl>
                                          <p:spTgt spid="65539">
                                            <p:txEl>
                                              <p:pRg st="10" end="10"/>
                                            </p:txEl>
                                          </p:spTgt>
                                        </p:tgtEl>
                                        <p:attrNameLst>
                                          <p:attrName>style.visibility</p:attrName>
                                        </p:attrNameLst>
                                      </p:cBhvr>
                                      <p:to>
                                        <p:strVal val="visible"/>
                                      </p:to>
                                    </p:set>
                                    <p:anim calcmode="lin" valueType="num">
                                      <p:cBhvr>
                                        <p:cTn id="115" dur="500" fill="hold"/>
                                        <p:tgtEl>
                                          <p:spTgt spid="65539">
                                            <p:txEl>
                                              <p:pRg st="10" end="10"/>
                                            </p:txEl>
                                          </p:spTgt>
                                        </p:tgtEl>
                                        <p:attrNameLst>
                                          <p:attrName>ppt_w</p:attrName>
                                        </p:attrNameLst>
                                      </p:cBhvr>
                                      <p:tavLst>
                                        <p:tav tm="0">
                                          <p:val>
                                            <p:strVal val="#ppt_w*0.05"/>
                                          </p:val>
                                        </p:tav>
                                        <p:tav tm="100000">
                                          <p:val>
                                            <p:strVal val="#ppt_w"/>
                                          </p:val>
                                        </p:tav>
                                      </p:tavLst>
                                    </p:anim>
                                    <p:anim calcmode="lin" valueType="num">
                                      <p:cBhvr>
                                        <p:cTn id="116" dur="500" fill="hold"/>
                                        <p:tgtEl>
                                          <p:spTgt spid="65539">
                                            <p:txEl>
                                              <p:pRg st="10" end="10"/>
                                            </p:txEl>
                                          </p:spTgt>
                                        </p:tgtEl>
                                        <p:attrNameLst>
                                          <p:attrName>ppt_h</p:attrName>
                                        </p:attrNameLst>
                                      </p:cBhvr>
                                      <p:tavLst>
                                        <p:tav tm="0">
                                          <p:val>
                                            <p:strVal val="#ppt_h"/>
                                          </p:val>
                                        </p:tav>
                                        <p:tav tm="100000">
                                          <p:val>
                                            <p:strVal val="#ppt_h"/>
                                          </p:val>
                                        </p:tav>
                                      </p:tavLst>
                                    </p:anim>
                                    <p:anim calcmode="lin" valueType="num">
                                      <p:cBhvr>
                                        <p:cTn id="117" dur="500" fill="hold"/>
                                        <p:tgtEl>
                                          <p:spTgt spid="65539">
                                            <p:txEl>
                                              <p:pRg st="10" end="10"/>
                                            </p:txEl>
                                          </p:spTgt>
                                        </p:tgtEl>
                                        <p:attrNameLst>
                                          <p:attrName>ppt_x</p:attrName>
                                        </p:attrNameLst>
                                      </p:cBhvr>
                                      <p:tavLst>
                                        <p:tav tm="0">
                                          <p:val>
                                            <p:strVal val="#ppt_x-.2"/>
                                          </p:val>
                                        </p:tav>
                                        <p:tav tm="100000">
                                          <p:val>
                                            <p:strVal val="#ppt_x"/>
                                          </p:val>
                                        </p:tav>
                                      </p:tavLst>
                                    </p:anim>
                                    <p:anim calcmode="lin" valueType="num">
                                      <p:cBhvr>
                                        <p:cTn id="118" dur="500" fill="hold"/>
                                        <p:tgtEl>
                                          <p:spTgt spid="65539">
                                            <p:txEl>
                                              <p:pRg st="10" end="10"/>
                                            </p:txEl>
                                          </p:spTgt>
                                        </p:tgtEl>
                                        <p:attrNameLst>
                                          <p:attrName>ppt_y</p:attrName>
                                        </p:attrNameLst>
                                      </p:cBhvr>
                                      <p:tavLst>
                                        <p:tav tm="0">
                                          <p:val>
                                            <p:strVal val="#ppt_y"/>
                                          </p:val>
                                        </p:tav>
                                        <p:tav tm="100000">
                                          <p:val>
                                            <p:strVal val="#ppt_y"/>
                                          </p:val>
                                        </p:tav>
                                      </p:tavLst>
                                    </p:anim>
                                    <p:animEffect transition="in" filter="fade">
                                      <p:cBhvr>
                                        <p:cTn id="119" dur="500"/>
                                        <p:tgtEl>
                                          <p:spTgt spid="65539">
                                            <p:txEl>
                                              <p:pRg st="10" end="1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54" presetClass="entr" presetSubtype="0" accel="100000" fill="hold" grpId="0" nodeType="clickEffect">
                                  <p:stCondLst>
                                    <p:cond delay="0"/>
                                  </p:stCondLst>
                                  <p:childTnLst>
                                    <p:set>
                                      <p:cBhvr>
                                        <p:cTn id="123" dur="1" fill="hold">
                                          <p:stCondLst>
                                            <p:cond delay="0"/>
                                          </p:stCondLst>
                                        </p:cTn>
                                        <p:tgtEl>
                                          <p:spTgt spid="65539">
                                            <p:txEl>
                                              <p:pRg st="11" end="11"/>
                                            </p:txEl>
                                          </p:spTgt>
                                        </p:tgtEl>
                                        <p:attrNameLst>
                                          <p:attrName>style.visibility</p:attrName>
                                        </p:attrNameLst>
                                      </p:cBhvr>
                                      <p:to>
                                        <p:strVal val="visible"/>
                                      </p:to>
                                    </p:set>
                                    <p:anim calcmode="lin" valueType="num">
                                      <p:cBhvr>
                                        <p:cTn id="124" dur="500" fill="hold"/>
                                        <p:tgtEl>
                                          <p:spTgt spid="65539">
                                            <p:txEl>
                                              <p:pRg st="11" end="11"/>
                                            </p:txEl>
                                          </p:spTgt>
                                        </p:tgtEl>
                                        <p:attrNameLst>
                                          <p:attrName>ppt_w</p:attrName>
                                        </p:attrNameLst>
                                      </p:cBhvr>
                                      <p:tavLst>
                                        <p:tav tm="0">
                                          <p:val>
                                            <p:strVal val="#ppt_w*0.05"/>
                                          </p:val>
                                        </p:tav>
                                        <p:tav tm="100000">
                                          <p:val>
                                            <p:strVal val="#ppt_w"/>
                                          </p:val>
                                        </p:tav>
                                      </p:tavLst>
                                    </p:anim>
                                    <p:anim calcmode="lin" valueType="num">
                                      <p:cBhvr>
                                        <p:cTn id="125" dur="500" fill="hold"/>
                                        <p:tgtEl>
                                          <p:spTgt spid="65539">
                                            <p:txEl>
                                              <p:pRg st="11" end="11"/>
                                            </p:txEl>
                                          </p:spTgt>
                                        </p:tgtEl>
                                        <p:attrNameLst>
                                          <p:attrName>ppt_h</p:attrName>
                                        </p:attrNameLst>
                                      </p:cBhvr>
                                      <p:tavLst>
                                        <p:tav tm="0">
                                          <p:val>
                                            <p:strVal val="#ppt_h"/>
                                          </p:val>
                                        </p:tav>
                                        <p:tav tm="100000">
                                          <p:val>
                                            <p:strVal val="#ppt_h"/>
                                          </p:val>
                                        </p:tav>
                                      </p:tavLst>
                                    </p:anim>
                                    <p:anim calcmode="lin" valueType="num">
                                      <p:cBhvr>
                                        <p:cTn id="126" dur="500" fill="hold"/>
                                        <p:tgtEl>
                                          <p:spTgt spid="65539">
                                            <p:txEl>
                                              <p:pRg st="11" end="11"/>
                                            </p:txEl>
                                          </p:spTgt>
                                        </p:tgtEl>
                                        <p:attrNameLst>
                                          <p:attrName>ppt_x</p:attrName>
                                        </p:attrNameLst>
                                      </p:cBhvr>
                                      <p:tavLst>
                                        <p:tav tm="0">
                                          <p:val>
                                            <p:strVal val="#ppt_x-.2"/>
                                          </p:val>
                                        </p:tav>
                                        <p:tav tm="100000">
                                          <p:val>
                                            <p:strVal val="#ppt_x"/>
                                          </p:val>
                                        </p:tav>
                                      </p:tavLst>
                                    </p:anim>
                                    <p:anim calcmode="lin" valueType="num">
                                      <p:cBhvr>
                                        <p:cTn id="127" dur="500" fill="hold"/>
                                        <p:tgtEl>
                                          <p:spTgt spid="65539">
                                            <p:txEl>
                                              <p:pRg st="11" end="11"/>
                                            </p:txEl>
                                          </p:spTgt>
                                        </p:tgtEl>
                                        <p:attrNameLst>
                                          <p:attrName>ppt_y</p:attrName>
                                        </p:attrNameLst>
                                      </p:cBhvr>
                                      <p:tavLst>
                                        <p:tav tm="0">
                                          <p:val>
                                            <p:strVal val="#ppt_y"/>
                                          </p:val>
                                        </p:tav>
                                        <p:tav tm="100000">
                                          <p:val>
                                            <p:strVal val="#ppt_y"/>
                                          </p:val>
                                        </p:tav>
                                      </p:tavLst>
                                    </p:anim>
                                    <p:animEffect transition="in" filter="fade">
                                      <p:cBhvr>
                                        <p:cTn id="128" dur="500"/>
                                        <p:tgtEl>
                                          <p:spTgt spid="6553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animBg="1"/>
      <p:bldP spid="65539" grpId="0" build="p" animBg="1"/>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304800"/>
            <a:ext cx="7772400" cy="1295400"/>
          </a:xfrm>
          <a:solidFill>
            <a:srgbClr val="E1B7FF"/>
          </a:solidFill>
        </p:spPr>
        <p:txBody>
          <a:bodyPr/>
          <a:lstStyle/>
          <a:p>
            <a:r>
              <a:rPr lang="es-ES" sz="4000" b="1"/>
              <a:t/>
            </a:r>
            <a:br>
              <a:rPr lang="es-ES" sz="4000" b="1"/>
            </a:br>
            <a:r>
              <a:rPr lang="es-ES" sz="4000" b="1"/>
              <a:t>Competencia Emocional</a:t>
            </a:r>
            <a:r>
              <a:rPr lang="es-ES" sz="4000"/>
              <a:t> </a:t>
            </a:r>
            <a:r>
              <a:rPr lang="es-ES" sz="4000" b="1"/>
              <a:t>DESCRIPCIÓN</a:t>
            </a:r>
            <a:br>
              <a:rPr lang="es-ES" sz="4000" b="1"/>
            </a:br>
            <a:endParaRPr lang="es-ES" sz="4000" b="1"/>
          </a:p>
        </p:txBody>
      </p:sp>
      <p:sp>
        <p:nvSpPr>
          <p:cNvPr id="48131" name="Rectangle 3"/>
          <p:cNvSpPr>
            <a:spLocks noGrp="1" noChangeArrowheads="1"/>
          </p:cNvSpPr>
          <p:nvPr>
            <p:ph type="body" idx="1"/>
          </p:nvPr>
        </p:nvSpPr>
        <p:spPr>
          <a:xfrm>
            <a:off x="252413" y="1916113"/>
            <a:ext cx="8434387" cy="4214812"/>
          </a:xfrm>
          <a:solidFill>
            <a:srgbClr val="F7BBF4"/>
          </a:solidFill>
        </p:spPr>
        <p:txBody>
          <a:bodyPr/>
          <a:lstStyle/>
          <a:p>
            <a:r>
              <a:rPr lang="es-ES" dirty="0"/>
              <a:t>Los niños, en contacto con las personas, construyen el </a:t>
            </a:r>
            <a:r>
              <a:rPr lang="es-ES" dirty="0" err="1" smtClean="0"/>
              <a:t>autoconcepto</a:t>
            </a:r>
            <a:r>
              <a:rPr lang="es-ES" dirty="0" smtClean="0"/>
              <a:t> </a:t>
            </a:r>
            <a:r>
              <a:rPr lang="es-ES" dirty="0"/>
              <a:t>y desarrollan la autoestima.</a:t>
            </a:r>
          </a:p>
          <a:p>
            <a:r>
              <a:rPr lang="es-ES" dirty="0"/>
              <a:t>La imagen de sí debe ser “ajustada”.</a:t>
            </a:r>
          </a:p>
          <a:p>
            <a:r>
              <a:rPr lang="es-ES" dirty="0"/>
              <a:t>Los niños deben ser capaces de tomar decisiones por </a:t>
            </a:r>
            <a:r>
              <a:rPr lang="es-ES" dirty="0" smtClean="0"/>
              <a:t>sí mismos. </a:t>
            </a:r>
            <a:endParaRPr lang="es-ES" dirty="0"/>
          </a:p>
          <a:p>
            <a:r>
              <a:rPr lang="es-ES" dirty="0"/>
              <a:t>Y ser responsables de sus acciones.  </a:t>
            </a:r>
          </a:p>
        </p:txBody>
      </p:sp>
      <p:pic>
        <p:nvPicPr>
          <p:cNvPr id="4" name="Picture 3"/>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51140" y="5715000"/>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2866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fade">
                                      <p:cBhvr>
                                        <p:cTn id="7" dur="2000"/>
                                        <p:tgtEl>
                                          <p:spTgt spid="48130"/>
                                        </p:tgtEl>
                                      </p:cBhvr>
                                    </p:animEffect>
                                    <p:anim calcmode="lin" valueType="num">
                                      <p:cBhvr>
                                        <p:cTn id="8" dur="2000" fill="hold"/>
                                        <p:tgtEl>
                                          <p:spTgt spid="48130"/>
                                        </p:tgtEl>
                                        <p:attrNameLst>
                                          <p:attrName>style.rotation</p:attrName>
                                        </p:attrNameLst>
                                      </p:cBhvr>
                                      <p:tavLst>
                                        <p:tav tm="0">
                                          <p:val>
                                            <p:fltVal val="720"/>
                                          </p:val>
                                        </p:tav>
                                        <p:tav tm="100000">
                                          <p:val>
                                            <p:fltVal val="0"/>
                                          </p:val>
                                        </p:tav>
                                      </p:tavLst>
                                    </p:anim>
                                    <p:anim calcmode="lin" valueType="num">
                                      <p:cBhvr>
                                        <p:cTn id="9" dur="2000" fill="hold"/>
                                        <p:tgtEl>
                                          <p:spTgt spid="48130"/>
                                        </p:tgtEl>
                                        <p:attrNameLst>
                                          <p:attrName>ppt_h</p:attrName>
                                        </p:attrNameLst>
                                      </p:cBhvr>
                                      <p:tavLst>
                                        <p:tav tm="0">
                                          <p:val>
                                            <p:fltVal val="0"/>
                                          </p:val>
                                        </p:tav>
                                        <p:tav tm="100000">
                                          <p:val>
                                            <p:strVal val="#ppt_h"/>
                                          </p:val>
                                        </p:tav>
                                      </p:tavLst>
                                    </p:anim>
                                    <p:anim calcmode="lin" valueType="num">
                                      <p:cBhvr>
                                        <p:cTn id="10" dur="2000" fill="hold"/>
                                        <p:tgtEl>
                                          <p:spTgt spid="48130"/>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48131">
                                            <p:bg/>
                                          </p:spTgt>
                                        </p:tgtEl>
                                        <p:attrNameLst>
                                          <p:attrName>style.visibility</p:attrName>
                                        </p:attrNameLst>
                                      </p:cBhvr>
                                      <p:to>
                                        <p:strVal val="visible"/>
                                      </p:to>
                                    </p:set>
                                    <p:anim from="(-#ppt_w/2)" to="(#ppt_x)" calcmode="lin" valueType="num">
                                      <p:cBhvr>
                                        <p:cTn id="15" dur="600" fill="hold">
                                          <p:stCondLst>
                                            <p:cond delay="0"/>
                                          </p:stCondLst>
                                        </p:cTn>
                                        <p:tgtEl>
                                          <p:spTgt spid="48131">
                                            <p:bg/>
                                          </p:spTgt>
                                        </p:tgtEl>
                                        <p:attrNameLst>
                                          <p:attrName>ppt_x</p:attrName>
                                        </p:attrNameLst>
                                      </p:cBhvr>
                                    </p:anim>
                                    <p:anim from="0" to="-1.0" calcmode="lin" valueType="num">
                                      <p:cBhvr>
                                        <p:cTn id="16" dur="200" decel="50000" autoRev="1" fill="hold">
                                          <p:stCondLst>
                                            <p:cond delay="600"/>
                                          </p:stCondLst>
                                        </p:cTn>
                                        <p:tgtEl>
                                          <p:spTgt spid="48131">
                                            <p:bg/>
                                          </p:spTgt>
                                        </p:tgtEl>
                                        <p:attrNameLst>
                                          <p:attrName>xshear</p:attrName>
                                        </p:attrNameLst>
                                      </p:cBhvr>
                                    </p:anim>
                                    <p:animScale>
                                      <p:cBhvr>
                                        <p:cTn id="17" dur="200" decel="100000" autoRev="1" fill="hold">
                                          <p:stCondLst>
                                            <p:cond delay="600"/>
                                          </p:stCondLst>
                                        </p:cTn>
                                        <p:tgtEl>
                                          <p:spTgt spid="48131">
                                            <p:bg/>
                                          </p:spTgt>
                                        </p:tgtEl>
                                      </p:cBhvr>
                                      <p:from x="100000" y="100000"/>
                                      <p:to x="80000" y="100000"/>
                                    </p:animScale>
                                    <p:anim by="(#ppt_h/3+#ppt_w*0.1)" calcmode="lin" valueType="num">
                                      <p:cBhvr additive="sum">
                                        <p:cTn id="18" dur="200" decel="100000" autoRev="1" fill="hold">
                                          <p:stCondLst>
                                            <p:cond delay="600"/>
                                          </p:stCondLst>
                                        </p:cTn>
                                        <p:tgtEl>
                                          <p:spTgt spid="48131">
                                            <p:bg/>
                                          </p:spTgt>
                                        </p:tgtEl>
                                        <p:attrNameLst>
                                          <p:attrName>ppt_x</p:attrName>
                                        </p:attrNameLst>
                                      </p:cBhvr>
                                    </p:anim>
                                  </p:childTnLst>
                                  <p:subTnLst>
                                    <p:cmd type="evt" cmd="onstopaudio">
                                      <p:cBhvr>
                                        <p:cTn display="0" masterRel="sameClick">
                                          <p:stCondLst>
                                            <p:cond evt="begin" delay="0">
                                              <p:tn val="13"/>
                                            </p:cond>
                                          </p:stCondLst>
                                        </p:cTn>
                                        <p:tgtEl>
                                          <p:sldTgt/>
                                        </p:tgtEl>
                                      </p:cBhvr>
                                    </p:cmd>
                                  </p:subTnLst>
                                </p:cTn>
                              </p:par>
                            </p:childTnLst>
                          </p:cTn>
                        </p:par>
                      </p:childTnLst>
                    </p:cTn>
                  </p:par>
                  <p:par>
                    <p:cTn id="19" fill="hold" nodeType="clickPar">
                      <p:stCondLst>
                        <p:cond delay="indefinite"/>
                      </p:stCondLst>
                      <p:childTnLst>
                        <p:par>
                          <p:cTn id="20" fill="hold" nodeType="withGroup">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48131">
                                            <p:txEl>
                                              <p:pRg st="0" end="0"/>
                                            </p:txEl>
                                          </p:spTgt>
                                        </p:tgtEl>
                                        <p:attrNameLst>
                                          <p:attrName>style.visibility</p:attrName>
                                        </p:attrNameLst>
                                      </p:cBhvr>
                                      <p:to>
                                        <p:strVal val="visible"/>
                                      </p:to>
                                    </p:set>
                                    <p:anim from="(-#ppt_w/2)" to="(#ppt_x)" calcmode="lin" valueType="num">
                                      <p:cBhvr>
                                        <p:cTn id="23" dur="600" fill="hold">
                                          <p:stCondLst>
                                            <p:cond delay="0"/>
                                          </p:stCondLst>
                                        </p:cTn>
                                        <p:tgtEl>
                                          <p:spTgt spid="48131">
                                            <p:txEl>
                                              <p:pRg st="0" end="0"/>
                                            </p:txEl>
                                          </p:spTgt>
                                        </p:tgtEl>
                                        <p:attrNameLst>
                                          <p:attrName>ppt_x</p:attrName>
                                        </p:attrNameLst>
                                      </p:cBhvr>
                                    </p:anim>
                                    <p:anim from="0" to="-1.0" calcmode="lin" valueType="num">
                                      <p:cBhvr>
                                        <p:cTn id="24" dur="200" decel="50000" autoRev="1" fill="hold">
                                          <p:stCondLst>
                                            <p:cond delay="600"/>
                                          </p:stCondLst>
                                        </p:cTn>
                                        <p:tgtEl>
                                          <p:spTgt spid="48131">
                                            <p:txEl>
                                              <p:pRg st="0" end="0"/>
                                            </p:txEl>
                                          </p:spTgt>
                                        </p:tgtEl>
                                        <p:attrNameLst>
                                          <p:attrName>xshear</p:attrName>
                                        </p:attrNameLst>
                                      </p:cBhvr>
                                    </p:anim>
                                    <p:animScale>
                                      <p:cBhvr>
                                        <p:cTn id="25" dur="200" decel="100000" autoRev="1" fill="hold">
                                          <p:stCondLst>
                                            <p:cond delay="600"/>
                                          </p:stCondLst>
                                        </p:cTn>
                                        <p:tgtEl>
                                          <p:spTgt spid="48131">
                                            <p:txEl>
                                              <p:pRg st="0" end="0"/>
                                            </p:txEl>
                                          </p:spTgt>
                                        </p:tgtEl>
                                      </p:cBhvr>
                                      <p:from x="100000" y="100000"/>
                                      <p:to x="80000" y="100000"/>
                                    </p:animScale>
                                    <p:anim by="(#ppt_h/3+#ppt_w*0.1)" calcmode="lin" valueType="num">
                                      <p:cBhvr additive="sum">
                                        <p:cTn id="26" dur="200" decel="100000" autoRev="1" fill="hold">
                                          <p:stCondLst>
                                            <p:cond delay="600"/>
                                          </p:stCondLst>
                                        </p:cTn>
                                        <p:tgtEl>
                                          <p:spTgt spid="48131">
                                            <p:txEl>
                                              <p:pRg st="0" end="0"/>
                                            </p:txEl>
                                          </p:spTgt>
                                        </p:tgtEl>
                                        <p:attrNameLst>
                                          <p:attrName>ppt_x</p:attrName>
                                        </p:attrNameLst>
                                      </p:cBhvr>
                                    </p:anim>
                                  </p:childTnLst>
                                  <p:subTnLst>
                                    <p:cmd type="evt" cmd="onstopaudio">
                                      <p:cBhvr>
                                        <p:cTn display="0" masterRel="sameClick">
                                          <p:stCondLst>
                                            <p:cond evt="begin" delay="0">
                                              <p:tn val="21"/>
                                            </p:cond>
                                          </p:stCondLst>
                                        </p:cTn>
                                        <p:tgtEl>
                                          <p:sldTgt/>
                                        </p:tgtEl>
                                      </p:cBhvr>
                                    </p:cmd>
                                  </p:subTnLst>
                                </p:cTn>
                              </p:par>
                            </p:childTnLst>
                          </p:cTn>
                        </p:par>
                      </p:childTnLst>
                    </p:cTn>
                  </p:par>
                  <p:par>
                    <p:cTn id="27" fill="hold" nodeType="clickPar">
                      <p:stCondLst>
                        <p:cond delay="indefinite"/>
                      </p:stCondLst>
                      <p:childTnLst>
                        <p:par>
                          <p:cTn id="28" fill="hold" nodeType="withGroup">
                            <p:stCondLst>
                              <p:cond delay="0"/>
                            </p:stCondLst>
                            <p:childTnLst>
                              <p:par>
                                <p:cTn id="29" presetID="34" presetClass="entr" presetSubtype="0" fill="hold" grpId="0" nodeType="clickEffect">
                                  <p:stCondLst>
                                    <p:cond delay="0"/>
                                  </p:stCondLst>
                                  <p:childTnLst>
                                    <p:set>
                                      <p:cBhvr>
                                        <p:cTn id="30" dur="1" fill="hold">
                                          <p:stCondLst>
                                            <p:cond delay="0"/>
                                          </p:stCondLst>
                                        </p:cTn>
                                        <p:tgtEl>
                                          <p:spTgt spid="48131">
                                            <p:txEl>
                                              <p:pRg st="1" end="1"/>
                                            </p:txEl>
                                          </p:spTgt>
                                        </p:tgtEl>
                                        <p:attrNameLst>
                                          <p:attrName>style.visibility</p:attrName>
                                        </p:attrNameLst>
                                      </p:cBhvr>
                                      <p:to>
                                        <p:strVal val="visible"/>
                                      </p:to>
                                    </p:set>
                                    <p:anim from="(-#ppt_w/2)" to="(#ppt_x)" calcmode="lin" valueType="num">
                                      <p:cBhvr>
                                        <p:cTn id="31" dur="600" fill="hold">
                                          <p:stCondLst>
                                            <p:cond delay="0"/>
                                          </p:stCondLst>
                                        </p:cTn>
                                        <p:tgtEl>
                                          <p:spTgt spid="48131">
                                            <p:txEl>
                                              <p:pRg st="1" end="1"/>
                                            </p:txEl>
                                          </p:spTgt>
                                        </p:tgtEl>
                                        <p:attrNameLst>
                                          <p:attrName>ppt_x</p:attrName>
                                        </p:attrNameLst>
                                      </p:cBhvr>
                                    </p:anim>
                                    <p:anim from="0" to="-1.0" calcmode="lin" valueType="num">
                                      <p:cBhvr>
                                        <p:cTn id="32" dur="200" decel="50000" autoRev="1" fill="hold">
                                          <p:stCondLst>
                                            <p:cond delay="600"/>
                                          </p:stCondLst>
                                        </p:cTn>
                                        <p:tgtEl>
                                          <p:spTgt spid="48131">
                                            <p:txEl>
                                              <p:pRg st="1" end="1"/>
                                            </p:txEl>
                                          </p:spTgt>
                                        </p:tgtEl>
                                        <p:attrNameLst>
                                          <p:attrName>xshear</p:attrName>
                                        </p:attrNameLst>
                                      </p:cBhvr>
                                    </p:anim>
                                    <p:animScale>
                                      <p:cBhvr>
                                        <p:cTn id="33" dur="200" decel="100000" autoRev="1" fill="hold">
                                          <p:stCondLst>
                                            <p:cond delay="600"/>
                                          </p:stCondLst>
                                        </p:cTn>
                                        <p:tgtEl>
                                          <p:spTgt spid="48131">
                                            <p:txEl>
                                              <p:pRg st="1" end="1"/>
                                            </p:txEl>
                                          </p:spTgt>
                                        </p:tgtEl>
                                      </p:cBhvr>
                                      <p:from x="100000" y="100000"/>
                                      <p:to x="80000" y="100000"/>
                                    </p:animScale>
                                    <p:anim by="(#ppt_h/3+#ppt_w*0.1)" calcmode="lin" valueType="num">
                                      <p:cBhvr additive="sum">
                                        <p:cTn id="34" dur="200" decel="100000" autoRev="1" fill="hold">
                                          <p:stCondLst>
                                            <p:cond delay="600"/>
                                          </p:stCondLst>
                                        </p:cTn>
                                        <p:tgtEl>
                                          <p:spTgt spid="48131">
                                            <p:txEl>
                                              <p:pRg st="1" end="1"/>
                                            </p:txEl>
                                          </p:spTgt>
                                        </p:tgtEl>
                                        <p:attrNameLst>
                                          <p:attrName>ppt_x</p:attrName>
                                        </p:attrNameLst>
                                      </p:cBhvr>
                                    </p:anim>
                                  </p:childTnLst>
                                  <p:subTnLst>
                                    <p:cmd type="evt" cmd="onstopaudio">
                                      <p:cBhvr>
                                        <p:cTn display="0" masterRel="sameClick">
                                          <p:stCondLst>
                                            <p:cond evt="begin" delay="0">
                                              <p:tn val="29"/>
                                            </p:cond>
                                          </p:stCondLst>
                                        </p:cTn>
                                        <p:tgtEl>
                                          <p:sldTgt/>
                                        </p:tgtEl>
                                      </p:cBhvr>
                                    </p:cmd>
                                  </p:subTnLst>
                                </p:cTn>
                              </p:par>
                            </p:childTnLst>
                          </p:cTn>
                        </p:par>
                      </p:childTnLst>
                    </p:cTn>
                  </p:par>
                  <p:par>
                    <p:cTn id="35" fill="hold" nodeType="clickPar">
                      <p:stCondLst>
                        <p:cond delay="indefinite"/>
                      </p:stCondLst>
                      <p:childTnLst>
                        <p:par>
                          <p:cTn id="36" fill="hold" nodeType="withGroup">
                            <p:stCondLst>
                              <p:cond delay="0"/>
                            </p:stCondLst>
                            <p:childTnLst>
                              <p:par>
                                <p:cTn id="37" presetID="34" presetClass="entr" presetSubtype="0" fill="hold" grpId="0" nodeType="clickEffect">
                                  <p:stCondLst>
                                    <p:cond delay="0"/>
                                  </p:stCondLst>
                                  <p:childTnLst>
                                    <p:set>
                                      <p:cBhvr>
                                        <p:cTn id="38" dur="1" fill="hold">
                                          <p:stCondLst>
                                            <p:cond delay="0"/>
                                          </p:stCondLst>
                                        </p:cTn>
                                        <p:tgtEl>
                                          <p:spTgt spid="48131">
                                            <p:txEl>
                                              <p:pRg st="2" end="2"/>
                                            </p:txEl>
                                          </p:spTgt>
                                        </p:tgtEl>
                                        <p:attrNameLst>
                                          <p:attrName>style.visibility</p:attrName>
                                        </p:attrNameLst>
                                      </p:cBhvr>
                                      <p:to>
                                        <p:strVal val="visible"/>
                                      </p:to>
                                    </p:set>
                                    <p:anim from="(-#ppt_w/2)" to="(#ppt_x)" calcmode="lin" valueType="num">
                                      <p:cBhvr>
                                        <p:cTn id="39" dur="600" fill="hold">
                                          <p:stCondLst>
                                            <p:cond delay="0"/>
                                          </p:stCondLst>
                                        </p:cTn>
                                        <p:tgtEl>
                                          <p:spTgt spid="48131">
                                            <p:txEl>
                                              <p:pRg st="2" end="2"/>
                                            </p:txEl>
                                          </p:spTgt>
                                        </p:tgtEl>
                                        <p:attrNameLst>
                                          <p:attrName>ppt_x</p:attrName>
                                        </p:attrNameLst>
                                      </p:cBhvr>
                                    </p:anim>
                                    <p:anim from="0" to="-1.0" calcmode="lin" valueType="num">
                                      <p:cBhvr>
                                        <p:cTn id="40" dur="200" decel="50000" autoRev="1" fill="hold">
                                          <p:stCondLst>
                                            <p:cond delay="600"/>
                                          </p:stCondLst>
                                        </p:cTn>
                                        <p:tgtEl>
                                          <p:spTgt spid="48131">
                                            <p:txEl>
                                              <p:pRg st="2" end="2"/>
                                            </p:txEl>
                                          </p:spTgt>
                                        </p:tgtEl>
                                        <p:attrNameLst>
                                          <p:attrName>xshear</p:attrName>
                                        </p:attrNameLst>
                                      </p:cBhvr>
                                    </p:anim>
                                    <p:animScale>
                                      <p:cBhvr>
                                        <p:cTn id="41" dur="200" decel="100000" autoRev="1" fill="hold">
                                          <p:stCondLst>
                                            <p:cond delay="600"/>
                                          </p:stCondLst>
                                        </p:cTn>
                                        <p:tgtEl>
                                          <p:spTgt spid="48131">
                                            <p:txEl>
                                              <p:pRg st="2" end="2"/>
                                            </p:txEl>
                                          </p:spTgt>
                                        </p:tgtEl>
                                      </p:cBhvr>
                                      <p:from x="100000" y="100000"/>
                                      <p:to x="80000" y="100000"/>
                                    </p:animScale>
                                    <p:anim by="(#ppt_h/3+#ppt_w*0.1)" calcmode="lin" valueType="num">
                                      <p:cBhvr additive="sum">
                                        <p:cTn id="42" dur="200" decel="100000" autoRev="1" fill="hold">
                                          <p:stCondLst>
                                            <p:cond delay="600"/>
                                          </p:stCondLst>
                                        </p:cTn>
                                        <p:tgtEl>
                                          <p:spTgt spid="48131">
                                            <p:txEl>
                                              <p:pRg st="2" end="2"/>
                                            </p:txEl>
                                          </p:spTgt>
                                        </p:tgtEl>
                                        <p:attrNameLst>
                                          <p:attrName>ppt_x</p:attrName>
                                        </p:attrNameLst>
                                      </p:cBhvr>
                                    </p:anim>
                                  </p:childTnLst>
                                  <p:subTnLst>
                                    <p:cmd type="evt" cmd="onstopaudio">
                                      <p:cBhvr>
                                        <p:cTn display="0" masterRel="sameClick">
                                          <p:stCondLst>
                                            <p:cond evt="begin" delay="0">
                                              <p:tn val="37"/>
                                            </p:cond>
                                          </p:stCondLst>
                                        </p:cTn>
                                        <p:tgtEl>
                                          <p:sldTgt/>
                                        </p:tgtEl>
                                      </p:cBhvr>
                                    </p:cmd>
                                  </p:subTnLst>
                                </p:cTn>
                              </p:par>
                            </p:childTnLst>
                          </p:cTn>
                        </p:par>
                      </p:childTnLst>
                    </p:cTn>
                  </p:par>
                  <p:par>
                    <p:cTn id="43" fill="hold" nodeType="clickPar">
                      <p:stCondLst>
                        <p:cond delay="indefinite"/>
                      </p:stCondLst>
                      <p:childTnLst>
                        <p:par>
                          <p:cTn id="44" fill="hold" nodeType="withGroup">
                            <p:stCondLst>
                              <p:cond delay="0"/>
                            </p:stCondLst>
                            <p:childTnLst>
                              <p:par>
                                <p:cTn id="45" presetID="34" presetClass="entr" presetSubtype="0" fill="hold" grpId="0" nodeType="clickEffect">
                                  <p:stCondLst>
                                    <p:cond delay="0"/>
                                  </p:stCondLst>
                                  <p:childTnLst>
                                    <p:set>
                                      <p:cBhvr>
                                        <p:cTn id="46" dur="1" fill="hold">
                                          <p:stCondLst>
                                            <p:cond delay="0"/>
                                          </p:stCondLst>
                                        </p:cTn>
                                        <p:tgtEl>
                                          <p:spTgt spid="48131">
                                            <p:txEl>
                                              <p:pRg st="3" end="3"/>
                                            </p:txEl>
                                          </p:spTgt>
                                        </p:tgtEl>
                                        <p:attrNameLst>
                                          <p:attrName>style.visibility</p:attrName>
                                        </p:attrNameLst>
                                      </p:cBhvr>
                                      <p:to>
                                        <p:strVal val="visible"/>
                                      </p:to>
                                    </p:set>
                                    <p:anim from="(-#ppt_w/2)" to="(#ppt_x)" calcmode="lin" valueType="num">
                                      <p:cBhvr>
                                        <p:cTn id="47" dur="600" fill="hold">
                                          <p:stCondLst>
                                            <p:cond delay="0"/>
                                          </p:stCondLst>
                                        </p:cTn>
                                        <p:tgtEl>
                                          <p:spTgt spid="48131">
                                            <p:txEl>
                                              <p:pRg st="3" end="3"/>
                                            </p:txEl>
                                          </p:spTgt>
                                        </p:tgtEl>
                                        <p:attrNameLst>
                                          <p:attrName>ppt_x</p:attrName>
                                        </p:attrNameLst>
                                      </p:cBhvr>
                                    </p:anim>
                                    <p:anim from="0" to="-1.0" calcmode="lin" valueType="num">
                                      <p:cBhvr>
                                        <p:cTn id="48" dur="200" decel="50000" autoRev="1" fill="hold">
                                          <p:stCondLst>
                                            <p:cond delay="600"/>
                                          </p:stCondLst>
                                        </p:cTn>
                                        <p:tgtEl>
                                          <p:spTgt spid="48131">
                                            <p:txEl>
                                              <p:pRg st="3" end="3"/>
                                            </p:txEl>
                                          </p:spTgt>
                                        </p:tgtEl>
                                        <p:attrNameLst>
                                          <p:attrName>xshear</p:attrName>
                                        </p:attrNameLst>
                                      </p:cBhvr>
                                    </p:anim>
                                    <p:animScale>
                                      <p:cBhvr>
                                        <p:cTn id="49" dur="200" decel="100000" autoRev="1" fill="hold">
                                          <p:stCondLst>
                                            <p:cond delay="600"/>
                                          </p:stCondLst>
                                        </p:cTn>
                                        <p:tgtEl>
                                          <p:spTgt spid="48131">
                                            <p:txEl>
                                              <p:pRg st="3" end="3"/>
                                            </p:txEl>
                                          </p:spTgt>
                                        </p:tgtEl>
                                      </p:cBhvr>
                                      <p:from x="100000" y="100000"/>
                                      <p:to x="80000" y="100000"/>
                                    </p:animScale>
                                    <p:anim by="(#ppt_h/3+#ppt_w*0.1)" calcmode="lin" valueType="num">
                                      <p:cBhvr additive="sum">
                                        <p:cTn id="50" dur="200" decel="100000" autoRev="1" fill="hold">
                                          <p:stCondLst>
                                            <p:cond delay="600"/>
                                          </p:stCondLst>
                                        </p:cTn>
                                        <p:tgtEl>
                                          <p:spTgt spid="48131">
                                            <p:txEl>
                                              <p:pRg st="3" end="3"/>
                                            </p:txEl>
                                          </p:spTgt>
                                        </p:tgtEl>
                                        <p:attrNameLst>
                                          <p:attrName>ppt_x</p:attrName>
                                        </p:attrNameLst>
                                      </p:cBhvr>
                                    </p:anim>
                                  </p:childTnLst>
                                  <p:subTnLst>
                                    <p:cmd type="evt" cmd="onstopaudio">
                                      <p:cBhvr>
                                        <p:cTn display="0" masterRel="sameClick">
                                          <p:stCondLst>
                                            <p:cond evt="begin" delay="0">
                                              <p:tn val="45"/>
                                            </p:cond>
                                          </p:stCondLst>
                                        </p:cTn>
                                        <p:tgtEl>
                                          <p:sldTgt/>
                                        </p:tgtEl>
                                      </p:cBhvr>
                                    </p:cmd>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1" grpId="0" build="p" animBg="1"/>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143000" y="228600"/>
            <a:ext cx="6705600" cy="1066800"/>
          </a:xfrm>
          <a:solidFill>
            <a:srgbClr val="FFFF00"/>
          </a:solidFill>
        </p:spPr>
        <p:txBody>
          <a:bodyPr/>
          <a:lstStyle/>
          <a:p>
            <a:r>
              <a:rPr lang="en-US" dirty="0"/>
              <a:t/>
            </a:r>
            <a:br>
              <a:rPr lang="en-US" dirty="0"/>
            </a:br>
            <a:r>
              <a:rPr lang="en-US" dirty="0" smtClean="0"/>
              <a:t>La</a:t>
            </a:r>
            <a:r>
              <a:rPr lang="en-US" dirty="0"/>
              <a:t> </a:t>
            </a:r>
            <a:r>
              <a:rPr lang="en-US" dirty="0" err="1" smtClean="0"/>
              <a:t>Niñez</a:t>
            </a:r>
            <a:r>
              <a:rPr lang="en-US" dirty="0" smtClean="0"/>
              <a:t>…</a:t>
            </a:r>
            <a:r>
              <a:rPr lang="en-US" dirty="0"/>
              <a:t>..</a:t>
            </a:r>
            <a:br>
              <a:rPr lang="en-US" dirty="0"/>
            </a:br>
            <a:endParaRPr lang="en-US" dirty="0"/>
          </a:p>
        </p:txBody>
      </p:sp>
      <p:sp>
        <p:nvSpPr>
          <p:cNvPr id="61444" name="Rectangle 4"/>
          <p:cNvSpPr>
            <a:spLocks noGrp="1" noChangeArrowheads="1"/>
          </p:cNvSpPr>
          <p:nvPr>
            <p:ph type="body" sz="half" idx="2"/>
          </p:nvPr>
        </p:nvSpPr>
        <p:spPr>
          <a:xfrm>
            <a:off x="4953000" y="2362200"/>
            <a:ext cx="3962400" cy="2590800"/>
          </a:xfrm>
          <a:solidFill>
            <a:srgbClr val="FFFF00"/>
          </a:solidFill>
        </p:spPr>
        <p:txBody>
          <a:bodyPr/>
          <a:lstStyle/>
          <a:p>
            <a:pPr>
              <a:buFontTx/>
              <a:buNone/>
            </a:pPr>
            <a:endParaRPr lang="en-US" sz="2800" dirty="0"/>
          </a:p>
          <a:p>
            <a:pPr>
              <a:buFontTx/>
              <a:buNone/>
            </a:pPr>
            <a:r>
              <a:rPr lang="en-US" sz="2800" b="1" dirty="0" err="1"/>
              <a:t>Es</a:t>
            </a:r>
            <a:r>
              <a:rPr lang="en-US" sz="2800" b="1" dirty="0"/>
              <a:t> un </a:t>
            </a:r>
            <a:r>
              <a:rPr lang="en-US" sz="2800" b="1" dirty="0" err="1"/>
              <a:t>viaje</a:t>
            </a:r>
            <a:r>
              <a:rPr lang="en-US" sz="2800" b="1" dirty="0"/>
              <a:t>…..</a:t>
            </a:r>
          </a:p>
          <a:p>
            <a:pPr>
              <a:buFontTx/>
              <a:buNone/>
            </a:pPr>
            <a:endParaRPr lang="en-US" sz="2800" b="1" dirty="0"/>
          </a:p>
          <a:p>
            <a:pPr>
              <a:buFontTx/>
              <a:buNone/>
            </a:pPr>
            <a:r>
              <a:rPr lang="en-US" sz="2800" b="1" dirty="0"/>
              <a:t>      NO </a:t>
            </a:r>
            <a:r>
              <a:rPr lang="en-US" sz="2800" b="1" dirty="0" err="1"/>
              <a:t>es</a:t>
            </a:r>
            <a:r>
              <a:rPr lang="en-US" sz="2800" b="1" dirty="0"/>
              <a:t> </a:t>
            </a:r>
            <a:r>
              <a:rPr lang="en-US" sz="2800" b="1" dirty="0" err="1"/>
              <a:t>una</a:t>
            </a:r>
            <a:r>
              <a:rPr lang="en-US" sz="2800" b="1" dirty="0"/>
              <a:t> </a:t>
            </a:r>
            <a:r>
              <a:rPr lang="en-US" sz="2800" b="1" dirty="0" err="1"/>
              <a:t>carrera</a:t>
            </a:r>
            <a:r>
              <a:rPr lang="en-US" sz="2800" b="1" dirty="0"/>
              <a:t>.</a:t>
            </a:r>
          </a:p>
        </p:txBody>
      </p:sp>
      <p:pic>
        <p:nvPicPr>
          <p:cNvPr id="61445" name="Picture 5"/>
          <p:cNvPicPr>
            <a:picLocks noGrp="1" noChangeAspect="1" noChangeArrowheads="1"/>
          </p:cNvPicPr>
          <p:nvPr>
            <p:ph type="clipArt"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0" y="1828800"/>
            <a:ext cx="4495800" cy="4495800"/>
          </a:xfrm>
        </p:spPr>
      </p:pic>
      <p:pic>
        <p:nvPicPr>
          <p:cNvPr id="6" name="Picture 5"/>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69283" y="5638800"/>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3325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61445"/>
                                        </p:tgtEl>
                                        <p:attrNameLst>
                                          <p:attrName>style.visibility</p:attrName>
                                        </p:attrNameLst>
                                      </p:cBhvr>
                                      <p:to>
                                        <p:strVal val="visible"/>
                                      </p:to>
                                    </p:set>
                                    <p:animEffect transition="in" filter="fade">
                                      <p:cBhvr>
                                        <p:cTn id="7" dur="770" decel="100000"/>
                                        <p:tgtEl>
                                          <p:spTgt spid="61445"/>
                                        </p:tgtEl>
                                      </p:cBhvr>
                                    </p:animEffect>
                                    <p:animScale>
                                      <p:cBhvr>
                                        <p:cTn id="8" dur="770" decel="100000"/>
                                        <p:tgtEl>
                                          <p:spTgt spid="61445"/>
                                        </p:tgtEl>
                                      </p:cBhvr>
                                      <p:from x="10000" y="10000"/>
                                      <p:to x="200000" y="450000"/>
                                    </p:animScale>
                                    <p:animScale>
                                      <p:cBhvr>
                                        <p:cTn id="9" dur="1230" accel="100000" fill="hold">
                                          <p:stCondLst>
                                            <p:cond delay="770"/>
                                          </p:stCondLst>
                                        </p:cTn>
                                        <p:tgtEl>
                                          <p:spTgt spid="61445"/>
                                        </p:tgtEl>
                                      </p:cBhvr>
                                      <p:from x="200000" y="450000"/>
                                      <p:to x="100000" y="100000"/>
                                    </p:animScale>
                                    <p:set>
                                      <p:cBhvr>
                                        <p:cTn id="10" dur="770" fill="hold"/>
                                        <p:tgtEl>
                                          <p:spTgt spid="61445"/>
                                        </p:tgtEl>
                                        <p:attrNameLst>
                                          <p:attrName>ppt_x</p:attrName>
                                        </p:attrNameLst>
                                      </p:cBhvr>
                                      <p:to>
                                        <p:strVal val="(0.5)"/>
                                      </p:to>
                                    </p:set>
                                    <p:anim from="(0.5)" to="(#ppt_x)" calcmode="lin" valueType="num">
                                      <p:cBhvr>
                                        <p:cTn id="11" dur="1230" accel="100000" fill="hold">
                                          <p:stCondLst>
                                            <p:cond delay="770"/>
                                          </p:stCondLst>
                                        </p:cTn>
                                        <p:tgtEl>
                                          <p:spTgt spid="61445"/>
                                        </p:tgtEl>
                                        <p:attrNameLst>
                                          <p:attrName>ppt_x</p:attrName>
                                        </p:attrNameLst>
                                      </p:cBhvr>
                                    </p:anim>
                                    <p:set>
                                      <p:cBhvr>
                                        <p:cTn id="12" dur="770" fill="hold"/>
                                        <p:tgtEl>
                                          <p:spTgt spid="61445"/>
                                        </p:tgtEl>
                                        <p:attrNameLst>
                                          <p:attrName>ppt_y</p:attrName>
                                        </p:attrNameLst>
                                      </p:cBhvr>
                                      <p:to>
                                        <p:strVal val="(#ppt_y+0.4)"/>
                                      </p:to>
                                    </p:set>
                                    <p:anim from="(#ppt_y+0.4)" to="(#ppt_y)" calcmode="lin" valueType="num">
                                      <p:cBhvr>
                                        <p:cTn id="13" dur="1230" accel="100000" fill="hold">
                                          <p:stCondLst>
                                            <p:cond delay="770"/>
                                          </p:stCondLst>
                                        </p:cTn>
                                        <p:tgtEl>
                                          <p:spTgt spid="6144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61442"/>
                                        </p:tgtEl>
                                        <p:attrNameLst>
                                          <p:attrName>style.visibility</p:attrName>
                                        </p:attrNameLst>
                                      </p:cBhvr>
                                      <p:to>
                                        <p:strVal val="visible"/>
                                      </p:to>
                                    </p:set>
                                    <p:animEffect transition="in" filter="wipe(down)">
                                      <p:cBhvr>
                                        <p:cTn id="18" dur="580">
                                          <p:stCondLst>
                                            <p:cond delay="0"/>
                                          </p:stCondLst>
                                        </p:cTn>
                                        <p:tgtEl>
                                          <p:spTgt spid="61442"/>
                                        </p:tgtEl>
                                      </p:cBhvr>
                                    </p:animEffect>
                                    <p:anim calcmode="lin" valueType="num">
                                      <p:cBhvr>
                                        <p:cTn id="19" dur="1822" tmFilter="0,0; 0.14,0.36; 0.43,0.73; 0.71,0.91; 1.0,1.0">
                                          <p:stCondLst>
                                            <p:cond delay="0"/>
                                          </p:stCondLst>
                                        </p:cTn>
                                        <p:tgtEl>
                                          <p:spTgt spid="6144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6144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6144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6144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61442"/>
                                        </p:tgtEl>
                                        <p:attrNameLst>
                                          <p:attrName>ppt_y</p:attrName>
                                        </p:attrNameLst>
                                      </p:cBhvr>
                                      <p:tavLst>
                                        <p:tav tm="0" fmla="#ppt_y-sin(pi*$)/81">
                                          <p:val>
                                            <p:fltVal val="0"/>
                                          </p:val>
                                        </p:tav>
                                        <p:tav tm="100000">
                                          <p:val>
                                            <p:fltVal val="1"/>
                                          </p:val>
                                        </p:tav>
                                      </p:tavLst>
                                    </p:anim>
                                    <p:animScale>
                                      <p:cBhvr>
                                        <p:cTn id="24" dur="26">
                                          <p:stCondLst>
                                            <p:cond delay="650"/>
                                          </p:stCondLst>
                                        </p:cTn>
                                        <p:tgtEl>
                                          <p:spTgt spid="61442"/>
                                        </p:tgtEl>
                                      </p:cBhvr>
                                      <p:to x="100000" y="60000"/>
                                    </p:animScale>
                                    <p:animScale>
                                      <p:cBhvr>
                                        <p:cTn id="25" dur="166" decel="50000">
                                          <p:stCondLst>
                                            <p:cond delay="676"/>
                                          </p:stCondLst>
                                        </p:cTn>
                                        <p:tgtEl>
                                          <p:spTgt spid="61442"/>
                                        </p:tgtEl>
                                      </p:cBhvr>
                                      <p:to x="100000" y="100000"/>
                                    </p:animScale>
                                    <p:animScale>
                                      <p:cBhvr>
                                        <p:cTn id="26" dur="26">
                                          <p:stCondLst>
                                            <p:cond delay="1312"/>
                                          </p:stCondLst>
                                        </p:cTn>
                                        <p:tgtEl>
                                          <p:spTgt spid="61442"/>
                                        </p:tgtEl>
                                      </p:cBhvr>
                                      <p:to x="100000" y="80000"/>
                                    </p:animScale>
                                    <p:animScale>
                                      <p:cBhvr>
                                        <p:cTn id="27" dur="166" decel="50000">
                                          <p:stCondLst>
                                            <p:cond delay="1338"/>
                                          </p:stCondLst>
                                        </p:cTn>
                                        <p:tgtEl>
                                          <p:spTgt spid="61442"/>
                                        </p:tgtEl>
                                      </p:cBhvr>
                                      <p:to x="100000" y="100000"/>
                                    </p:animScale>
                                    <p:animScale>
                                      <p:cBhvr>
                                        <p:cTn id="28" dur="26">
                                          <p:stCondLst>
                                            <p:cond delay="1642"/>
                                          </p:stCondLst>
                                        </p:cTn>
                                        <p:tgtEl>
                                          <p:spTgt spid="61442"/>
                                        </p:tgtEl>
                                      </p:cBhvr>
                                      <p:to x="100000" y="90000"/>
                                    </p:animScale>
                                    <p:animScale>
                                      <p:cBhvr>
                                        <p:cTn id="29" dur="166" decel="50000">
                                          <p:stCondLst>
                                            <p:cond delay="1668"/>
                                          </p:stCondLst>
                                        </p:cTn>
                                        <p:tgtEl>
                                          <p:spTgt spid="61442"/>
                                        </p:tgtEl>
                                      </p:cBhvr>
                                      <p:to x="100000" y="100000"/>
                                    </p:animScale>
                                    <p:animScale>
                                      <p:cBhvr>
                                        <p:cTn id="30" dur="26">
                                          <p:stCondLst>
                                            <p:cond delay="1808"/>
                                          </p:stCondLst>
                                        </p:cTn>
                                        <p:tgtEl>
                                          <p:spTgt spid="61442"/>
                                        </p:tgtEl>
                                      </p:cBhvr>
                                      <p:to x="100000" y="95000"/>
                                    </p:animScale>
                                    <p:animScale>
                                      <p:cBhvr>
                                        <p:cTn id="31" dur="166" decel="50000">
                                          <p:stCondLst>
                                            <p:cond delay="1834"/>
                                          </p:stCondLst>
                                        </p:cTn>
                                        <p:tgtEl>
                                          <p:spTgt spid="61442"/>
                                        </p:tgtEl>
                                      </p:cBhvr>
                                      <p:to x="100000" y="100000"/>
                                    </p:animScale>
                                  </p:childTnLst>
                                </p:cTn>
                              </p:par>
                            </p:childTnLst>
                          </p:cTn>
                        </p:par>
                      </p:childTnLst>
                    </p:cTn>
                  </p:par>
                  <p:par>
                    <p:cTn id="32" fill="hold" nodeType="clickPar">
                      <p:stCondLst>
                        <p:cond delay="indefinite"/>
                      </p:stCondLst>
                      <p:childTnLst>
                        <p:par>
                          <p:cTn id="33" fill="hold" nodeType="withGroup">
                            <p:stCondLst>
                              <p:cond delay="0"/>
                            </p:stCondLst>
                            <p:childTnLst>
                              <p:par>
                                <p:cTn id="34" presetID="54" presetClass="entr" presetSubtype="0" accel="100000" fill="hold" grpId="0" nodeType="clickEffect">
                                  <p:stCondLst>
                                    <p:cond delay="0"/>
                                  </p:stCondLst>
                                  <p:childTnLst>
                                    <p:set>
                                      <p:cBhvr>
                                        <p:cTn id="35" dur="1" fill="hold">
                                          <p:stCondLst>
                                            <p:cond delay="0"/>
                                          </p:stCondLst>
                                        </p:cTn>
                                        <p:tgtEl>
                                          <p:spTgt spid="61444">
                                            <p:bg/>
                                          </p:spTgt>
                                        </p:tgtEl>
                                        <p:attrNameLst>
                                          <p:attrName>style.visibility</p:attrName>
                                        </p:attrNameLst>
                                      </p:cBhvr>
                                      <p:to>
                                        <p:strVal val="visible"/>
                                      </p:to>
                                    </p:set>
                                    <p:anim calcmode="lin" valueType="num">
                                      <p:cBhvr>
                                        <p:cTn id="36" dur="500" fill="hold"/>
                                        <p:tgtEl>
                                          <p:spTgt spid="61444">
                                            <p:bg/>
                                          </p:spTgt>
                                        </p:tgtEl>
                                        <p:attrNameLst>
                                          <p:attrName>ppt_w</p:attrName>
                                        </p:attrNameLst>
                                      </p:cBhvr>
                                      <p:tavLst>
                                        <p:tav tm="0">
                                          <p:val>
                                            <p:strVal val="#ppt_w*0.05"/>
                                          </p:val>
                                        </p:tav>
                                        <p:tav tm="100000">
                                          <p:val>
                                            <p:strVal val="#ppt_w"/>
                                          </p:val>
                                        </p:tav>
                                      </p:tavLst>
                                    </p:anim>
                                    <p:anim calcmode="lin" valueType="num">
                                      <p:cBhvr>
                                        <p:cTn id="37" dur="500" fill="hold"/>
                                        <p:tgtEl>
                                          <p:spTgt spid="61444">
                                            <p:bg/>
                                          </p:spTgt>
                                        </p:tgtEl>
                                        <p:attrNameLst>
                                          <p:attrName>ppt_h</p:attrName>
                                        </p:attrNameLst>
                                      </p:cBhvr>
                                      <p:tavLst>
                                        <p:tav tm="0">
                                          <p:val>
                                            <p:strVal val="#ppt_h"/>
                                          </p:val>
                                        </p:tav>
                                        <p:tav tm="100000">
                                          <p:val>
                                            <p:strVal val="#ppt_h"/>
                                          </p:val>
                                        </p:tav>
                                      </p:tavLst>
                                    </p:anim>
                                    <p:anim calcmode="lin" valueType="num">
                                      <p:cBhvr>
                                        <p:cTn id="38" dur="500" fill="hold"/>
                                        <p:tgtEl>
                                          <p:spTgt spid="61444">
                                            <p:bg/>
                                          </p:spTgt>
                                        </p:tgtEl>
                                        <p:attrNameLst>
                                          <p:attrName>ppt_x</p:attrName>
                                        </p:attrNameLst>
                                      </p:cBhvr>
                                      <p:tavLst>
                                        <p:tav tm="0">
                                          <p:val>
                                            <p:strVal val="#ppt_x-.2"/>
                                          </p:val>
                                        </p:tav>
                                        <p:tav tm="100000">
                                          <p:val>
                                            <p:strVal val="#ppt_x"/>
                                          </p:val>
                                        </p:tav>
                                      </p:tavLst>
                                    </p:anim>
                                    <p:anim calcmode="lin" valueType="num">
                                      <p:cBhvr>
                                        <p:cTn id="39" dur="500" fill="hold"/>
                                        <p:tgtEl>
                                          <p:spTgt spid="61444">
                                            <p:bg/>
                                          </p:spTgt>
                                        </p:tgtEl>
                                        <p:attrNameLst>
                                          <p:attrName>ppt_y</p:attrName>
                                        </p:attrNameLst>
                                      </p:cBhvr>
                                      <p:tavLst>
                                        <p:tav tm="0">
                                          <p:val>
                                            <p:strVal val="#ppt_y"/>
                                          </p:val>
                                        </p:tav>
                                        <p:tav tm="100000">
                                          <p:val>
                                            <p:strVal val="#ppt_y"/>
                                          </p:val>
                                        </p:tav>
                                      </p:tavLst>
                                    </p:anim>
                                    <p:animEffect transition="in" filter="fade">
                                      <p:cBhvr>
                                        <p:cTn id="40" dur="500"/>
                                        <p:tgtEl>
                                          <p:spTgt spid="61444">
                                            <p:bg/>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4" presetClass="entr" presetSubtype="0" accel="100000" fill="hold" grpId="0" nodeType="clickEffect">
                                  <p:stCondLst>
                                    <p:cond delay="0"/>
                                  </p:stCondLst>
                                  <p:childTnLst>
                                    <p:set>
                                      <p:cBhvr>
                                        <p:cTn id="44" dur="1" fill="hold">
                                          <p:stCondLst>
                                            <p:cond delay="0"/>
                                          </p:stCondLst>
                                        </p:cTn>
                                        <p:tgtEl>
                                          <p:spTgt spid="61444">
                                            <p:txEl>
                                              <p:pRg st="1" end="1"/>
                                            </p:txEl>
                                          </p:spTgt>
                                        </p:tgtEl>
                                        <p:attrNameLst>
                                          <p:attrName>style.visibility</p:attrName>
                                        </p:attrNameLst>
                                      </p:cBhvr>
                                      <p:to>
                                        <p:strVal val="visible"/>
                                      </p:to>
                                    </p:set>
                                    <p:anim calcmode="lin" valueType="num">
                                      <p:cBhvr>
                                        <p:cTn id="45" dur="500" fill="hold"/>
                                        <p:tgtEl>
                                          <p:spTgt spid="61444">
                                            <p:txEl>
                                              <p:pRg st="1" end="1"/>
                                            </p:txEl>
                                          </p:spTgt>
                                        </p:tgtEl>
                                        <p:attrNameLst>
                                          <p:attrName>ppt_w</p:attrName>
                                        </p:attrNameLst>
                                      </p:cBhvr>
                                      <p:tavLst>
                                        <p:tav tm="0">
                                          <p:val>
                                            <p:strVal val="#ppt_w*0.05"/>
                                          </p:val>
                                        </p:tav>
                                        <p:tav tm="100000">
                                          <p:val>
                                            <p:strVal val="#ppt_w"/>
                                          </p:val>
                                        </p:tav>
                                      </p:tavLst>
                                    </p:anim>
                                    <p:anim calcmode="lin" valueType="num">
                                      <p:cBhvr>
                                        <p:cTn id="46" dur="500" fill="hold"/>
                                        <p:tgtEl>
                                          <p:spTgt spid="61444">
                                            <p:txEl>
                                              <p:pRg st="1" end="1"/>
                                            </p:txEl>
                                          </p:spTgt>
                                        </p:tgtEl>
                                        <p:attrNameLst>
                                          <p:attrName>ppt_h</p:attrName>
                                        </p:attrNameLst>
                                      </p:cBhvr>
                                      <p:tavLst>
                                        <p:tav tm="0">
                                          <p:val>
                                            <p:strVal val="#ppt_h"/>
                                          </p:val>
                                        </p:tav>
                                        <p:tav tm="100000">
                                          <p:val>
                                            <p:strVal val="#ppt_h"/>
                                          </p:val>
                                        </p:tav>
                                      </p:tavLst>
                                    </p:anim>
                                    <p:anim calcmode="lin" valueType="num">
                                      <p:cBhvr>
                                        <p:cTn id="47" dur="500" fill="hold"/>
                                        <p:tgtEl>
                                          <p:spTgt spid="61444">
                                            <p:txEl>
                                              <p:pRg st="1" end="1"/>
                                            </p:txEl>
                                          </p:spTgt>
                                        </p:tgtEl>
                                        <p:attrNameLst>
                                          <p:attrName>ppt_x</p:attrName>
                                        </p:attrNameLst>
                                      </p:cBhvr>
                                      <p:tavLst>
                                        <p:tav tm="0">
                                          <p:val>
                                            <p:strVal val="#ppt_x-.2"/>
                                          </p:val>
                                        </p:tav>
                                        <p:tav tm="100000">
                                          <p:val>
                                            <p:strVal val="#ppt_x"/>
                                          </p:val>
                                        </p:tav>
                                      </p:tavLst>
                                    </p:anim>
                                    <p:anim calcmode="lin" valueType="num">
                                      <p:cBhvr>
                                        <p:cTn id="48" dur="500" fill="hold"/>
                                        <p:tgtEl>
                                          <p:spTgt spid="61444">
                                            <p:txEl>
                                              <p:pRg st="1" end="1"/>
                                            </p:txEl>
                                          </p:spTgt>
                                        </p:tgtEl>
                                        <p:attrNameLst>
                                          <p:attrName>ppt_y</p:attrName>
                                        </p:attrNameLst>
                                      </p:cBhvr>
                                      <p:tavLst>
                                        <p:tav tm="0">
                                          <p:val>
                                            <p:strVal val="#ppt_y"/>
                                          </p:val>
                                        </p:tav>
                                        <p:tav tm="100000">
                                          <p:val>
                                            <p:strVal val="#ppt_y"/>
                                          </p:val>
                                        </p:tav>
                                      </p:tavLst>
                                    </p:anim>
                                    <p:animEffect transition="in" filter="fade">
                                      <p:cBhvr>
                                        <p:cTn id="49" dur="500"/>
                                        <p:tgtEl>
                                          <p:spTgt spid="61444">
                                            <p:txEl>
                                              <p:pRg st="1" end="1"/>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4" presetClass="entr" presetSubtype="0" accel="100000" fill="hold" grpId="0" nodeType="clickEffect">
                                  <p:stCondLst>
                                    <p:cond delay="0"/>
                                  </p:stCondLst>
                                  <p:childTnLst>
                                    <p:set>
                                      <p:cBhvr>
                                        <p:cTn id="53" dur="1" fill="hold">
                                          <p:stCondLst>
                                            <p:cond delay="0"/>
                                          </p:stCondLst>
                                        </p:cTn>
                                        <p:tgtEl>
                                          <p:spTgt spid="61444">
                                            <p:txEl>
                                              <p:pRg st="3" end="3"/>
                                            </p:txEl>
                                          </p:spTgt>
                                        </p:tgtEl>
                                        <p:attrNameLst>
                                          <p:attrName>style.visibility</p:attrName>
                                        </p:attrNameLst>
                                      </p:cBhvr>
                                      <p:to>
                                        <p:strVal val="visible"/>
                                      </p:to>
                                    </p:set>
                                    <p:anim calcmode="lin" valueType="num">
                                      <p:cBhvr>
                                        <p:cTn id="54" dur="500" fill="hold"/>
                                        <p:tgtEl>
                                          <p:spTgt spid="61444">
                                            <p:txEl>
                                              <p:pRg st="3" end="3"/>
                                            </p:txEl>
                                          </p:spTgt>
                                        </p:tgtEl>
                                        <p:attrNameLst>
                                          <p:attrName>ppt_w</p:attrName>
                                        </p:attrNameLst>
                                      </p:cBhvr>
                                      <p:tavLst>
                                        <p:tav tm="0">
                                          <p:val>
                                            <p:strVal val="#ppt_w*0.05"/>
                                          </p:val>
                                        </p:tav>
                                        <p:tav tm="100000">
                                          <p:val>
                                            <p:strVal val="#ppt_w"/>
                                          </p:val>
                                        </p:tav>
                                      </p:tavLst>
                                    </p:anim>
                                    <p:anim calcmode="lin" valueType="num">
                                      <p:cBhvr>
                                        <p:cTn id="55" dur="500" fill="hold"/>
                                        <p:tgtEl>
                                          <p:spTgt spid="61444">
                                            <p:txEl>
                                              <p:pRg st="3" end="3"/>
                                            </p:txEl>
                                          </p:spTgt>
                                        </p:tgtEl>
                                        <p:attrNameLst>
                                          <p:attrName>ppt_h</p:attrName>
                                        </p:attrNameLst>
                                      </p:cBhvr>
                                      <p:tavLst>
                                        <p:tav tm="0">
                                          <p:val>
                                            <p:strVal val="#ppt_h"/>
                                          </p:val>
                                        </p:tav>
                                        <p:tav tm="100000">
                                          <p:val>
                                            <p:strVal val="#ppt_h"/>
                                          </p:val>
                                        </p:tav>
                                      </p:tavLst>
                                    </p:anim>
                                    <p:anim calcmode="lin" valueType="num">
                                      <p:cBhvr>
                                        <p:cTn id="56" dur="500" fill="hold"/>
                                        <p:tgtEl>
                                          <p:spTgt spid="61444">
                                            <p:txEl>
                                              <p:pRg st="3" end="3"/>
                                            </p:txEl>
                                          </p:spTgt>
                                        </p:tgtEl>
                                        <p:attrNameLst>
                                          <p:attrName>ppt_x</p:attrName>
                                        </p:attrNameLst>
                                      </p:cBhvr>
                                      <p:tavLst>
                                        <p:tav tm="0">
                                          <p:val>
                                            <p:strVal val="#ppt_x-.2"/>
                                          </p:val>
                                        </p:tav>
                                        <p:tav tm="100000">
                                          <p:val>
                                            <p:strVal val="#ppt_x"/>
                                          </p:val>
                                        </p:tav>
                                      </p:tavLst>
                                    </p:anim>
                                    <p:anim calcmode="lin" valueType="num">
                                      <p:cBhvr>
                                        <p:cTn id="57" dur="500" fill="hold"/>
                                        <p:tgtEl>
                                          <p:spTgt spid="61444">
                                            <p:txEl>
                                              <p:pRg st="3" end="3"/>
                                            </p:txEl>
                                          </p:spTgt>
                                        </p:tgtEl>
                                        <p:attrNameLst>
                                          <p:attrName>ppt_y</p:attrName>
                                        </p:attrNameLst>
                                      </p:cBhvr>
                                      <p:tavLst>
                                        <p:tav tm="0">
                                          <p:val>
                                            <p:strVal val="#ppt_y"/>
                                          </p:val>
                                        </p:tav>
                                        <p:tav tm="100000">
                                          <p:val>
                                            <p:strVal val="#ppt_y"/>
                                          </p:val>
                                        </p:tav>
                                      </p:tavLst>
                                    </p:anim>
                                    <p:animEffect transition="in" filter="fade">
                                      <p:cBhvr>
                                        <p:cTn id="58" dur="500"/>
                                        <p:tgtEl>
                                          <p:spTgt spid="614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animBg="1"/>
      <p:bldP spid="61444" grpId="0" build="p" animBg="1"/>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solidFill>
          <a:srgbClr val="FF9ECF"/>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0"/>
            <a:ext cx="9144000" cy="1219200"/>
          </a:xfrm>
          <a:solidFill>
            <a:schemeClr val="accent1">
              <a:lumMod val="90000"/>
            </a:schemeClr>
          </a:solidFill>
        </p:spPr>
        <p:txBody>
          <a:bodyPr/>
          <a:lstStyle/>
          <a:p>
            <a:pPr eaLnBrk="1" hangingPunct="1"/>
            <a:r>
              <a:rPr lang="en-US" sz="3200" b="1" dirty="0">
                <a:latin typeface="Arial" charset="0"/>
                <a:ea typeface="ヒラギノ角ゴ Pro W3" charset="0"/>
                <a:cs typeface="ヒラギノ角ゴ Pro W3" charset="0"/>
              </a:rPr>
              <a:t>¿</a:t>
            </a:r>
            <a:r>
              <a:rPr lang="en-US" sz="3200" b="1" dirty="0" err="1">
                <a:latin typeface="Arial" charset="0"/>
                <a:ea typeface="ヒラギノ角ゴ Pro W3" charset="0"/>
                <a:cs typeface="ヒラギノ角ゴ Pro W3" charset="0"/>
              </a:rPr>
              <a:t>Qu</a:t>
            </a:r>
            <a:r>
              <a:rPr lang="en-US" altLang="ja-JP" sz="3200" b="1" dirty="0" err="1">
                <a:latin typeface="Arial" charset="0"/>
                <a:ea typeface="ヒラギノ角ゴ Pro W3" charset="0"/>
                <a:cs typeface="ヒラギノ角ゴ Pro W3" charset="0"/>
              </a:rPr>
              <a:t>é</a:t>
            </a:r>
            <a:r>
              <a:rPr lang="en-US" altLang="ja-JP" sz="3200" b="1" dirty="0">
                <a:latin typeface="Arial" charset="0"/>
                <a:ea typeface="ヒラギノ角ゴ Pro W3" charset="0"/>
                <a:cs typeface="ヒラギノ角ゴ Pro W3" charset="0"/>
              </a:rPr>
              <a:t> </a:t>
            </a:r>
            <a:r>
              <a:rPr lang="en-US" altLang="ja-JP" sz="3200" b="1" dirty="0" err="1">
                <a:latin typeface="Arial" charset="0"/>
                <a:ea typeface="ヒラギノ角ゴ Pro W3" charset="0"/>
                <a:cs typeface="ヒラギノ角ゴ Pro W3" charset="0"/>
              </a:rPr>
              <a:t>necesitamos</a:t>
            </a:r>
            <a:r>
              <a:rPr lang="en-US" altLang="ja-JP" sz="3200" b="1" dirty="0">
                <a:latin typeface="Arial" charset="0"/>
                <a:ea typeface="ヒラギノ角ゴ Pro W3" charset="0"/>
                <a:cs typeface="ヒラギノ角ゴ Pro W3" charset="0"/>
              </a:rPr>
              <a:t> </a:t>
            </a:r>
            <a:r>
              <a:rPr lang="en-US" altLang="ja-JP" sz="3200" b="1" dirty="0" err="1">
                <a:latin typeface="Arial" charset="0"/>
                <a:ea typeface="ヒラギノ角ゴ Pro W3" charset="0"/>
                <a:cs typeface="ヒラギノ角ゴ Pro W3" charset="0"/>
              </a:rPr>
              <a:t>hacer</a:t>
            </a:r>
            <a:r>
              <a:rPr lang="en-US" altLang="ja-JP" sz="3200" b="1" dirty="0">
                <a:latin typeface="Arial" charset="0"/>
                <a:ea typeface="ヒラギノ角ゴ Pro W3" charset="0"/>
                <a:cs typeface="ヒラギノ角ゴ Pro W3" charset="0"/>
              </a:rPr>
              <a:t> </a:t>
            </a:r>
            <a:r>
              <a:rPr lang="en-US" altLang="ja-JP" sz="3200" b="1" dirty="0" err="1">
                <a:latin typeface="Arial" charset="0"/>
                <a:ea typeface="ヒラギノ角ゴ Pro W3" charset="0"/>
                <a:cs typeface="ヒラギノ角ゴ Pro W3" charset="0"/>
              </a:rPr>
              <a:t>para</a:t>
            </a:r>
            <a:r>
              <a:rPr lang="en-US" altLang="ja-JP" sz="3200" b="1" dirty="0">
                <a:latin typeface="Arial" charset="0"/>
                <a:ea typeface="ヒラギノ角ゴ Pro W3" charset="0"/>
                <a:cs typeface="ヒラギノ角ゴ Pro W3" charset="0"/>
              </a:rPr>
              <a:t> </a:t>
            </a:r>
            <a:r>
              <a:rPr lang="en-US" altLang="ja-JP" sz="3200" b="1" dirty="0" err="1">
                <a:latin typeface="Arial" charset="0"/>
                <a:ea typeface="ヒラギノ角ゴ Pro W3" charset="0"/>
                <a:cs typeface="ヒラギノ角ゴ Pro W3" charset="0"/>
              </a:rPr>
              <a:t>tener</a:t>
            </a:r>
            <a:r>
              <a:rPr lang="en-US" altLang="ja-JP" sz="3200" b="1" dirty="0">
                <a:latin typeface="Arial" charset="0"/>
                <a:ea typeface="ヒラギノ角ゴ Pro W3" charset="0"/>
                <a:cs typeface="ヒラギノ角ゴ Pro W3" charset="0"/>
              </a:rPr>
              <a:t/>
            </a:r>
            <a:br>
              <a:rPr lang="en-US" altLang="ja-JP" sz="3200" b="1" dirty="0">
                <a:latin typeface="Arial" charset="0"/>
                <a:ea typeface="ヒラギノ角ゴ Pro W3" charset="0"/>
                <a:cs typeface="ヒラギノ角ゴ Pro W3" charset="0"/>
              </a:rPr>
            </a:br>
            <a:r>
              <a:rPr lang="en-US" altLang="ja-JP" sz="3200" b="1" dirty="0" err="1">
                <a:latin typeface="Arial" charset="0"/>
                <a:ea typeface="ヒラギノ角ゴ Pro W3" charset="0"/>
                <a:cs typeface="ヒラギノ角ゴ Pro W3" charset="0"/>
              </a:rPr>
              <a:t>colegios</a:t>
            </a:r>
            <a:r>
              <a:rPr lang="en-US" altLang="ja-JP" sz="3200" b="1" dirty="0">
                <a:latin typeface="Arial" charset="0"/>
                <a:ea typeface="ヒラギノ角ゴ Pro W3" charset="0"/>
                <a:cs typeface="ヒラギノ角ゴ Pro W3" charset="0"/>
              </a:rPr>
              <a:t> </a:t>
            </a:r>
            <a:r>
              <a:rPr lang="en-US" altLang="ja-JP" sz="3200" b="1" dirty="0" smtClean="0">
                <a:latin typeface="Arial" charset="0"/>
                <a:ea typeface="ヒラギノ角ゴ Pro W3" charset="0"/>
                <a:cs typeface="ヒラギノ角ゴ Pro W3" charset="0"/>
              </a:rPr>
              <a:t>de </a:t>
            </a:r>
            <a:r>
              <a:rPr lang="en-US" altLang="ja-JP" sz="3200" b="1" dirty="0" err="1" smtClean="0">
                <a:latin typeface="Arial" charset="0"/>
                <a:ea typeface="ヒラギノ角ゴ Pro W3" charset="0"/>
                <a:cs typeface="ヒラギノ角ゴ Pro W3" charset="0"/>
              </a:rPr>
              <a:t>nivel</a:t>
            </a:r>
            <a:r>
              <a:rPr lang="en-US" altLang="ja-JP" sz="3200" b="1" dirty="0" smtClean="0">
                <a:latin typeface="Arial" charset="0"/>
                <a:ea typeface="ヒラギノ角ゴ Pro W3" charset="0"/>
                <a:cs typeface="ヒラギノ角ゴ Pro W3" charset="0"/>
              </a:rPr>
              <a:t> </a:t>
            </a:r>
            <a:r>
              <a:rPr lang="en-US" altLang="ja-JP" sz="3200" b="1" dirty="0">
                <a:latin typeface="Arial" charset="0"/>
                <a:ea typeface="ヒラギノ角ゴ Pro W3" charset="0"/>
                <a:cs typeface="ヒラギノ角ゴ Pro W3" charset="0"/>
              </a:rPr>
              <a:t>“world class</a:t>
            </a:r>
            <a:r>
              <a:rPr lang="ja-JP" altLang="en-US" sz="3200" b="1" dirty="0">
                <a:latin typeface="Arial" charset="0"/>
                <a:ea typeface="ヒラギノ角ゴ Pro W3" charset="0"/>
                <a:cs typeface="ヒラギノ角ゴ Pro W3" charset="0"/>
              </a:rPr>
              <a:t>”</a:t>
            </a:r>
            <a:r>
              <a:rPr lang="en-US" altLang="ja-JP" sz="3200" b="1" dirty="0">
                <a:latin typeface="Arial" charset="0"/>
                <a:ea typeface="ヒラギノ角ゴ Pro W3" charset="0"/>
                <a:cs typeface="ヒラギノ角ゴ Pro W3" charset="0"/>
              </a:rPr>
              <a:t> ?</a:t>
            </a:r>
            <a:r>
              <a:rPr lang="en-US" altLang="ja-JP" dirty="0">
                <a:latin typeface="Arial" charset="0"/>
                <a:ea typeface="ヒラギノ角ゴ Pro W3" charset="0"/>
                <a:cs typeface="ヒラギノ角ゴ Pro W3" charset="0"/>
              </a:rPr>
              <a:t>    </a:t>
            </a:r>
            <a:endParaRPr lang="en-US" dirty="0">
              <a:latin typeface="Arial" charset="0"/>
              <a:ea typeface="ヒラギノ角ゴ Pro W3" charset="0"/>
              <a:cs typeface="ヒラギノ角ゴ Pro W3" charset="0"/>
            </a:endParaRPr>
          </a:p>
        </p:txBody>
      </p:sp>
      <p:sp>
        <p:nvSpPr>
          <p:cNvPr id="43011" name="Rectangle 3"/>
          <p:cNvSpPr>
            <a:spLocks noGrp="1" noChangeArrowheads="1"/>
          </p:cNvSpPr>
          <p:nvPr>
            <p:ph type="body" sz="half" idx="1"/>
          </p:nvPr>
        </p:nvSpPr>
        <p:spPr>
          <a:xfrm>
            <a:off x="152400" y="1371600"/>
            <a:ext cx="5943600" cy="5486400"/>
          </a:xfrm>
          <a:solidFill>
            <a:srgbClr val="F4C2FF"/>
          </a:solidFill>
        </p:spPr>
        <p:txBody>
          <a:bodyPr/>
          <a:lstStyle/>
          <a:p>
            <a:pPr eaLnBrk="1" hangingPunct="1">
              <a:lnSpc>
                <a:spcPct val="80000"/>
              </a:lnSpc>
            </a:pPr>
            <a:r>
              <a:rPr lang="en-US" sz="2400" dirty="0" err="1">
                <a:latin typeface="Arial" charset="0"/>
                <a:ea typeface="ヒラギノ角ゴ Pro W3" charset="0"/>
                <a:cs typeface="ヒラギノ角ゴ Pro W3" charset="0"/>
              </a:rPr>
              <a:t>Eliminar</a:t>
            </a:r>
            <a:r>
              <a:rPr lang="en-US" sz="2400" dirty="0">
                <a:latin typeface="Arial" charset="0"/>
                <a:ea typeface="ヒラギノ角ゴ Pro W3" charset="0"/>
                <a:cs typeface="ヒラギノ角ゴ Pro W3" charset="0"/>
              </a:rPr>
              <a:t> </a:t>
            </a:r>
            <a:r>
              <a:rPr lang="en-US" altLang="ja-JP" sz="2400" dirty="0" err="1">
                <a:latin typeface="Arial" charset="0"/>
                <a:ea typeface="ヒラギノ角ゴ Pro W3" charset="0"/>
                <a:cs typeface="ヒラギノ角ゴ Pro W3" charset="0"/>
              </a:rPr>
              <a:t>énfasis</a:t>
            </a:r>
            <a:r>
              <a:rPr lang="en-US" altLang="ja-JP" sz="2400" dirty="0">
                <a:latin typeface="Arial" charset="0"/>
                <a:ea typeface="ヒラギノ角ゴ Pro W3" charset="0"/>
                <a:cs typeface="ヒラギノ角ゴ Pro W3" charset="0"/>
              </a:rPr>
              <a:t> en </a:t>
            </a:r>
            <a:r>
              <a:rPr lang="en-US" sz="2400" dirty="0" err="1">
                <a:latin typeface="Arial" charset="0"/>
                <a:ea typeface="ヒラギノ角ゴ Pro W3" charset="0"/>
                <a:cs typeface="ヒラギノ角ゴ Pro W3" charset="0"/>
              </a:rPr>
              <a:t>memorizar</a:t>
            </a:r>
            <a:r>
              <a:rPr lang="en-US" sz="2400" dirty="0" smtClean="0">
                <a:latin typeface="Arial" charset="0"/>
                <a:ea typeface="ヒラギノ角ゴ Pro W3" charset="0"/>
                <a:cs typeface="ヒラギノ角ゴ Pro W3" charset="0"/>
              </a:rPr>
              <a:t>.</a:t>
            </a:r>
          </a:p>
          <a:p>
            <a:pPr marL="0" indent="0" eaLnBrk="1" hangingPunct="1">
              <a:lnSpc>
                <a:spcPct val="80000"/>
              </a:lnSpc>
              <a:buNone/>
            </a:pPr>
            <a:endParaRPr lang="en-US" sz="2400" dirty="0">
              <a:latin typeface="Arial" charset="0"/>
              <a:ea typeface="ヒラギノ角ゴ Pro W3" charset="0"/>
              <a:cs typeface="ヒラギノ角ゴ Pro W3" charset="0"/>
            </a:endParaRPr>
          </a:p>
          <a:p>
            <a:pPr eaLnBrk="1" hangingPunct="1">
              <a:lnSpc>
                <a:spcPct val="80000"/>
              </a:lnSpc>
            </a:pPr>
            <a:r>
              <a:rPr lang="en-US" sz="2400" dirty="0" err="1" smtClean="0">
                <a:latin typeface="Arial" charset="0"/>
                <a:ea typeface="ヒラギノ角ゴ Pro W3" charset="0"/>
                <a:cs typeface="ヒラギノ角ゴ Pro W3" charset="0"/>
              </a:rPr>
              <a:t>Utilizar</a:t>
            </a:r>
            <a:r>
              <a:rPr lang="en-US" sz="2400" dirty="0" smtClean="0">
                <a:latin typeface="Arial" charset="0"/>
                <a:ea typeface="ヒラギノ角ゴ Pro W3" charset="0"/>
                <a:cs typeface="ヒラギノ角ゴ Pro W3" charset="0"/>
              </a:rPr>
              <a:t> </a:t>
            </a:r>
            <a:r>
              <a:rPr lang="en-US" sz="2400" dirty="0" err="1" smtClean="0">
                <a:latin typeface="Arial" charset="0"/>
                <a:ea typeface="ヒラギノ角ゴ Pro W3" charset="0"/>
                <a:cs typeface="ヒラギノ角ゴ Pro W3" charset="0"/>
              </a:rPr>
              <a:t>pensamiento</a:t>
            </a:r>
            <a:r>
              <a:rPr lang="en-US" sz="2400" dirty="0" smtClean="0">
                <a:latin typeface="Arial" charset="0"/>
                <a:ea typeface="ヒラギノ角ゴ Pro W3" charset="0"/>
                <a:cs typeface="ヒラギノ角ゴ Pro W3" charset="0"/>
              </a:rPr>
              <a:t> </a:t>
            </a:r>
            <a:r>
              <a:rPr lang="en-US" sz="2400" dirty="0" err="1" smtClean="0">
                <a:latin typeface="Arial" charset="0"/>
                <a:ea typeface="ヒラギノ角ゴ Pro W3" charset="0"/>
                <a:cs typeface="ヒラギノ角ゴ Pro W3" charset="0"/>
              </a:rPr>
              <a:t>cr</a:t>
            </a:r>
            <a:r>
              <a:rPr lang="en-US" altLang="ja-JP" sz="2400" dirty="0" err="1" smtClean="0">
                <a:latin typeface="Arial" charset="0"/>
                <a:ea typeface="ヒラギノ角ゴ Pro W3" charset="0"/>
                <a:cs typeface="ヒラギノ角ゴ Pro W3" charset="0"/>
              </a:rPr>
              <a:t>ítico</a:t>
            </a:r>
            <a:r>
              <a:rPr lang="en-US" altLang="ja-JP" sz="2400" dirty="0" smtClean="0">
                <a:latin typeface="Arial" charset="0"/>
                <a:ea typeface="ヒラギノ角ゴ Pro W3" charset="0"/>
                <a:cs typeface="ヒラギノ角ゴ Pro W3" charset="0"/>
              </a:rPr>
              <a:t>.</a:t>
            </a:r>
          </a:p>
          <a:p>
            <a:pPr marL="0" indent="0" eaLnBrk="1" hangingPunct="1">
              <a:lnSpc>
                <a:spcPct val="80000"/>
              </a:lnSpc>
              <a:buNone/>
            </a:pPr>
            <a:endParaRPr lang="en-US" altLang="ja-JP" sz="2400" dirty="0">
              <a:latin typeface="Arial" charset="0"/>
              <a:ea typeface="ヒラギノ角ゴ Pro W3" charset="0"/>
              <a:cs typeface="ヒラギノ角ゴ Pro W3" charset="0"/>
            </a:endParaRPr>
          </a:p>
          <a:p>
            <a:pPr eaLnBrk="1" hangingPunct="1">
              <a:lnSpc>
                <a:spcPct val="80000"/>
              </a:lnSpc>
            </a:pPr>
            <a:r>
              <a:rPr lang="en-US" altLang="ja-JP" sz="2400" dirty="0" err="1" smtClean="0">
                <a:latin typeface="Arial" charset="0"/>
                <a:ea typeface="ヒラギノ角ゴ Pro W3" charset="0"/>
                <a:cs typeface="ヒラギノ角ゴ Pro W3" charset="0"/>
              </a:rPr>
              <a:t>Menos</a:t>
            </a:r>
            <a:r>
              <a:rPr lang="en-US" altLang="ja-JP" sz="2400" dirty="0" smtClean="0">
                <a:latin typeface="Arial" charset="0"/>
                <a:ea typeface="ヒラギノ角ゴ Pro W3" charset="0"/>
                <a:cs typeface="ヒラギノ角ゴ Pro W3" charset="0"/>
              </a:rPr>
              <a:t> </a:t>
            </a:r>
            <a:r>
              <a:rPr lang="en-US" altLang="ja-JP" sz="2400" dirty="0" err="1">
                <a:latin typeface="Arial" charset="0"/>
                <a:ea typeface="ヒラギノ角ゴ Pro W3" charset="0"/>
                <a:cs typeface="ヒラギノ角ゴ Pro W3" charset="0"/>
              </a:rPr>
              <a:t>énfasis</a:t>
            </a:r>
            <a:r>
              <a:rPr lang="en-US" altLang="ja-JP" sz="2400" dirty="0">
                <a:latin typeface="Arial" charset="0"/>
                <a:ea typeface="ヒラギノ角ゴ Pro W3" charset="0"/>
                <a:cs typeface="ヒラギノ角ゴ Pro W3" charset="0"/>
              </a:rPr>
              <a:t> en </a:t>
            </a:r>
            <a:r>
              <a:rPr lang="en-US" altLang="ja-JP" sz="2400" dirty="0" err="1" smtClean="0">
                <a:latin typeface="Arial" charset="0"/>
                <a:ea typeface="ヒラギノ角ゴ Pro W3" charset="0"/>
                <a:cs typeface="ヒラギノ角ゴ Pro W3" charset="0"/>
              </a:rPr>
              <a:t>exámenes</a:t>
            </a:r>
            <a:r>
              <a:rPr lang="en-US" altLang="ja-JP" sz="2400" dirty="0">
                <a:latin typeface="Arial" charset="0"/>
                <a:ea typeface="ヒラギノ角ゴ Pro W3" charset="0"/>
                <a:cs typeface="ヒラギノ角ゴ Pro W3" charset="0"/>
              </a:rPr>
              <a:t>, </a:t>
            </a:r>
          </a:p>
          <a:p>
            <a:pPr eaLnBrk="1" hangingPunct="1">
              <a:lnSpc>
                <a:spcPct val="80000"/>
              </a:lnSpc>
              <a:buFontTx/>
              <a:buNone/>
            </a:pPr>
            <a:r>
              <a:rPr lang="en-US" altLang="ja-JP" sz="2400" dirty="0">
                <a:latin typeface="Arial" charset="0"/>
                <a:ea typeface="ヒラギノ角ゴ Pro W3" charset="0"/>
                <a:cs typeface="ヒラギノ角ゴ Pro W3" charset="0"/>
              </a:rPr>
              <a:t>    </a:t>
            </a:r>
            <a:r>
              <a:rPr lang="en-US" altLang="ja-JP" sz="2400" dirty="0" err="1" smtClean="0">
                <a:latin typeface="Arial" charset="0"/>
                <a:ea typeface="ヒラギノ角ゴ Pro W3" charset="0"/>
                <a:cs typeface="ヒラギノ角ゴ Pro W3" charset="0"/>
              </a:rPr>
              <a:t>calificaciones</a:t>
            </a:r>
            <a:r>
              <a:rPr lang="en-US" altLang="ja-JP" sz="2400" dirty="0" smtClean="0">
                <a:latin typeface="Arial" charset="0"/>
                <a:ea typeface="ヒラギノ角ゴ Pro W3" charset="0"/>
                <a:cs typeface="ヒラギノ角ゴ Pro W3" charset="0"/>
              </a:rPr>
              <a:t> </a:t>
            </a:r>
            <a:r>
              <a:rPr lang="en-US" altLang="ja-JP" sz="2400" dirty="0">
                <a:latin typeface="Arial" charset="0"/>
                <a:ea typeface="ヒラギノ角ゴ Pro W3" charset="0"/>
                <a:cs typeface="ヒラギノ角ゴ Pro W3" charset="0"/>
              </a:rPr>
              <a:t>y </a:t>
            </a:r>
            <a:r>
              <a:rPr lang="en-US" altLang="ja-JP" sz="2400" dirty="0" smtClean="0">
                <a:latin typeface="Arial" charset="0"/>
                <a:ea typeface="ヒラギノ角ゴ Pro W3" charset="0"/>
                <a:cs typeface="ヒラギノ角ゴ Pro W3" charset="0"/>
              </a:rPr>
              <a:t>en </a:t>
            </a:r>
            <a:r>
              <a:rPr lang="en-US" altLang="ja-JP" sz="2400" dirty="0" err="1" smtClean="0">
                <a:latin typeface="Arial" charset="0"/>
                <a:ea typeface="ヒラギノ角ゴ Pro W3" charset="0"/>
                <a:cs typeface="ヒラギノ角ゴ Pro W3" charset="0"/>
              </a:rPr>
              <a:t>copiar</a:t>
            </a:r>
            <a:endParaRPr lang="en-US" altLang="ja-JP" sz="2400" dirty="0">
              <a:latin typeface="Arial" charset="0"/>
              <a:ea typeface="ヒラギノ角ゴ Pro W3" charset="0"/>
              <a:cs typeface="ヒラギノ角ゴ Pro W3" charset="0"/>
            </a:endParaRPr>
          </a:p>
          <a:p>
            <a:pPr eaLnBrk="1" hangingPunct="1">
              <a:lnSpc>
                <a:spcPct val="80000"/>
              </a:lnSpc>
            </a:pPr>
            <a:r>
              <a:rPr lang="en-US" altLang="ja-JP" sz="2400" dirty="0">
                <a:latin typeface="Arial" charset="0"/>
                <a:ea typeface="ヒラギノ角ゴ Pro W3" charset="0"/>
                <a:cs typeface="ヒラギノ角ゴ Pro W3" charset="0"/>
              </a:rPr>
              <a:t>Mas </a:t>
            </a:r>
            <a:r>
              <a:rPr lang="en-US" altLang="ja-JP" sz="2400" dirty="0" err="1">
                <a:latin typeface="Arial" charset="0"/>
                <a:ea typeface="ヒラギノ角ゴ Pro W3" charset="0"/>
                <a:cs typeface="ヒラギノ角ゴ Pro W3" charset="0"/>
              </a:rPr>
              <a:t>énfasis</a:t>
            </a:r>
            <a:r>
              <a:rPr lang="en-US" altLang="ja-JP" sz="2400" dirty="0">
                <a:latin typeface="Arial" charset="0"/>
                <a:ea typeface="ヒラギノ角ゴ Pro W3" charset="0"/>
                <a:cs typeface="ヒラギノ角ゴ Pro W3" charset="0"/>
              </a:rPr>
              <a:t> en </a:t>
            </a:r>
            <a:r>
              <a:rPr lang="en-US" altLang="ja-JP" sz="2400" dirty="0" err="1" smtClean="0">
                <a:latin typeface="Arial" charset="0"/>
                <a:ea typeface="ヒラギノ角ゴ Pro W3" charset="0"/>
                <a:cs typeface="ヒラギノ角ゴ Pro W3" charset="0"/>
              </a:rPr>
              <a:t>guiar</a:t>
            </a:r>
            <a:r>
              <a:rPr lang="en-US" altLang="ja-JP" sz="2400" dirty="0" smtClean="0">
                <a:latin typeface="Arial" charset="0"/>
                <a:ea typeface="ヒラギノ角ゴ Pro W3" charset="0"/>
                <a:cs typeface="ヒラギノ角ゴ Pro W3" charset="0"/>
              </a:rPr>
              <a:t> a </a:t>
            </a:r>
            <a:r>
              <a:rPr lang="en-US" altLang="ja-JP" sz="2400" dirty="0">
                <a:latin typeface="Arial" charset="0"/>
                <a:ea typeface="ヒラギノ角ゴ Pro W3" charset="0"/>
                <a:cs typeface="ヒラギノ角ゴ Pro W3" charset="0"/>
              </a:rPr>
              <a:t>los </a:t>
            </a:r>
            <a:r>
              <a:rPr lang="en-US" altLang="ja-JP" sz="2400" dirty="0" err="1">
                <a:latin typeface="Arial" charset="0"/>
                <a:ea typeface="ヒラギノ角ゴ Pro W3" charset="0"/>
                <a:cs typeface="ヒラギノ角ゴ Pro W3" charset="0"/>
              </a:rPr>
              <a:t>alumnos</a:t>
            </a:r>
            <a:r>
              <a:rPr lang="en-US" altLang="ja-JP" sz="2400" dirty="0" smtClean="0">
                <a:latin typeface="Arial" charset="0"/>
                <a:ea typeface="ヒラギノ角ゴ Pro W3" charset="0"/>
                <a:cs typeface="ヒラギノ角ゴ Pro W3" charset="0"/>
              </a:rPr>
              <a:t>,</a:t>
            </a:r>
          </a:p>
          <a:p>
            <a:pPr marL="0" indent="0" eaLnBrk="1" hangingPunct="1">
              <a:lnSpc>
                <a:spcPct val="80000"/>
              </a:lnSpc>
              <a:buNone/>
            </a:pPr>
            <a:r>
              <a:rPr lang="en-US" altLang="ja-JP" sz="2400" dirty="0">
                <a:latin typeface="Arial" charset="0"/>
                <a:ea typeface="ヒラギノ角ゴ Pro W3" charset="0"/>
                <a:cs typeface="ヒラギノ角ゴ Pro W3" charset="0"/>
              </a:rPr>
              <a:t> </a:t>
            </a:r>
            <a:r>
              <a:rPr lang="en-US" altLang="ja-JP" sz="2400" dirty="0" smtClean="0">
                <a:latin typeface="Arial" charset="0"/>
                <a:ea typeface="ヒラギノ角ゴ Pro W3" charset="0"/>
                <a:cs typeface="ヒラギノ角ゴ Pro W3" charset="0"/>
              </a:rPr>
              <a:t>   y en </a:t>
            </a:r>
            <a:r>
              <a:rPr lang="en-US" altLang="ja-JP" sz="2400" dirty="0" err="1" smtClean="0">
                <a:latin typeface="Arial" charset="0"/>
                <a:ea typeface="ヒラギノ角ゴ Pro W3" charset="0"/>
                <a:cs typeface="ヒラギノ角ゴ Pro W3" charset="0"/>
              </a:rPr>
              <a:t>aprendizaje</a:t>
            </a:r>
            <a:r>
              <a:rPr lang="en-US" altLang="ja-JP" sz="2400" dirty="0" smtClean="0">
                <a:latin typeface="Arial" charset="0"/>
                <a:ea typeface="ヒラギノ角ゴ Pro W3" charset="0"/>
                <a:cs typeface="ヒラギノ角ゴ Pro W3" charset="0"/>
              </a:rPr>
              <a:t> </a:t>
            </a:r>
            <a:r>
              <a:rPr lang="en-US" altLang="ja-JP" sz="2400" dirty="0" err="1" smtClean="0">
                <a:latin typeface="Arial" charset="0"/>
                <a:ea typeface="ヒラギノ角ゴ Pro W3" charset="0"/>
                <a:cs typeface="ヒラギノ角ゴ Pro W3" charset="0"/>
              </a:rPr>
              <a:t>cooperativo</a:t>
            </a:r>
            <a:r>
              <a:rPr lang="en-US" altLang="ja-JP" sz="2400" dirty="0" smtClean="0">
                <a:latin typeface="Arial" charset="0"/>
                <a:ea typeface="ヒラギノ角ゴ Pro W3" charset="0"/>
                <a:cs typeface="ヒラギノ角ゴ Pro W3" charset="0"/>
              </a:rPr>
              <a:t>.</a:t>
            </a:r>
            <a:endParaRPr lang="en-US" sz="2400" dirty="0">
              <a:latin typeface="Arial" charset="0"/>
              <a:ea typeface="ヒラギノ角ゴ Pro W3" charset="0"/>
              <a:cs typeface="ヒラギノ角ゴ Pro W3" charset="0"/>
            </a:endParaRPr>
          </a:p>
          <a:p>
            <a:pPr eaLnBrk="1" hangingPunct="1">
              <a:lnSpc>
                <a:spcPct val="80000"/>
              </a:lnSpc>
            </a:pPr>
            <a:r>
              <a:rPr lang="en-US" sz="2400" dirty="0" err="1" smtClean="0">
                <a:latin typeface="Arial" charset="0"/>
                <a:ea typeface="ヒラギノ角ゴ Pro W3" charset="0"/>
                <a:cs typeface="ヒラギノ角ゴ Pro W3" charset="0"/>
              </a:rPr>
              <a:t>Enfoque</a:t>
            </a:r>
            <a:r>
              <a:rPr lang="en-US" sz="2400" dirty="0" smtClean="0">
                <a:latin typeface="Arial" charset="0"/>
                <a:ea typeface="ヒラギノ角ゴ Pro W3" charset="0"/>
                <a:cs typeface="ヒラギノ角ゴ Pro W3" charset="0"/>
              </a:rPr>
              <a:t> </a:t>
            </a:r>
            <a:r>
              <a:rPr lang="en-US" sz="2400" dirty="0">
                <a:latin typeface="Arial" charset="0"/>
                <a:ea typeface="ヒラギノ角ゴ Pro W3" charset="0"/>
                <a:cs typeface="ヒラギノ角ゴ Pro W3" charset="0"/>
              </a:rPr>
              <a:t>en </a:t>
            </a:r>
            <a:r>
              <a:rPr lang="en-US" sz="2400" dirty="0" err="1" smtClean="0">
                <a:latin typeface="Arial" charset="0"/>
                <a:ea typeface="ヒラギノ角ゴ Pro W3" charset="0"/>
                <a:cs typeface="ヒラギノ角ゴ Pro W3" charset="0"/>
              </a:rPr>
              <a:t>éxitos</a:t>
            </a:r>
            <a:r>
              <a:rPr lang="en-US" sz="2400" dirty="0" smtClean="0">
                <a:latin typeface="Arial" charset="0"/>
                <a:ea typeface="ヒラギノ角ゴ Pro W3" charset="0"/>
                <a:cs typeface="ヒラギノ角ゴ Pro W3" charset="0"/>
              </a:rPr>
              <a:t> </a:t>
            </a:r>
            <a:r>
              <a:rPr lang="en-US" sz="2400" dirty="0">
                <a:latin typeface="Arial" charset="0"/>
                <a:ea typeface="ヒラギノ角ゴ Pro W3" charset="0"/>
                <a:cs typeface="ヒラギノ角ゴ Pro W3" charset="0"/>
              </a:rPr>
              <a:t>y </a:t>
            </a:r>
            <a:r>
              <a:rPr lang="en-US" sz="2400" dirty="0" err="1">
                <a:latin typeface="Arial" charset="0"/>
                <a:ea typeface="ヒラギノ角ゴ Pro W3" charset="0"/>
                <a:cs typeface="ヒラギノ角ゴ Pro W3" charset="0"/>
              </a:rPr>
              <a:t>aprendizaje</a:t>
            </a:r>
            <a:r>
              <a:rPr lang="en-US" sz="2400" dirty="0">
                <a:latin typeface="Arial" charset="0"/>
                <a:ea typeface="ヒラギノ角ゴ Pro W3" charset="0"/>
                <a:cs typeface="ヒラギノ角ゴ Pro W3" charset="0"/>
              </a:rPr>
              <a:t> a</a:t>
            </a:r>
            <a:r>
              <a:rPr lang="en-US" sz="2400" dirty="0" smtClean="0">
                <a:latin typeface="Arial" charset="0"/>
                <a:ea typeface="ヒラギノ角ゴ Pro W3" charset="0"/>
                <a:cs typeface="ヒラギノ角ゴ Pro W3" charset="0"/>
              </a:rPr>
              <a:t> </a:t>
            </a:r>
            <a:r>
              <a:rPr lang="en-US" sz="2400" dirty="0">
                <a:latin typeface="Arial" charset="0"/>
                <a:ea typeface="ヒラギノ角ゴ Pro W3" charset="0"/>
                <a:cs typeface="ヒラギノ角ゴ Pro W3" charset="0"/>
              </a:rPr>
              <a:t>largo </a:t>
            </a:r>
            <a:r>
              <a:rPr lang="en-US" sz="2400" dirty="0" err="1">
                <a:latin typeface="Arial" charset="0"/>
                <a:ea typeface="ヒラギノ角ゴ Pro W3" charset="0"/>
                <a:cs typeface="ヒラギノ角ゴ Pro W3" charset="0"/>
              </a:rPr>
              <a:t>plazo</a:t>
            </a:r>
            <a:r>
              <a:rPr lang="en-US" sz="2400" dirty="0" smtClean="0">
                <a:latin typeface="Arial" charset="0"/>
                <a:ea typeface="ヒラギノ角ゴ Pro W3" charset="0"/>
                <a:cs typeface="ヒラギノ角ゴ Pro W3" charset="0"/>
              </a:rPr>
              <a:t>.</a:t>
            </a:r>
            <a:endParaRPr lang="en-US" sz="2400" dirty="0">
              <a:latin typeface="Arial" charset="0"/>
              <a:ea typeface="ヒラギノ角ゴ Pro W3" charset="0"/>
              <a:cs typeface="ヒラギノ角ゴ Pro W3" charset="0"/>
            </a:endParaRPr>
          </a:p>
          <a:p>
            <a:pPr eaLnBrk="1" hangingPunct="1">
              <a:lnSpc>
                <a:spcPct val="80000"/>
              </a:lnSpc>
            </a:pPr>
            <a:r>
              <a:rPr lang="en-US" sz="2400" dirty="0" err="1">
                <a:latin typeface="Arial" charset="0"/>
                <a:ea typeface="ヒラギノ角ゴ Pro W3" charset="0"/>
                <a:cs typeface="ヒラギノ角ゴ Pro W3" charset="0"/>
              </a:rPr>
              <a:t>Todos</a:t>
            </a:r>
            <a:r>
              <a:rPr lang="en-US" sz="2400" dirty="0">
                <a:latin typeface="Arial" charset="0"/>
                <a:ea typeface="ヒラギノ角ゴ Pro W3" charset="0"/>
                <a:cs typeface="ヒラギノ角ゴ Pro W3" charset="0"/>
              </a:rPr>
              <a:t> </a:t>
            </a:r>
            <a:r>
              <a:rPr lang="en-US" sz="2400" dirty="0" smtClean="0">
                <a:latin typeface="Arial" charset="0"/>
                <a:ea typeface="ヒラギノ角ゴ Pro W3" charset="0"/>
                <a:cs typeface="ヒラギノ角ゴ Pro W3" charset="0"/>
              </a:rPr>
              <a:t>los </a:t>
            </a:r>
            <a:r>
              <a:rPr lang="en-US" sz="2400" dirty="0" err="1" smtClean="0">
                <a:latin typeface="Arial" charset="0"/>
                <a:ea typeface="ヒラギノ角ゴ Pro W3" charset="0"/>
                <a:cs typeface="ヒラギノ角ゴ Pro W3" charset="0"/>
              </a:rPr>
              <a:t>alumnos</a:t>
            </a:r>
            <a:r>
              <a:rPr lang="en-US" sz="2400" dirty="0" smtClean="0">
                <a:latin typeface="Arial" charset="0"/>
                <a:ea typeface="ヒラギノ角ゴ Pro W3" charset="0"/>
                <a:cs typeface="ヒラギノ角ゴ Pro W3" charset="0"/>
              </a:rPr>
              <a:t> </a:t>
            </a:r>
            <a:r>
              <a:rPr lang="en-US" sz="2400" dirty="0">
                <a:latin typeface="Arial" charset="0"/>
                <a:ea typeface="ヒラギノ角ゴ Pro W3" charset="0"/>
                <a:cs typeface="ヒラギノ角ゴ Pro W3" charset="0"/>
              </a:rPr>
              <a:t>van a </a:t>
            </a:r>
            <a:r>
              <a:rPr lang="en-US" sz="2400" dirty="0" err="1">
                <a:latin typeface="Arial" charset="0"/>
                <a:ea typeface="ヒラギノ角ゴ Pro W3" charset="0"/>
                <a:cs typeface="ヒラギノ角ゴ Pro W3" charset="0"/>
              </a:rPr>
              <a:t>tener</a:t>
            </a:r>
            <a:r>
              <a:rPr lang="en-US" sz="2400" dirty="0">
                <a:latin typeface="Arial" charset="0"/>
                <a:ea typeface="ヒラギノ角ゴ Pro W3" charset="0"/>
                <a:cs typeface="ヒラギノ角ゴ Pro W3" charset="0"/>
              </a:rPr>
              <a:t> </a:t>
            </a:r>
            <a:r>
              <a:rPr lang="en-US" sz="2400" dirty="0" err="1" smtClean="0">
                <a:latin typeface="Arial" charset="0"/>
                <a:ea typeface="ヒラギノ角ゴ Pro W3" charset="0"/>
                <a:cs typeface="ヒラギノ角ゴ Pro W3" charset="0"/>
              </a:rPr>
              <a:t>éxito</a:t>
            </a:r>
            <a:r>
              <a:rPr lang="en-US" sz="2400" dirty="0" smtClean="0">
                <a:latin typeface="Arial" charset="0"/>
                <a:ea typeface="ヒラギノ角ゴ Pro W3" charset="0"/>
                <a:cs typeface="ヒラギノ角ゴ Pro W3" charset="0"/>
              </a:rPr>
              <a:t>.</a:t>
            </a:r>
          </a:p>
          <a:p>
            <a:pPr marL="0" indent="0" eaLnBrk="1" hangingPunct="1">
              <a:lnSpc>
                <a:spcPct val="80000"/>
              </a:lnSpc>
              <a:buNone/>
            </a:pPr>
            <a:r>
              <a:rPr lang="en-US" sz="2400" dirty="0" smtClean="0">
                <a:latin typeface="Arial" charset="0"/>
                <a:ea typeface="ヒラギノ角ゴ Pro W3" charset="0"/>
                <a:cs typeface="ヒラギノ角ゴ Pro W3" charset="0"/>
              </a:rPr>
              <a:t>	 “Failure is NOT an option.”</a:t>
            </a:r>
            <a:endParaRPr lang="en-US" sz="2400" dirty="0">
              <a:latin typeface="Arial" charset="0"/>
              <a:ea typeface="ヒラギノ角ゴ Pro W3" charset="0"/>
              <a:cs typeface="ヒラギノ角ゴ Pro W3" charset="0"/>
            </a:endParaRPr>
          </a:p>
          <a:p>
            <a:pPr eaLnBrk="1" hangingPunct="1">
              <a:lnSpc>
                <a:spcPct val="80000"/>
              </a:lnSpc>
              <a:buFontTx/>
              <a:buNone/>
            </a:pPr>
            <a:endParaRPr lang="en-US" sz="2400" dirty="0">
              <a:latin typeface="Arial" charset="0"/>
              <a:ea typeface="ヒラギノ角ゴ Pro W3" charset="0"/>
              <a:cs typeface="ヒラギノ角ゴ Pro W3" charset="0"/>
            </a:endParaRPr>
          </a:p>
          <a:p>
            <a:pPr marL="0" indent="0" eaLnBrk="1" hangingPunct="1">
              <a:lnSpc>
                <a:spcPct val="80000"/>
              </a:lnSpc>
              <a:buNone/>
            </a:pPr>
            <a:r>
              <a:rPr lang="en-US" altLang="ja-JP" sz="2400" dirty="0" smtClean="0">
                <a:latin typeface="Arial" charset="0"/>
                <a:ea typeface="ヒラギノ角ゴ Pro W3" charset="0"/>
                <a:cs typeface="ヒラギノ角ゴ Pro W3" charset="0"/>
              </a:rPr>
              <a:t>  </a:t>
            </a:r>
            <a:r>
              <a:rPr lang="ja-JP" altLang="en-US" sz="2400" dirty="0" smtClean="0">
                <a:latin typeface="Arial" charset="0"/>
                <a:ea typeface="ヒラギノ角ゴ Pro W3" charset="0"/>
                <a:cs typeface="ヒラギノ角ゴ Pro W3" charset="0"/>
              </a:rPr>
              <a:t>“</a:t>
            </a:r>
            <a:r>
              <a:rPr lang="en-US" altLang="ja-JP" sz="2400" i="1" dirty="0">
                <a:latin typeface="Arial" charset="0"/>
                <a:ea typeface="ヒラギノ角ゴ Pro W3" charset="0"/>
                <a:cs typeface="ヒラギノ角ゴ Pro W3" charset="0"/>
              </a:rPr>
              <a:t>Un </a:t>
            </a:r>
            <a:r>
              <a:rPr lang="en-US" altLang="ja-JP" sz="2400" i="1" dirty="0" err="1">
                <a:latin typeface="Arial" charset="0"/>
                <a:ea typeface="ヒラギノ角ゴ Pro W3" charset="0"/>
                <a:cs typeface="ヒラギノ角ゴ Pro W3" charset="0"/>
              </a:rPr>
              <a:t>diagnóstico</a:t>
            </a:r>
            <a:r>
              <a:rPr lang="en-US" altLang="ja-JP" sz="2400" i="1" dirty="0">
                <a:latin typeface="Arial" charset="0"/>
                <a:ea typeface="ヒラギノ角ゴ Pro W3" charset="0"/>
                <a:cs typeface="ヒラギノ角ゴ Pro W3" charset="0"/>
              </a:rPr>
              <a:t> </a:t>
            </a:r>
            <a:r>
              <a:rPr lang="en-US" altLang="ja-JP" sz="2400" i="1" dirty="0" err="1">
                <a:latin typeface="Arial" charset="0"/>
                <a:ea typeface="ヒラギノ角ゴ Pro W3" charset="0"/>
                <a:cs typeface="ヒラギノ角ゴ Pro W3" charset="0"/>
              </a:rPr>
              <a:t>es</a:t>
            </a:r>
            <a:r>
              <a:rPr lang="en-US" altLang="ja-JP" sz="2400" i="1" dirty="0">
                <a:latin typeface="Arial" charset="0"/>
                <a:ea typeface="ヒラギノ角ゴ Pro W3" charset="0"/>
                <a:cs typeface="ヒラギノ角ゴ Pro W3" charset="0"/>
              </a:rPr>
              <a:t> un</a:t>
            </a:r>
            <a:r>
              <a:rPr lang="en-US" sz="2400" dirty="0">
                <a:latin typeface="Arial" charset="0"/>
                <a:ea typeface="ヒラギノ角ゴ Pro W3" charset="0"/>
                <a:cs typeface="ヒラギノ角ゴ Pro W3" charset="0"/>
              </a:rPr>
              <a:t> </a:t>
            </a:r>
            <a:r>
              <a:rPr lang="en-US" sz="2400" i="1" dirty="0" err="1">
                <a:latin typeface="Arial" charset="0"/>
                <a:ea typeface="ヒラギノ角ゴ Pro W3" charset="0"/>
                <a:cs typeface="ヒラギノ角ゴ Pro W3" charset="0"/>
              </a:rPr>
              <a:t>destino</a:t>
            </a:r>
            <a:r>
              <a:rPr lang="en-US" sz="2400" i="1" dirty="0">
                <a:latin typeface="Arial" charset="0"/>
                <a:ea typeface="ヒラギノ角ゴ Pro W3" charset="0"/>
                <a:cs typeface="ヒラギノ角ゴ Pro W3" charset="0"/>
              </a:rPr>
              <a:t>.</a:t>
            </a:r>
            <a:r>
              <a:rPr lang="ja-JP" altLang="en-US" sz="2400" i="1" dirty="0">
                <a:latin typeface="Arial" charset="0"/>
                <a:ea typeface="ヒラギノ角ゴ Pro W3" charset="0"/>
                <a:cs typeface="ヒラギノ角ゴ Pro W3" charset="0"/>
              </a:rPr>
              <a:t>”</a:t>
            </a:r>
            <a:r>
              <a:rPr lang="en-US" altLang="ja-JP" sz="2400" dirty="0">
                <a:latin typeface="Arial" charset="0"/>
                <a:ea typeface="ヒラギノ角ゴ Pro W3" charset="0"/>
                <a:cs typeface="ヒラギノ角ゴ Pro W3" charset="0"/>
              </a:rPr>
              <a:t> </a:t>
            </a:r>
          </a:p>
          <a:p>
            <a:pPr marL="0" indent="0" eaLnBrk="1" hangingPunct="1">
              <a:lnSpc>
                <a:spcPct val="80000"/>
              </a:lnSpc>
              <a:buNone/>
            </a:pPr>
            <a:r>
              <a:rPr lang="en-US" altLang="ja-JP" sz="2400" dirty="0">
                <a:latin typeface="Arial" charset="0"/>
                <a:ea typeface="ヒラギノ角ゴ Pro W3" charset="0"/>
                <a:cs typeface="ヒラギノ角ゴ Pro W3" charset="0"/>
              </a:rPr>
              <a:t>                      </a:t>
            </a:r>
            <a:r>
              <a:rPr lang="en-US" altLang="ja-JP" sz="2400" dirty="0" smtClean="0">
                <a:latin typeface="Arial" charset="0"/>
                <a:ea typeface="ヒラギノ角ゴ Pro W3" charset="0"/>
                <a:cs typeface="ヒラギノ角ゴ Pro W3" charset="0"/>
              </a:rPr>
              <a:t>            </a:t>
            </a:r>
            <a:r>
              <a:rPr lang="en-US" altLang="ja-JP" sz="2400" dirty="0">
                <a:latin typeface="Arial" charset="0"/>
                <a:ea typeface="ヒラギノ角ゴ Pro W3" charset="0"/>
                <a:cs typeface="ヒラギノ角ゴ Pro W3" charset="0"/>
              </a:rPr>
              <a:t>(Dr. </a:t>
            </a:r>
            <a:r>
              <a:rPr lang="en-US" altLang="ja-JP" sz="2400" dirty="0" err="1">
                <a:latin typeface="Arial" charset="0"/>
                <a:ea typeface="ヒラギノ角ゴ Pro W3" charset="0"/>
                <a:cs typeface="ヒラギノ角ゴ Pro W3" charset="0"/>
              </a:rPr>
              <a:t>Isauro</a:t>
            </a:r>
            <a:r>
              <a:rPr lang="en-US" altLang="ja-JP" sz="2400" dirty="0">
                <a:latin typeface="Arial" charset="0"/>
                <a:ea typeface="ヒラギノ角ゴ Pro W3" charset="0"/>
                <a:cs typeface="ヒラギノ角ゴ Pro W3" charset="0"/>
              </a:rPr>
              <a:t> Blanco)</a:t>
            </a:r>
          </a:p>
          <a:p>
            <a:pPr eaLnBrk="1" hangingPunct="1">
              <a:lnSpc>
                <a:spcPct val="80000"/>
              </a:lnSpc>
            </a:pPr>
            <a:endParaRPr lang="en-US" sz="2400" b="1" dirty="0">
              <a:latin typeface="Arial" charset="0"/>
              <a:ea typeface="ヒラギノ角ゴ Pro W3" charset="0"/>
              <a:cs typeface="ヒラギノ角ゴ Pro W3" charset="0"/>
            </a:endParaRPr>
          </a:p>
          <a:p>
            <a:pPr eaLnBrk="1" hangingPunct="1">
              <a:lnSpc>
                <a:spcPct val="80000"/>
              </a:lnSpc>
              <a:buFontTx/>
              <a:buNone/>
            </a:pPr>
            <a:endParaRPr lang="en-US" sz="2400" b="1" dirty="0">
              <a:latin typeface="Arial" charset="0"/>
              <a:ea typeface="ヒラギノ角ゴ Pro W3" charset="0"/>
              <a:cs typeface="ヒラギノ角ゴ Pro W3" charset="0"/>
            </a:endParaRPr>
          </a:p>
        </p:txBody>
      </p:sp>
      <p:sp>
        <p:nvSpPr>
          <p:cNvPr id="28677" name="AutoShape 5">
            <a:hlinkClick r:id="" action="ppaction://hlinkshowjump?jump=nextslide" highlightClick="1"/>
          </p:cNvPr>
          <p:cNvSpPr>
            <a:spLocks noChangeArrowheads="1"/>
          </p:cNvSpPr>
          <p:nvPr/>
        </p:nvSpPr>
        <p:spPr bwMode="auto">
          <a:xfrm>
            <a:off x="2133600" y="2057400"/>
            <a:ext cx="76200" cy="76200"/>
          </a:xfrm>
          <a:prstGeom prst="actionButtonHelp">
            <a:avLst/>
          </a:prstGeom>
          <a:solidFill>
            <a:schemeClr val="accent1"/>
          </a:solidFill>
          <a:ln w="9525">
            <a:solidFill>
              <a:schemeClr val="tx1"/>
            </a:solidFill>
            <a:miter lim="800000"/>
            <a:headEnd/>
            <a:tailEnd/>
          </a:ln>
        </p:spPr>
        <p:txBody>
          <a:bodyPr wrap="none" anchor="ctr"/>
          <a:lstStyle/>
          <a:p>
            <a:endParaRPr lang="es-ES"/>
          </a:p>
        </p:txBody>
      </p:sp>
      <p:pic>
        <p:nvPicPr>
          <p:cNvPr id="3" name="Content Placeholder 2"/>
          <p:cNvPicPr>
            <a:picLocks noGrp="1" noChangeAspect="1"/>
          </p:cNvPicPr>
          <p:nvPr>
            <p:ph sz="half" idx="2"/>
          </p:nvPr>
        </p:nvPicPr>
        <p:blipFill>
          <a:blip r:embed="rId3"/>
          <a:srcRect t="12010" b="12010"/>
          <a:stretch>
            <a:fillRect/>
          </a:stretch>
        </p:blipFill>
        <p:spPr>
          <a:xfrm>
            <a:off x="6096000" y="1828800"/>
            <a:ext cx="3048000" cy="502920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10585995"/>
      </p:ext>
    </p:extLst>
  </p:cSld>
  <p:clrMapOvr>
    <a:masterClrMapping/>
  </p:clrMapOvr>
  <p:transition advTm="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fade">
                                      <p:cBhvr>
                                        <p:cTn id="7" dur="5000"/>
                                        <p:tgtEl>
                                          <p:spTgt spid="43010"/>
                                        </p:tgtEl>
                                      </p:cBhvr>
                                    </p:animEffect>
                                    <p:anim calcmode="lin" valueType="num">
                                      <p:cBhvr>
                                        <p:cTn id="8" dur="5000" fill="hold"/>
                                        <p:tgtEl>
                                          <p:spTgt spid="43010"/>
                                        </p:tgtEl>
                                        <p:attrNameLst>
                                          <p:attrName>style.rotation</p:attrName>
                                        </p:attrNameLst>
                                      </p:cBhvr>
                                      <p:tavLst>
                                        <p:tav tm="0">
                                          <p:val>
                                            <p:fltVal val="720"/>
                                          </p:val>
                                        </p:tav>
                                        <p:tav tm="100000">
                                          <p:val>
                                            <p:fltVal val="0"/>
                                          </p:val>
                                        </p:tav>
                                      </p:tavLst>
                                    </p:anim>
                                    <p:anim calcmode="lin" valueType="num">
                                      <p:cBhvr>
                                        <p:cTn id="9" dur="5000" fill="hold"/>
                                        <p:tgtEl>
                                          <p:spTgt spid="43010"/>
                                        </p:tgtEl>
                                        <p:attrNameLst>
                                          <p:attrName>ppt_h</p:attrName>
                                        </p:attrNameLst>
                                      </p:cBhvr>
                                      <p:tavLst>
                                        <p:tav tm="0">
                                          <p:val>
                                            <p:fltVal val="0"/>
                                          </p:val>
                                        </p:tav>
                                        <p:tav tm="100000">
                                          <p:val>
                                            <p:strVal val="#ppt_h"/>
                                          </p:val>
                                        </p:tav>
                                      </p:tavLst>
                                    </p:anim>
                                    <p:anim calcmode="lin" valueType="num">
                                      <p:cBhvr>
                                        <p:cTn id="10" dur="5000" fill="hold"/>
                                        <p:tgtEl>
                                          <p:spTgt spid="43010"/>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8" presetClass="entr" presetSubtype="0" accel="100000" fill="hold" grpId="0" nodeType="clickEffect">
                                  <p:stCondLst>
                                    <p:cond delay="0"/>
                                  </p:stCondLst>
                                  <p:childTnLst>
                                    <p:set>
                                      <p:cBhvr>
                                        <p:cTn id="14" dur="1" fill="hold">
                                          <p:stCondLst>
                                            <p:cond delay="0"/>
                                          </p:stCondLst>
                                        </p:cTn>
                                        <p:tgtEl>
                                          <p:spTgt spid="43011">
                                            <p:bg/>
                                          </p:spTgt>
                                        </p:tgtEl>
                                        <p:attrNameLst>
                                          <p:attrName>style.visibility</p:attrName>
                                        </p:attrNameLst>
                                      </p:cBhvr>
                                      <p:to>
                                        <p:strVal val="visible"/>
                                      </p:to>
                                    </p:set>
                                    <p:anim calcmode="lin" valueType="num">
                                      <p:cBhvr>
                                        <p:cTn id="15" dur="5000" fill="hold"/>
                                        <p:tgtEl>
                                          <p:spTgt spid="43011">
                                            <p:bg/>
                                          </p:spTgt>
                                        </p:tgtEl>
                                        <p:attrNameLst>
                                          <p:attrName>ppt_w</p:attrName>
                                        </p:attrNameLst>
                                      </p:cBhvr>
                                      <p:tavLst>
                                        <p:tav tm="0">
                                          <p:val>
                                            <p:strVal val="#ppt_w*2.5"/>
                                          </p:val>
                                        </p:tav>
                                        <p:tav tm="100000">
                                          <p:val>
                                            <p:strVal val="#ppt_w"/>
                                          </p:val>
                                        </p:tav>
                                      </p:tavLst>
                                    </p:anim>
                                    <p:anim calcmode="lin" valueType="num">
                                      <p:cBhvr>
                                        <p:cTn id="16" dur="5000" fill="hold"/>
                                        <p:tgtEl>
                                          <p:spTgt spid="43011">
                                            <p:bg/>
                                          </p:spTgt>
                                        </p:tgtEl>
                                        <p:attrNameLst>
                                          <p:attrName>ppt_h</p:attrName>
                                        </p:attrNameLst>
                                      </p:cBhvr>
                                      <p:tavLst>
                                        <p:tav tm="0">
                                          <p:val>
                                            <p:strVal val="#ppt_h*0.01"/>
                                          </p:val>
                                        </p:tav>
                                        <p:tav tm="100000">
                                          <p:val>
                                            <p:strVal val="#ppt_h"/>
                                          </p:val>
                                        </p:tav>
                                      </p:tavLst>
                                    </p:anim>
                                    <p:anim calcmode="lin" valueType="num">
                                      <p:cBhvr>
                                        <p:cTn id="17" dur="5000" fill="hold"/>
                                        <p:tgtEl>
                                          <p:spTgt spid="43011">
                                            <p:bg/>
                                          </p:spTgt>
                                        </p:tgtEl>
                                        <p:attrNameLst>
                                          <p:attrName>ppt_x</p:attrName>
                                        </p:attrNameLst>
                                      </p:cBhvr>
                                      <p:tavLst>
                                        <p:tav tm="0">
                                          <p:val>
                                            <p:strVal val="#ppt_x"/>
                                          </p:val>
                                        </p:tav>
                                        <p:tav tm="100000">
                                          <p:val>
                                            <p:strVal val="#ppt_x"/>
                                          </p:val>
                                        </p:tav>
                                      </p:tavLst>
                                    </p:anim>
                                    <p:anim calcmode="lin" valueType="num">
                                      <p:cBhvr>
                                        <p:cTn id="18" dur="5000" fill="hold"/>
                                        <p:tgtEl>
                                          <p:spTgt spid="43011">
                                            <p:bg/>
                                          </p:spTgt>
                                        </p:tgtEl>
                                        <p:attrNameLst>
                                          <p:attrName>ppt_y</p:attrName>
                                        </p:attrNameLst>
                                      </p:cBhvr>
                                      <p:tavLst>
                                        <p:tav tm="0">
                                          <p:val>
                                            <p:strVal val="#ppt_h+1"/>
                                          </p:val>
                                        </p:tav>
                                        <p:tav tm="100000">
                                          <p:val>
                                            <p:strVal val="#ppt_y"/>
                                          </p:val>
                                        </p:tav>
                                      </p:tavLst>
                                    </p:anim>
                                    <p:animEffect transition="in" filter="fade">
                                      <p:cBhvr>
                                        <p:cTn id="19" dur="5000"/>
                                        <p:tgtEl>
                                          <p:spTgt spid="43011">
                                            <p:bg/>
                                          </p:spTgt>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58" presetClass="entr" presetSubtype="0" accel="100000" fill="hold" grpId="0" nodeType="clickEffect">
                                  <p:stCondLst>
                                    <p:cond delay="0"/>
                                  </p:stCondLst>
                                  <p:childTnLst>
                                    <p:set>
                                      <p:cBhvr>
                                        <p:cTn id="23" dur="1" fill="hold">
                                          <p:stCondLst>
                                            <p:cond delay="0"/>
                                          </p:stCondLst>
                                        </p:cTn>
                                        <p:tgtEl>
                                          <p:spTgt spid="43011">
                                            <p:txEl>
                                              <p:pRg st="0" end="0"/>
                                            </p:txEl>
                                          </p:spTgt>
                                        </p:tgtEl>
                                        <p:attrNameLst>
                                          <p:attrName>style.visibility</p:attrName>
                                        </p:attrNameLst>
                                      </p:cBhvr>
                                      <p:to>
                                        <p:strVal val="visible"/>
                                      </p:to>
                                    </p:set>
                                    <p:anim calcmode="lin" valueType="num">
                                      <p:cBhvr>
                                        <p:cTn id="24" dur="5000" fill="hold"/>
                                        <p:tgtEl>
                                          <p:spTgt spid="43011">
                                            <p:txEl>
                                              <p:pRg st="0" end="0"/>
                                            </p:txEl>
                                          </p:spTgt>
                                        </p:tgtEl>
                                        <p:attrNameLst>
                                          <p:attrName>ppt_w</p:attrName>
                                        </p:attrNameLst>
                                      </p:cBhvr>
                                      <p:tavLst>
                                        <p:tav tm="0">
                                          <p:val>
                                            <p:strVal val="#ppt_w*2.5"/>
                                          </p:val>
                                        </p:tav>
                                        <p:tav tm="100000">
                                          <p:val>
                                            <p:strVal val="#ppt_w"/>
                                          </p:val>
                                        </p:tav>
                                      </p:tavLst>
                                    </p:anim>
                                    <p:anim calcmode="lin" valueType="num">
                                      <p:cBhvr>
                                        <p:cTn id="25" dur="5000" fill="hold"/>
                                        <p:tgtEl>
                                          <p:spTgt spid="43011">
                                            <p:txEl>
                                              <p:pRg st="0" end="0"/>
                                            </p:txEl>
                                          </p:spTgt>
                                        </p:tgtEl>
                                        <p:attrNameLst>
                                          <p:attrName>ppt_h</p:attrName>
                                        </p:attrNameLst>
                                      </p:cBhvr>
                                      <p:tavLst>
                                        <p:tav tm="0">
                                          <p:val>
                                            <p:strVal val="#ppt_h*0.01"/>
                                          </p:val>
                                        </p:tav>
                                        <p:tav tm="100000">
                                          <p:val>
                                            <p:strVal val="#ppt_h"/>
                                          </p:val>
                                        </p:tav>
                                      </p:tavLst>
                                    </p:anim>
                                    <p:anim calcmode="lin" valueType="num">
                                      <p:cBhvr>
                                        <p:cTn id="26" dur="50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p:cTn id="27" dur="5000" fill="hold"/>
                                        <p:tgtEl>
                                          <p:spTgt spid="43011">
                                            <p:txEl>
                                              <p:pRg st="0" end="0"/>
                                            </p:txEl>
                                          </p:spTgt>
                                        </p:tgtEl>
                                        <p:attrNameLst>
                                          <p:attrName>ppt_y</p:attrName>
                                        </p:attrNameLst>
                                      </p:cBhvr>
                                      <p:tavLst>
                                        <p:tav tm="0">
                                          <p:val>
                                            <p:strVal val="#ppt_h+1"/>
                                          </p:val>
                                        </p:tav>
                                        <p:tav tm="100000">
                                          <p:val>
                                            <p:strVal val="#ppt_y"/>
                                          </p:val>
                                        </p:tav>
                                      </p:tavLst>
                                    </p:anim>
                                    <p:animEffect transition="in" filter="fade">
                                      <p:cBhvr>
                                        <p:cTn id="28" dur="5000"/>
                                        <p:tgtEl>
                                          <p:spTgt spid="43011">
                                            <p:txEl>
                                              <p:pRg st="0" end="0"/>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2" name="Click"/>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58" presetClass="entr" presetSubtype="0" accel="100000" fill="hold" grpId="0" nodeType="clickEffect">
                                  <p:stCondLst>
                                    <p:cond delay="0"/>
                                  </p:stCondLst>
                                  <p:childTnLst>
                                    <p:set>
                                      <p:cBhvr>
                                        <p:cTn id="32" dur="1" fill="hold">
                                          <p:stCondLst>
                                            <p:cond delay="0"/>
                                          </p:stCondLst>
                                        </p:cTn>
                                        <p:tgtEl>
                                          <p:spTgt spid="43011">
                                            <p:txEl>
                                              <p:pRg st="2" end="2"/>
                                            </p:txEl>
                                          </p:spTgt>
                                        </p:tgtEl>
                                        <p:attrNameLst>
                                          <p:attrName>style.visibility</p:attrName>
                                        </p:attrNameLst>
                                      </p:cBhvr>
                                      <p:to>
                                        <p:strVal val="visible"/>
                                      </p:to>
                                    </p:set>
                                    <p:anim calcmode="lin" valueType="num">
                                      <p:cBhvr>
                                        <p:cTn id="33" dur="5000" fill="hold"/>
                                        <p:tgtEl>
                                          <p:spTgt spid="43011">
                                            <p:txEl>
                                              <p:pRg st="2" end="2"/>
                                            </p:txEl>
                                          </p:spTgt>
                                        </p:tgtEl>
                                        <p:attrNameLst>
                                          <p:attrName>ppt_w</p:attrName>
                                        </p:attrNameLst>
                                      </p:cBhvr>
                                      <p:tavLst>
                                        <p:tav tm="0">
                                          <p:val>
                                            <p:strVal val="#ppt_w*2.5"/>
                                          </p:val>
                                        </p:tav>
                                        <p:tav tm="100000">
                                          <p:val>
                                            <p:strVal val="#ppt_w"/>
                                          </p:val>
                                        </p:tav>
                                      </p:tavLst>
                                    </p:anim>
                                    <p:anim calcmode="lin" valueType="num">
                                      <p:cBhvr>
                                        <p:cTn id="34" dur="5000" fill="hold"/>
                                        <p:tgtEl>
                                          <p:spTgt spid="43011">
                                            <p:txEl>
                                              <p:pRg st="2" end="2"/>
                                            </p:txEl>
                                          </p:spTgt>
                                        </p:tgtEl>
                                        <p:attrNameLst>
                                          <p:attrName>ppt_h</p:attrName>
                                        </p:attrNameLst>
                                      </p:cBhvr>
                                      <p:tavLst>
                                        <p:tav tm="0">
                                          <p:val>
                                            <p:strVal val="#ppt_h*0.01"/>
                                          </p:val>
                                        </p:tav>
                                        <p:tav tm="100000">
                                          <p:val>
                                            <p:strVal val="#ppt_h"/>
                                          </p:val>
                                        </p:tav>
                                      </p:tavLst>
                                    </p:anim>
                                    <p:anim calcmode="lin" valueType="num">
                                      <p:cBhvr>
                                        <p:cTn id="35" dur="50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p:cTn id="36" dur="5000" fill="hold"/>
                                        <p:tgtEl>
                                          <p:spTgt spid="43011">
                                            <p:txEl>
                                              <p:pRg st="2" end="2"/>
                                            </p:txEl>
                                          </p:spTgt>
                                        </p:tgtEl>
                                        <p:attrNameLst>
                                          <p:attrName>ppt_y</p:attrName>
                                        </p:attrNameLst>
                                      </p:cBhvr>
                                      <p:tavLst>
                                        <p:tav tm="0">
                                          <p:val>
                                            <p:strVal val="#ppt_h+1"/>
                                          </p:val>
                                        </p:tav>
                                        <p:tav tm="100000">
                                          <p:val>
                                            <p:strVal val="#ppt_y"/>
                                          </p:val>
                                        </p:tav>
                                      </p:tavLst>
                                    </p:anim>
                                    <p:animEffect transition="in" filter="fade">
                                      <p:cBhvr>
                                        <p:cTn id="37" dur="5000"/>
                                        <p:tgtEl>
                                          <p:spTgt spid="43011">
                                            <p:txEl>
                                              <p:pRg st="2" end="2"/>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58" presetClass="entr" presetSubtype="0" accel="100000" fill="hold" grpId="0" nodeType="clickEffect">
                                  <p:stCondLst>
                                    <p:cond delay="0"/>
                                  </p:stCondLst>
                                  <p:childTnLst>
                                    <p:set>
                                      <p:cBhvr>
                                        <p:cTn id="41" dur="1" fill="hold">
                                          <p:stCondLst>
                                            <p:cond delay="0"/>
                                          </p:stCondLst>
                                        </p:cTn>
                                        <p:tgtEl>
                                          <p:spTgt spid="43011">
                                            <p:txEl>
                                              <p:pRg st="4" end="4"/>
                                            </p:txEl>
                                          </p:spTgt>
                                        </p:tgtEl>
                                        <p:attrNameLst>
                                          <p:attrName>style.visibility</p:attrName>
                                        </p:attrNameLst>
                                      </p:cBhvr>
                                      <p:to>
                                        <p:strVal val="visible"/>
                                      </p:to>
                                    </p:set>
                                    <p:anim calcmode="lin" valueType="num">
                                      <p:cBhvr>
                                        <p:cTn id="42" dur="5000" fill="hold"/>
                                        <p:tgtEl>
                                          <p:spTgt spid="43011">
                                            <p:txEl>
                                              <p:pRg st="4" end="4"/>
                                            </p:txEl>
                                          </p:spTgt>
                                        </p:tgtEl>
                                        <p:attrNameLst>
                                          <p:attrName>ppt_w</p:attrName>
                                        </p:attrNameLst>
                                      </p:cBhvr>
                                      <p:tavLst>
                                        <p:tav tm="0">
                                          <p:val>
                                            <p:strVal val="#ppt_w*2.5"/>
                                          </p:val>
                                        </p:tav>
                                        <p:tav tm="100000">
                                          <p:val>
                                            <p:strVal val="#ppt_w"/>
                                          </p:val>
                                        </p:tav>
                                      </p:tavLst>
                                    </p:anim>
                                    <p:anim calcmode="lin" valueType="num">
                                      <p:cBhvr>
                                        <p:cTn id="43" dur="5000" fill="hold"/>
                                        <p:tgtEl>
                                          <p:spTgt spid="43011">
                                            <p:txEl>
                                              <p:pRg st="4" end="4"/>
                                            </p:txEl>
                                          </p:spTgt>
                                        </p:tgtEl>
                                        <p:attrNameLst>
                                          <p:attrName>ppt_h</p:attrName>
                                        </p:attrNameLst>
                                      </p:cBhvr>
                                      <p:tavLst>
                                        <p:tav tm="0">
                                          <p:val>
                                            <p:strVal val="#ppt_h*0.01"/>
                                          </p:val>
                                        </p:tav>
                                        <p:tav tm="100000">
                                          <p:val>
                                            <p:strVal val="#ppt_h"/>
                                          </p:val>
                                        </p:tav>
                                      </p:tavLst>
                                    </p:anim>
                                    <p:anim calcmode="lin" valueType="num">
                                      <p:cBhvr>
                                        <p:cTn id="44" dur="5000" fill="hold"/>
                                        <p:tgtEl>
                                          <p:spTgt spid="43011">
                                            <p:txEl>
                                              <p:pRg st="4" end="4"/>
                                            </p:txEl>
                                          </p:spTgt>
                                        </p:tgtEl>
                                        <p:attrNameLst>
                                          <p:attrName>ppt_x</p:attrName>
                                        </p:attrNameLst>
                                      </p:cBhvr>
                                      <p:tavLst>
                                        <p:tav tm="0">
                                          <p:val>
                                            <p:strVal val="#ppt_x"/>
                                          </p:val>
                                        </p:tav>
                                        <p:tav tm="100000">
                                          <p:val>
                                            <p:strVal val="#ppt_x"/>
                                          </p:val>
                                        </p:tav>
                                      </p:tavLst>
                                    </p:anim>
                                    <p:anim calcmode="lin" valueType="num">
                                      <p:cBhvr>
                                        <p:cTn id="45" dur="5000" fill="hold"/>
                                        <p:tgtEl>
                                          <p:spTgt spid="43011">
                                            <p:txEl>
                                              <p:pRg st="4" end="4"/>
                                            </p:txEl>
                                          </p:spTgt>
                                        </p:tgtEl>
                                        <p:attrNameLst>
                                          <p:attrName>ppt_y</p:attrName>
                                        </p:attrNameLst>
                                      </p:cBhvr>
                                      <p:tavLst>
                                        <p:tav tm="0">
                                          <p:val>
                                            <p:strVal val="#ppt_h+1"/>
                                          </p:val>
                                        </p:tav>
                                        <p:tav tm="100000">
                                          <p:val>
                                            <p:strVal val="#ppt_y"/>
                                          </p:val>
                                        </p:tav>
                                      </p:tavLst>
                                    </p:anim>
                                    <p:animEffect transition="in" filter="fade">
                                      <p:cBhvr>
                                        <p:cTn id="46" dur="5000"/>
                                        <p:tgtEl>
                                          <p:spTgt spid="43011">
                                            <p:txEl>
                                              <p:pRg st="4" end="4"/>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2" name="Click"/>
                                        </p:tgtEl>
                                      </p:cMediaNode>
                                    </p:audio>
                                  </p:subTnLst>
                                </p:cTn>
                              </p:par>
                            </p:childTnLst>
                          </p:cTn>
                        </p:par>
                      </p:childTnLst>
                    </p:cTn>
                  </p:par>
                  <p:par>
                    <p:cTn id="47" fill="hold" nodeType="clickPar">
                      <p:stCondLst>
                        <p:cond delay="indefinite"/>
                      </p:stCondLst>
                      <p:childTnLst>
                        <p:par>
                          <p:cTn id="48" fill="hold" nodeType="withGroup">
                            <p:stCondLst>
                              <p:cond delay="0"/>
                            </p:stCondLst>
                            <p:childTnLst>
                              <p:par>
                                <p:cTn id="49" presetID="58" presetClass="entr" presetSubtype="0" accel="100000" fill="hold" grpId="0" nodeType="clickEffect">
                                  <p:stCondLst>
                                    <p:cond delay="0"/>
                                  </p:stCondLst>
                                  <p:childTnLst>
                                    <p:set>
                                      <p:cBhvr>
                                        <p:cTn id="50" dur="1" fill="hold">
                                          <p:stCondLst>
                                            <p:cond delay="0"/>
                                          </p:stCondLst>
                                        </p:cTn>
                                        <p:tgtEl>
                                          <p:spTgt spid="43011">
                                            <p:txEl>
                                              <p:pRg st="5" end="5"/>
                                            </p:txEl>
                                          </p:spTgt>
                                        </p:tgtEl>
                                        <p:attrNameLst>
                                          <p:attrName>style.visibility</p:attrName>
                                        </p:attrNameLst>
                                      </p:cBhvr>
                                      <p:to>
                                        <p:strVal val="visible"/>
                                      </p:to>
                                    </p:set>
                                    <p:anim calcmode="lin" valueType="num">
                                      <p:cBhvr>
                                        <p:cTn id="51" dur="500" fill="hold"/>
                                        <p:tgtEl>
                                          <p:spTgt spid="43011">
                                            <p:txEl>
                                              <p:pRg st="5" end="5"/>
                                            </p:txEl>
                                          </p:spTgt>
                                        </p:tgtEl>
                                        <p:attrNameLst>
                                          <p:attrName>ppt_w</p:attrName>
                                        </p:attrNameLst>
                                      </p:cBhvr>
                                      <p:tavLst>
                                        <p:tav tm="0">
                                          <p:val>
                                            <p:strVal val="#ppt_w*2.5"/>
                                          </p:val>
                                        </p:tav>
                                        <p:tav tm="100000">
                                          <p:val>
                                            <p:strVal val="#ppt_w"/>
                                          </p:val>
                                        </p:tav>
                                      </p:tavLst>
                                    </p:anim>
                                    <p:anim calcmode="lin" valueType="num">
                                      <p:cBhvr>
                                        <p:cTn id="52" dur="500" fill="hold"/>
                                        <p:tgtEl>
                                          <p:spTgt spid="43011">
                                            <p:txEl>
                                              <p:pRg st="5" end="5"/>
                                            </p:txEl>
                                          </p:spTgt>
                                        </p:tgtEl>
                                        <p:attrNameLst>
                                          <p:attrName>ppt_h</p:attrName>
                                        </p:attrNameLst>
                                      </p:cBhvr>
                                      <p:tavLst>
                                        <p:tav tm="0">
                                          <p:val>
                                            <p:strVal val="#ppt_h*0.01"/>
                                          </p:val>
                                        </p:tav>
                                        <p:tav tm="100000">
                                          <p:val>
                                            <p:strVal val="#ppt_h"/>
                                          </p:val>
                                        </p:tav>
                                      </p:tavLst>
                                    </p:anim>
                                    <p:anim calcmode="lin" valueType="num">
                                      <p:cBhvr>
                                        <p:cTn id="53" dur="500" fill="hold"/>
                                        <p:tgtEl>
                                          <p:spTgt spid="43011">
                                            <p:txEl>
                                              <p:pRg st="5" end="5"/>
                                            </p:txEl>
                                          </p:spTgt>
                                        </p:tgtEl>
                                        <p:attrNameLst>
                                          <p:attrName>ppt_x</p:attrName>
                                        </p:attrNameLst>
                                      </p:cBhvr>
                                      <p:tavLst>
                                        <p:tav tm="0">
                                          <p:val>
                                            <p:strVal val="#ppt_x"/>
                                          </p:val>
                                        </p:tav>
                                        <p:tav tm="100000">
                                          <p:val>
                                            <p:strVal val="#ppt_x"/>
                                          </p:val>
                                        </p:tav>
                                      </p:tavLst>
                                    </p:anim>
                                    <p:anim calcmode="lin" valueType="num">
                                      <p:cBhvr>
                                        <p:cTn id="54" dur="500" fill="hold"/>
                                        <p:tgtEl>
                                          <p:spTgt spid="43011">
                                            <p:txEl>
                                              <p:pRg st="5" end="5"/>
                                            </p:txEl>
                                          </p:spTgt>
                                        </p:tgtEl>
                                        <p:attrNameLst>
                                          <p:attrName>ppt_y</p:attrName>
                                        </p:attrNameLst>
                                      </p:cBhvr>
                                      <p:tavLst>
                                        <p:tav tm="0">
                                          <p:val>
                                            <p:strVal val="#ppt_h+1"/>
                                          </p:val>
                                        </p:tav>
                                        <p:tav tm="100000">
                                          <p:val>
                                            <p:strVal val="#ppt_y"/>
                                          </p:val>
                                        </p:tav>
                                      </p:tavLst>
                                    </p:anim>
                                    <p:animEffect transition="in" filter="fade">
                                      <p:cBhvr>
                                        <p:cTn id="55" dur="500"/>
                                        <p:tgtEl>
                                          <p:spTgt spid="43011">
                                            <p:txEl>
                                              <p:pRg st="5" end="5"/>
                                            </p:txEl>
                                          </p:spTgt>
                                        </p:tgtEl>
                                      </p:cBhvr>
                                    </p:animEffect>
                                  </p:childTnLst>
                                  <p:subTnLst>
                                    <p:audio>
                                      <p:cMediaNode>
                                        <p:cTn display="0" masterRel="sameClick">
                                          <p:stCondLst>
                                            <p:cond evt="begin" delay="0">
                                              <p:tn val="49"/>
                                            </p:cond>
                                          </p:stCondLst>
                                          <p:endCondLst>
                                            <p:cond evt="onStopAudio" delay="0">
                                              <p:tgtEl>
                                                <p:sldTgt/>
                                              </p:tgtEl>
                                            </p:cond>
                                          </p:endCondLst>
                                        </p:cTn>
                                        <p:tgtEl>
                                          <p:sndTgt r:embed="rId2" name="Click"/>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58" presetClass="entr" presetSubtype="0" accel="100000" fill="hold" grpId="0" nodeType="clickEffect">
                                  <p:stCondLst>
                                    <p:cond delay="0"/>
                                  </p:stCondLst>
                                  <p:childTnLst>
                                    <p:set>
                                      <p:cBhvr>
                                        <p:cTn id="59" dur="1" fill="hold">
                                          <p:stCondLst>
                                            <p:cond delay="0"/>
                                          </p:stCondLst>
                                        </p:cTn>
                                        <p:tgtEl>
                                          <p:spTgt spid="43011">
                                            <p:txEl>
                                              <p:pRg st="6" end="6"/>
                                            </p:txEl>
                                          </p:spTgt>
                                        </p:tgtEl>
                                        <p:attrNameLst>
                                          <p:attrName>style.visibility</p:attrName>
                                        </p:attrNameLst>
                                      </p:cBhvr>
                                      <p:to>
                                        <p:strVal val="visible"/>
                                      </p:to>
                                    </p:set>
                                    <p:anim calcmode="lin" valueType="num">
                                      <p:cBhvr>
                                        <p:cTn id="60" dur="5000" fill="hold"/>
                                        <p:tgtEl>
                                          <p:spTgt spid="43011">
                                            <p:txEl>
                                              <p:pRg st="6" end="6"/>
                                            </p:txEl>
                                          </p:spTgt>
                                        </p:tgtEl>
                                        <p:attrNameLst>
                                          <p:attrName>ppt_w</p:attrName>
                                        </p:attrNameLst>
                                      </p:cBhvr>
                                      <p:tavLst>
                                        <p:tav tm="0">
                                          <p:val>
                                            <p:strVal val="#ppt_w*2.5"/>
                                          </p:val>
                                        </p:tav>
                                        <p:tav tm="100000">
                                          <p:val>
                                            <p:strVal val="#ppt_w"/>
                                          </p:val>
                                        </p:tav>
                                      </p:tavLst>
                                    </p:anim>
                                    <p:anim calcmode="lin" valueType="num">
                                      <p:cBhvr>
                                        <p:cTn id="61" dur="5000" fill="hold"/>
                                        <p:tgtEl>
                                          <p:spTgt spid="43011">
                                            <p:txEl>
                                              <p:pRg st="6" end="6"/>
                                            </p:txEl>
                                          </p:spTgt>
                                        </p:tgtEl>
                                        <p:attrNameLst>
                                          <p:attrName>ppt_h</p:attrName>
                                        </p:attrNameLst>
                                      </p:cBhvr>
                                      <p:tavLst>
                                        <p:tav tm="0">
                                          <p:val>
                                            <p:strVal val="#ppt_h*0.01"/>
                                          </p:val>
                                        </p:tav>
                                        <p:tav tm="100000">
                                          <p:val>
                                            <p:strVal val="#ppt_h"/>
                                          </p:val>
                                        </p:tav>
                                      </p:tavLst>
                                    </p:anim>
                                    <p:anim calcmode="lin" valueType="num">
                                      <p:cBhvr>
                                        <p:cTn id="62" dur="5000" fill="hold"/>
                                        <p:tgtEl>
                                          <p:spTgt spid="43011">
                                            <p:txEl>
                                              <p:pRg st="6" end="6"/>
                                            </p:txEl>
                                          </p:spTgt>
                                        </p:tgtEl>
                                        <p:attrNameLst>
                                          <p:attrName>ppt_x</p:attrName>
                                        </p:attrNameLst>
                                      </p:cBhvr>
                                      <p:tavLst>
                                        <p:tav tm="0">
                                          <p:val>
                                            <p:strVal val="#ppt_x"/>
                                          </p:val>
                                        </p:tav>
                                        <p:tav tm="100000">
                                          <p:val>
                                            <p:strVal val="#ppt_x"/>
                                          </p:val>
                                        </p:tav>
                                      </p:tavLst>
                                    </p:anim>
                                    <p:anim calcmode="lin" valueType="num">
                                      <p:cBhvr>
                                        <p:cTn id="63" dur="5000" fill="hold"/>
                                        <p:tgtEl>
                                          <p:spTgt spid="43011">
                                            <p:txEl>
                                              <p:pRg st="6" end="6"/>
                                            </p:txEl>
                                          </p:spTgt>
                                        </p:tgtEl>
                                        <p:attrNameLst>
                                          <p:attrName>ppt_y</p:attrName>
                                        </p:attrNameLst>
                                      </p:cBhvr>
                                      <p:tavLst>
                                        <p:tav tm="0">
                                          <p:val>
                                            <p:strVal val="#ppt_h+1"/>
                                          </p:val>
                                        </p:tav>
                                        <p:tav tm="100000">
                                          <p:val>
                                            <p:strVal val="#ppt_y"/>
                                          </p:val>
                                        </p:tav>
                                      </p:tavLst>
                                    </p:anim>
                                    <p:animEffect transition="in" filter="fade">
                                      <p:cBhvr>
                                        <p:cTn id="64" dur="5000"/>
                                        <p:tgtEl>
                                          <p:spTgt spid="43011">
                                            <p:txEl>
                                              <p:pRg st="6" end="6"/>
                                            </p:txEl>
                                          </p:spTgt>
                                        </p:tgtEl>
                                      </p:cBhvr>
                                    </p:animEffect>
                                  </p:childTnLst>
                                  <p:subTnLst>
                                    <p:audio>
                                      <p:cMediaNode>
                                        <p:cTn display="0" masterRel="sameClick">
                                          <p:stCondLst>
                                            <p:cond evt="begin" delay="0">
                                              <p:tn val="58"/>
                                            </p:cond>
                                          </p:stCondLst>
                                          <p:endCondLst>
                                            <p:cond evt="onStopAudio" delay="0">
                                              <p:tgtEl>
                                                <p:sldTgt/>
                                              </p:tgtEl>
                                            </p:cond>
                                          </p:endCondLst>
                                        </p:cTn>
                                        <p:tgtEl>
                                          <p:sndTgt r:embed="rId2" name="Click"/>
                                        </p:tgtEl>
                                      </p:cMediaNode>
                                    </p:audio>
                                  </p:subTnLst>
                                </p:cTn>
                              </p:par>
                            </p:childTnLst>
                          </p:cTn>
                        </p:par>
                      </p:childTnLst>
                    </p:cTn>
                  </p:par>
                  <p:par>
                    <p:cTn id="65" fill="hold">
                      <p:stCondLst>
                        <p:cond delay="indefinite"/>
                      </p:stCondLst>
                      <p:childTnLst>
                        <p:par>
                          <p:cTn id="66" fill="hold">
                            <p:stCondLst>
                              <p:cond delay="0"/>
                            </p:stCondLst>
                            <p:childTnLst>
                              <p:par>
                                <p:cTn id="67" presetID="58" presetClass="entr" presetSubtype="0" accel="100000" fill="hold" grpId="0" nodeType="clickEffect">
                                  <p:stCondLst>
                                    <p:cond delay="0"/>
                                  </p:stCondLst>
                                  <p:childTnLst>
                                    <p:set>
                                      <p:cBhvr>
                                        <p:cTn id="68" dur="1" fill="hold">
                                          <p:stCondLst>
                                            <p:cond delay="0"/>
                                          </p:stCondLst>
                                        </p:cTn>
                                        <p:tgtEl>
                                          <p:spTgt spid="43011">
                                            <p:txEl>
                                              <p:pRg st="7" end="7"/>
                                            </p:txEl>
                                          </p:spTgt>
                                        </p:tgtEl>
                                        <p:attrNameLst>
                                          <p:attrName>style.visibility</p:attrName>
                                        </p:attrNameLst>
                                      </p:cBhvr>
                                      <p:to>
                                        <p:strVal val="visible"/>
                                      </p:to>
                                    </p:set>
                                    <p:anim calcmode="lin" valueType="num">
                                      <p:cBhvr>
                                        <p:cTn id="69" dur="5000" fill="hold"/>
                                        <p:tgtEl>
                                          <p:spTgt spid="43011">
                                            <p:txEl>
                                              <p:pRg st="7" end="7"/>
                                            </p:txEl>
                                          </p:spTgt>
                                        </p:tgtEl>
                                        <p:attrNameLst>
                                          <p:attrName>ppt_w</p:attrName>
                                        </p:attrNameLst>
                                      </p:cBhvr>
                                      <p:tavLst>
                                        <p:tav tm="0">
                                          <p:val>
                                            <p:strVal val="#ppt_w*2.5"/>
                                          </p:val>
                                        </p:tav>
                                        <p:tav tm="100000">
                                          <p:val>
                                            <p:strVal val="#ppt_w"/>
                                          </p:val>
                                        </p:tav>
                                      </p:tavLst>
                                    </p:anim>
                                    <p:anim calcmode="lin" valueType="num">
                                      <p:cBhvr>
                                        <p:cTn id="70" dur="5000" fill="hold"/>
                                        <p:tgtEl>
                                          <p:spTgt spid="43011">
                                            <p:txEl>
                                              <p:pRg st="7" end="7"/>
                                            </p:txEl>
                                          </p:spTgt>
                                        </p:tgtEl>
                                        <p:attrNameLst>
                                          <p:attrName>ppt_h</p:attrName>
                                        </p:attrNameLst>
                                      </p:cBhvr>
                                      <p:tavLst>
                                        <p:tav tm="0">
                                          <p:val>
                                            <p:strVal val="#ppt_h*0.01"/>
                                          </p:val>
                                        </p:tav>
                                        <p:tav tm="100000">
                                          <p:val>
                                            <p:strVal val="#ppt_h"/>
                                          </p:val>
                                        </p:tav>
                                      </p:tavLst>
                                    </p:anim>
                                    <p:anim calcmode="lin" valueType="num">
                                      <p:cBhvr>
                                        <p:cTn id="71" dur="5000" fill="hold"/>
                                        <p:tgtEl>
                                          <p:spTgt spid="43011">
                                            <p:txEl>
                                              <p:pRg st="7" end="7"/>
                                            </p:txEl>
                                          </p:spTgt>
                                        </p:tgtEl>
                                        <p:attrNameLst>
                                          <p:attrName>ppt_x</p:attrName>
                                        </p:attrNameLst>
                                      </p:cBhvr>
                                      <p:tavLst>
                                        <p:tav tm="0">
                                          <p:val>
                                            <p:strVal val="#ppt_x"/>
                                          </p:val>
                                        </p:tav>
                                        <p:tav tm="100000">
                                          <p:val>
                                            <p:strVal val="#ppt_x"/>
                                          </p:val>
                                        </p:tav>
                                      </p:tavLst>
                                    </p:anim>
                                    <p:anim calcmode="lin" valueType="num">
                                      <p:cBhvr>
                                        <p:cTn id="72" dur="5000" fill="hold"/>
                                        <p:tgtEl>
                                          <p:spTgt spid="43011">
                                            <p:txEl>
                                              <p:pRg st="7" end="7"/>
                                            </p:txEl>
                                          </p:spTgt>
                                        </p:tgtEl>
                                        <p:attrNameLst>
                                          <p:attrName>ppt_y</p:attrName>
                                        </p:attrNameLst>
                                      </p:cBhvr>
                                      <p:tavLst>
                                        <p:tav tm="0">
                                          <p:val>
                                            <p:strVal val="#ppt_h+1"/>
                                          </p:val>
                                        </p:tav>
                                        <p:tav tm="100000">
                                          <p:val>
                                            <p:strVal val="#ppt_y"/>
                                          </p:val>
                                        </p:tav>
                                      </p:tavLst>
                                    </p:anim>
                                    <p:animEffect transition="in" filter="fade">
                                      <p:cBhvr>
                                        <p:cTn id="73" dur="5000"/>
                                        <p:tgtEl>
                                          <p:spTgt spid="43011">
                                            <p:txEl>
                                              <p:pRg st="7" end="7"/>
                                            </p:txEl>
                                          </p:spTgt>
                                        </p:tgtEl>
                                      </p:cBhvr>
                                    </p:animEffect>
                                  </p:childTnLst>
                                  <p:subTnLst>
                                    <p:audio>
                                      <p:cMediaNode>
                                        <p:cTn display="0" masterRel="sameClick">
                                          <p:stCondLst>
                                            <p:cond evt="begin" delay="0">
                                              <p:tn val="67"/>
                                            </p:cond>
                                          </p:stCondLst>
                                          <p:endCondLst>
                                            <p:cond evt="onStopAudio" delay="0">
                                              <p:tgtEl>
                                                <p:sldTgt/>
                                              </p:tgtEl>
                                            </p:cond>
                                          </p:endCondLst>
                                        </p:cTn>
                                        <p:tgtEl>
                                          <p:sndTgt r:embed="rId2" name="Click"/>
                                        </p:tgtEl>
                                      </p:cMediaNode>
                                    </p:audio>
                                  </p:subTnLst>
                                </p:cTn>
                              </p:par>
                            </p:childTnLst>
                          </p:cTn>
                        </p:par>
                      </p:childTnLst>
                    </p:cTn>
                  </p:par>
                  <p:par>
                    <p:cTn id="74" fill="hold" nodeType="clickPar">
                      <p:stCondLst>
                        <p:cond delay="indefinite"/>
                      </p:stCondLst>
                      <p:childTnLst>
                        <p:par>
                          <p:cTn id="75" fill="hold" nodeType="withGroup">
                            <p:stCondLst>
                              <p:cond delay="0"/>
                            </p:stCondLst>
                            <p:childTnLst>
                              <p:par>
                                <p:cTn id="76" presetID="58" presetClass="entr" presetSubtype="0" accel="100000" fill="hold" grpId="0" nodeType="clickEffect">
                                  <p:stCondLst>
                                    <p:cond delay="0"/>
                                  </p:stCondLst>
                                  <p:childTnLst>
                                    <p:set>
                                      <p:cBhvr>
                                        <p:cTn id="77" dur="1" fill="hold">
                                          <p:stCondLst>
                                            <p:cond delay="0"/>
                                          </p:stCondLst>
                                        </p:cTn>
                                        <p:tgtEl>
                                          <p:spTgt spid="43011">
                                            <p:txEl>
                                              <p:pRg st="8" end="8"/>
                                            </p:txEl>
                                          </p:spTgt>
                                        </p:tgtEl>
                                        <p:attrNameLst>
                                          <p:attrName>style.visibility</p:attrName>
                                        </p:attrNameLst>
                                      </p:cBhvr>
                                      <p:to>
                                        <p:strVal val="visible"/>
                                      </p:to>
                                    </p:set>
                                    <p:anim calcmode="lin" valueType="num">
                                      <p:cBhvr>
                                        <p:cTn id="78" dur="5000" fill="hold"/>
                                        <p:tgtEl>
                                          <p:spTgt spid="43011">
                                            <p:txEl>
                                              <p:pRg st="8" end="8"/>
                                            </p:txEl>
                                          </p:spTgt>
                                        </p:tgtEl>
                                        <p:attrNameLst>
                                          <p:attrName>ppt_w</p:attrName>
                                        </p:attrNameLst>
                                      </p:cBhvr>
                                      <p:tavLst>
                                        <p:tav tm="0">
                                          <p:val>
                                            <p:strVal val="#ppt_w*2.5"/>
                                          </p:val>
                                        </p:tav>
                                        <p:tav tm="100000">
                                          <p:val>
                                            <p:strVal val="#ppt_w"/>
                                          </p:val>
                                        </p:tav>
                                      </p:tavLst>
                                    </p:anim>
                                    <p:anim calcmode="lin" valueType="num">
                                      <p:cBhvr>
                                        <p:cTn id="79" dur="5000" fill="hold"/>
                                        <p:tgtEl>
                                          <p:spTgt spid="43011">
                                            <p:txEl>
                                              <p:pRg st="8" end="8"/>
                                            </p:txEl>
                                          </p:spTgt>
                                        </p:tgtEl>
                                        <p:attrNameLst>
                                          <p:attrName>ppt_h</p:attrName>
                                        </p:attrNameLst>
                                      </p:cBhvr>
                                      <p:tavLst>
                                        <p:tav tm="0">
                                          <p:val>
                                            <p:strVal val="#ppt_h*0.01"/>
                                          </p:val>
                                        </p:tav>
                                        <p:tav tm="100000">
                                          <p:val>
                                            <p:strVal val="#ppt_h"/>
                                          </p:val>
                                        </p:tav>
                                      </p:tavLst>
                                    </p:anim>
                                    <p:anim calcmode="lin" valueType="num">
                                      <p:cBhvr>
                                        <p:cTn id="80" dur="5000" fill="hold"/>
                                        <p:tgtEl>
                                          <p:spTgt spid="43011">
                                            <p:txEl>
                                              <p:pRg st="8" end="8"/>
                                            </p:txEl>
                                          </p:spTgt>
                                        </p:tgtEl>
                                        <p:attrNameLst>
                                          <p:attrName>ppt_x</p:attrName>
                                        </p:attrNameLst>
                                      </p:cBhvr>
                                      <p:tavLst>
                                        <p:tav tm="0">
                                          <p:val>
                                            <p:strVal val="#ppt_x"/>
                                          </p:val>
                                        </p:tav>
                                        <p:tav tm="100000">
                                          <p:val>
                                            <p:strVal val="#ppt_x"/>
                                          </p:val>
                                        </p:tav>
                                      </p:tavLst>
                                    </p:anim>
                                    <p:anim calcmode="lin" valueType="num">
                                      <p:cBhvr>
                                        <p:cTn id="81" dur="5000" fill="hold"/>
                                        <p:tgtEl>
                                          <p:spTgt spid="43011">
                                            <p:txEl>
                                              <p:pRg st="8" end="8"/>
                                            </p:txEl>
                                          </p:spTgt>
                                        </p:tgtEl>
                                        <p:attrNameLst>
                                          <p:attrName>ppt_y</p:attrName>
                                        </p:attrNameLst>
                                      </p:cBhvr>
                                      <p:tavLst>
                                        <p:tav tm="0">
                                          <p:val>
                                            <p:strVal val="#ppt_h+1"/>
                                          </p:val>
                                        </p:tav>
                                        <p:tav tm="100000">
                                          <p:val>
                                            <p:strVal val="#ppt_y"/>
                                          </p:val>
                                        </p:tav>
                                      </p:tavLst>
                                    </p:anim>
                                    <p:animEffect transition="in" filter="fade">
                                      <p:cBhvr>
                                        <p:cTn id="82" dur="5000"/>
                                        <p:tgtEl>
                                          <p:spTgt spid="43011">
                                            <p:txEl>
                                              <p:pRg st="8" end="8"/>
                                            </p:txEl>
                                          </p:spTgt>
                                        </p:tgtEl>
                                      </p:cBhvr>
                                    </p:animEffect>
                                  </p:childTnLst>
                                  <p:subTnLst>
                                    <p:audio>
                                      <p:cMediaNode>
                                        <p:cTn display="0" masterRel="sameClick">
                                          <p:stCondLst>
                                            <p:cond evt="begin" delay="0">
                                              <p:tn val="76"/>
                                            </p:cond>
                                          </p:stCondLst>
                                          <p:endCondLst>
                                            <p:cond evt="onStopAudio" delay="0">
                                              <p:tgtEl>
                                                <p:sldTgt/>
                                              </p:tgtEl>
                                            </p:cond>
                                          </p:endCondLst>
                                        </p:cTn>
                                        <p:tgtEl>
                                          <p:sndTgt r:embed="rId2" name="Click"/>
                                        </p:tgtEl>
                                      </p:cMediaNode>
                                    </p:audio>
                                  </p:subTnLst>
                                </p:cTn>
                              </p:par>
                            </p:childTnLst>
                          </p:cTn>
                        </p:par>
                      </p:childTnLst>
                    </p:cTn>
                  </p:par>
                  <p:par>
                    <p:cTn id="83" fill="hold" nodeType="clickPar">
                      <p:stCondLst>
                        <p:cond delay="indefinite"/>
                      </p:stCondLst>
                      <p:childTnLst>
                        <p:par>
                          <p:cTn id="84" fill="hold" nodeType="withGroup">
                            <p:stCondLst>
                              <p:cond delay="0"/>
                            </p:stCondLst>
                            <p:childTnLst>
                              <p:par>
                                <p:cTn id="85" presetID="58" presetClass="entr" presetSubtype="0" accel="100000" fill="hold" grpId="0" nodeType="clickEffect">
                                  <p:stCondLst>
                                    <p:cond delay="0"/>
                                  </p:stCondLst>
                                  <p:childTnLst>
                                    <p:set>
                                      <p:cBhvr>
                                        <p:cTn id="86" dur="1" fill="hold">
                                          <p:stCondLst>
                                            <p:cond delay="0"/>
                                          </p:stCondLst>
                                        </p:cTn>
                                        <p:tgtEl>
                                          <p:spTgt spid="43011">
                                            <p:txEl>
                                              <p:pRg st="9" end="9"/>
                                            </p:txEl>
                                          </p:spTgt>
                                        </p:tgtEl>
                                        <p:attrNameLst>
                                          <p:attrName>style.visibility</p:attrName>
                                        </p:attrNameLst>
                                      </p:cBhvr>
                                      <p:to>
                                        <p:strVal val="visible"/>
                                      </p:to>
                                    </p:set>
                                    <p:anim calcmode="lin" valueType="num">
                                      <p:cBhvr>
                                        <p:cTn id="87" dur="5000" fill="hold"/>
                                        <p:tgtEl>
                                          <p:spTgt spid="43011">
                                            <p:txEl>
                                              <p:pRg st="9" end="9"/>
                                            </p:txEl>
                                          </p:spTgt>
                                        </p:tgtEl>
                                        <p:attrNameLst>
                                          <p:attrName>ppt_w</p:attrName>
                                        </p:attrNameLst>
                                      </p:cBhvr>
                                      <p:tavLst>
                                        <p:tav tm="0">
                                          <p:val>
                                            <p:strVal val="#ppt_w*2.5"/>
                                          </p:val>
                                        </p:tav>
                                        <p:tav tm="100000">
                                          <p:val>
                                            <p:strVal val="#ppt_w"/>
                                          </p:val>
                                        </p:tav>
                                      </p:tavLst>
                                    </p:anim>
                                    <p:anim calcmode="lin" valueType="num">
                                      <p:cBhvr>
                                        <p:cTn id="88" dur="5000" fill="hold"/>
                                        <p:tgtEl>
                                          <p:spTgt spid="43011">
                                            <p:txEl>
                                              <p:pRg st="9" end="9"/>
                                            </p:txEl>
                                          </p:spTgt>
                                        </p:tgtEl>
                                        <p:attrNameLst>
                                          <p:attrName>ppt_h</p:attrName>
                                        </p:attrNameLst>
                                      </p:cBhvr>
                                      <p:tavLst>
                                        <p:tav tm="0">
                                          <p:val>
                                            <p:strVal val="#ppt_h*0.01"/>
                                          </p:val>
                                        </p:tav>
                                        <p:tav tm="100000">
                                          <p:val>
                                            <p:strVal val="#ppt_h"/>
                                          </p:val>
                                        </p:tav>
                                      </p:tavLst>
                                    </p:anim>
                                    <p:anim calcmode="lin" valueType="num">
                                      <p:cBhvr>
                                        <p:cTn id="89" dur="5000" fill="hold"/>
                                        <p:tgtEl>
                                          <p:spTgt spid="43011">
                                            <p:txEl>
                                              <p:pRg st="9" end="9"/>
                                            </p:txEl>
                                          </p:spTgt>
                                        </p:tgtEl>
                                        <p:attrNameLst>
                                          <p:attrName>ppt_x</p:attrName>
                                        </p:attrNameLst>
                                      </p:cBhvr>
                                      <p:tavLst>
                                        <p:tav tm="0">
                                          <p:val>
                                            <p:strVal val="#ppt_x"/>
                                          </p:val>
                                        </p:tav>
                                        <p:tav tm="100000">
                                          <p:val>
                                            <p:strVal val="#ppt_x"/>
                                          </p:val>
                                        </p:tav>
                                      </p:tavLst>
                                    </p:anim>
                                    <p:anim calcmode="lin" valueType="num">
                                      <p:cBhvr>
                                        <p:cTn id="90" dur="5000" fill="hold"/>
                                        <p:tgtEl>
                                          <p:spTgt spid="43011">
                                            <p:txEl>
                                              <p:pRg st="9" end="9"/>
                                            </p:txEl>
                                          </p:spTgt>
                                        </p:tgtEl>
                                        <p:attrNameLst>
                                          <p:attrName>ppt_y</p:attrName>
                                        </p:attrNameLst>
                                      </p:cBhvr>
                                      <p:tavLst>
                                        <p:tav tm="0">
                                          <p:val>
                                            <p:strVal val="#ppt_h+1"/>
                                          </p:val>
                                        </p:tav>
                                        <p:tav tm="100000">
                                          <p:val>
                                            <p:strVal val="#ppt_y"/>
                                          </p:val>
                                        </p:tav>
                                      </p:tavLst>
                                    </p:anim>
                                    <p:animEffect transition="in" filter="fade">
                                      <p:cBhvr>
                                        <p:cTn id="91" dur="5000"/>
                                        <p:tgtEl>
                                          <p:spTgt spid="43011">
                                            <p:txEl>
                                              <p:pRg st="9" end="9"/>
                                            </p:txEl>
                                          </p:spTgt>
                                        </p:tgtEl>
                                      </p:cBhvr>
                                    </p:animEffect>
                                  </p:childTnLst>
                                  <p:subTnLst>
                                    <p:audio>
                                      <p:cMediaNode>
                                        <p:cTn display="0" masterRel="sameClick">
                                          <p:stCondLst>
                                            <p:cond evt="begin" delay="0">
                                              <p:tn val="85"/>
                                            </p:cond>
                                          </p:stCondLst>
                                          <p:endCondLst>
                                            <p:cond evt="onStopAudio" delay="0">
                                              <p:tgtEl>
                                                <p:sldTgt/>
                                              </p:tgtEl>
                                            </p:cond>
                                          </p:endCondLst>
                                        </p:cTn>
                                        <p:tgtEl>
                                          <p:sndTgt r:embed="rId2" name="Click"/>
                                        </p:tgtEl>
                                      </p:cMediaNode>
                                    </p:audio>
                                  </p:subTnLst>
                                </p:cTn>
                              </p:par>
                            </p:childTnLst>
                          </p:cTn>
                        </p:par>
                      </p:childTnLst>
                    </p:cTn>
                  </p:par>
                  <p:par>
                    <p:cTn id="92" fill="hold">
                      <p:stCondLst>
                        <p:cond delay="indefinite"/>
                      </p:stCondLst>
                      <p:childTnLst>
                        <p:par>
                          <p:cTn id="93" fill="hold">
                            <p:stCondLst>
                              <p:cond delay="0"/>
                            </p:stCondLst>
                            <p:childTnLst>
                              <p:par>
                                <p:cTn id="94" presetID="58" presetClass="entr" presetSubtype="0" accel="100000" fill="hold" grpId="0" nodeType="clickEffect">
                                  <p:stCondLst>
                                    <p:cond delay="0"/>
                                  </p:stCondLst>
                                  <p:childTnLst>
                                    <p:set>
                                      <p:cBhvr>
                                        <p:cTn id="95" dur="1" fill="hold">
                                          <p:stCondLst>
                                            <p:cond delay="0"/>
                                          </p:stCondLst>
                                        </p:cTn>
                                        <p:tgtEl>
                                          <p:spTgt spid="43011">
                                            <p:txEl>
                                              <p:pRg st="10" end="10"/>
                                            </p:txEl>
                                          </p:spTgt>
                                        </p:tgtEl>
                                        <p:attrNameLst>
                                          <p:attrName>style.visibility</p:attrName>
                                        </p:attrNameLst>
                                      </p:cBhvr>
                                      <p:to>
                                        <p:strVal val="visible"/>
                                      </p:to>
                                    </p:set>
                                    <p:anim calcmode="lin" valueType="num">
                                      <p:cBhvr>
                                        <p:cTn id="96" dur="5000" fill="hold"/>
                                        <p:tgtEl>
                                          <p:spTgt spid="43011">
                                            <p:txEl>
                                              <p:pRg st="10" end="10"/>
                                            </p:txEl>
                                          </p:spTgt>
                                        </p:tgtEl>
                                        <p:attrNameLst>
                                          <p:attrName>ppt_w</p:attrName>
                                        </p:attrNameLst>
                                      </p:cBhvr>
                                      <p:tavLst>
                                        <p:tav tm="0">
                                          <p:val>
                                            <p:strVal val="#ppt_w*2.5"/>
                                          </p:val>
                                        </p:tav>
                                        <p:tav tm="100000">
                                          <p:val>
                                            <p:strVal val="#ppt_w"/>
                                          </p:val>
                                        </p:tav>
                                      </p:tavLst>
                                    </p:anim>
                                    <p:anim calcmode="lin" valueType="num">
                                      <p:cBhvr>
                                        <p:cTn id="97" dur="5000" fill="hold"/>
                                        <p:tgtEl>
                                          <p:spTgt spid="43011">
                                            <p:txEl>
                                              <p:pRg st="10" end="10"/>
                                            </p:txEl>
                                          </p:spTgt>
                                        </p:tgtEl>
                                        <p:attrNameLst>
                                          <p:attrName>ppt_h</p:attrName>
                                        </p:attrNameLst>
                                      </p:cBhvr>
                                      <p:tavLst>
                                        <p:tav tm="0">
                                          <p:val>
                                            <p:strVal val="#ppt_h*0.01"/>
                                          </p:val>
                                        </p:tav>
                                        <p:tav tm="100000">
                                          <p:val>
                                            <p:strVal val="#ppt_h"/>
                                          </p:val>
                                        </p:tav>
                                      </p:tavLst>
                                    </p:anim>
                                    <p:anim calcmode="lin" valueType="num">
                                      <p:cBhvr>
                                        <p:cTn id="98" dur="5000" fill="hold"/>
                                        <p:tgtEl>
                                          <p:spTgt spid="43011">
                                            <p:txEl>
                                              <p:pRg st="10" end="10"/>
                                            </p:txEl>
                                          </p:spTgt>
                                        </p:tgtEl>
                                        <p:attrNameLst>
                                          <p:attrName>ppt_x</p:attrName>
                                        </p:attrNameLst>
                                      </p:cBhvr>
                                      <p:tavLst>
                                        <p:tav tm="0">
                                          <p:val>
                                            <p:strVal val="#ppt_x"/>
                                          </p:val>
                                        </p:tav>
                                        <p:tav tm="100000">
                                          <p:val>
                                            <p:strVal val="#ppt_x"/>
                                          </p:val>
                                        </p:tav>
                                      </p:tavLst>
                                    </p:anim>
                                    <p:anim calcmode="lin" valueType="num">
                                      <p:cBhvr>
                                        <p:cTn id="99" dur="5000" fill="hold"/>
                                        <p:tgtEl>
                                          <p:spTgt spid="43011">
                                            <p:txEl>
                                              <p:pRg st="10" end="10"/>
                                            </p:txEl>
                                          </p:spTgt>
                                        </p:tgtEl>
                                        <p:attrNameLst>
                                          <p:attrName>ppt_y</p:attrName>
                                        </p:attrNameLst>
                                      </p:cBhvr>
                                      <p:tavLst>
                                        <p:tav tm="0">
                                          <p:val>
                                            <p:strVal val="#ppt_h+1"/>
                                          </p:val>
                                        </p:tav>
                                        <p:tav tm="100000">
                                          <p:val>
                                            <p:strVal val="#ppt_y"/>
                                          </p:val>
                                        </p:tav>
                                      </p:tavLst>
                                    </p:anim>
                                    <p:animEffect transition="in" filter="fade">
                                      <p:cBhvr>
                                        <p:cTn id="100" dur="5000"/>
                                        <p:tgtEl>
                                          <p:spTgt spid="43011">
                                            <p:txEl>
                                              <p:pRg st="10" end="10"/>
                                            </p:txEl>
                                          </p:spTgt>
                                        </p:tgtEl>
                                      </p:cBhvr>
                                    </p:animEffect>
                                  </p:childTnLst>
                                  <p:subTnLst>
                                    <p:audio>
                                      <p:cMediaNode>
                                        <p:cTn display="0" masterRel="sameClick">
                                          <p:stCondLst>
                                            <p:cond evt="begin" delay="0">
                                              <p:tn val="94"/>
                                            </p:cond>
                                          </p:stCondLst>
                                          <p:endCondLst>
                                            <p:cond evt="onStopAudio" delay="0">
                                              <p:tgtEl>
                                                <p:sldTgt/>
                                              </p:tgtEl>
                                            </p:cond>
                                          </p:endCondLst>
                                        </p:cTn>
                                        <p:tgtEl>
                                          <p:sndTgt r:embed="rId2" name="Click"/>
                                        </p:tgtEl>
                                      </p:cMediaNode>
                                    </p:audio>
                                  </p:subTnLst>
                                </p:cTn>
                              </p:par>
                            </p:childTnLst>
                          </p:cTn>
                        </p:par>
                      </p:childTnLst>
                    </p:cTn>
                  </p:par>
                  <p:par>
                    <p:cTn id="101" fill="hold">
                      <p:stCondLst>
                        <p:cond delay="indefinite"/>
                      </p:stCondLst>
                      <p:childTnLst>
                        <p:par>
                          <p:cTn id="102" fill="hold">
                            <p:stCondLst>
                              <p:cond delay="0"/>
                            </p:stCondLst>
                            <p:childTnLst>
                              <p:par>
                                <p:cTn id="103" presetID="58" presetClass="entr" presetSubtype="0" accel="100000" fill="hold" grpId="0" nodeType="clickEffect">
                                  <p:stCondLst>
                                    <p:cond delay="0"/>
                                  </p:stCondLst>
                                  <p:childTnLst>
                                    <p:set>
                                      <p:cBhvr>
                                        <p:cTn id="104" dur="1" fill="hold">
                                          <p:stCondLst>
                                            <p:cond delay="0"/>
                                          </p:stCondLst>
                                        </p:cTn>
                                        <p:tgtEl>
                                          <p:spTgt spid="43011">
                                            <p:txEl>
                                              <p:pRg st="12" end="12"/>
                                            </p:txEl>
                                          </p:spTgt>
                                        </p:tgtEl>
                                        <p:attrNameLst>
                                          <p:attrName>style.visibility</p:attrName>
                                        </p:attrNameLst>
                                      </p:cBhvr>
                                      <p:to>
                                        <p:strVal val="visible"/>
                                      </p:to>
                                    </p:set>
                                    <p:anim calcmode="lin" valueType="num">
                                      <p:cBhvr>
                                        <p:cTn id="105" dur="5000" fill="hold"/>
                                        <p:tgtEl>
                                          <p:spTgt spid="43011">
                                            <p:txEl>
                                              <p:pRg st="12" end="12"/>
                                            </p:txEl>
                                          </p:spTgt>
                                        </p:tgtEl>
                                        <p:attrNameLst>
                                          <p:attrName>ppt_w</p:attrName>
                                        </p:attrNameLst>
                                      </p:cBhvr>
                                      <p:tavLst>
                                        <p:tav tm="0">
                                          <p:val>
                                            <p:strVal val="#ppt_w*2.5"/>
                                          </p:val>
                                        </p:tav>
                                        <p:tav tm="100000">
                                          <p:val>
                                            <p:strVal val="#ppt_w"/>
                                          </p:val>
                                        </p:tav>
                                      </p:tavLst>
                                    </p:anim>
                                    <p:anim calcmode="lin" valueType="num">
                                      <p:cBhvr>
                                        <p:cTn id="106" dur="5000" fill="hold"/>
                                        <p:tgtEl>
                                          <p:spTgt spid="43011">
                                            <p:txEl>
                                              <p:pRg st="12" end="12"/>
                                            </p:txEl>
                                          </p:spTgt>
                                        </p:tgtEl>
                                        <p:attrNameLst>
                                          <p:attrName>ppt_h</p:attrName>
                                        </p:attrNameLst>
                                      </p:cBhvr>
                                      <p:tavLst>
                                        <p:tav tm="0">
                                          <p:val>
                                            <p:strVal val="#ppt_h*0.01"/>
                                          </p:val>
                                        </p:tav>
                                        <p:tav tm="100000">
                                          <p:val>
                                            <p:strVal val="#ppt_h"/>
                                          </p:val>
                                        </p:tav>
                                      </p:tavLst>
                                    </p:anim>
                                    <p:anim calcmode="lin" valueType="num">
                                      <p:cBhvr>
                                        <p:cTn id="107" dur="5000" fill="hold"/>
                                        <p:tgtEl>
                                          <p:spTgt spid="43011">
                                            <p:txEl>
                                              <p:pRg st="12" end="12"/>
                                            </p:txEl>
                                          </p:spTgt>
                                        </p:tgtEl>
                                        <p:attrNameLst>
                                          <p:attrName>ppt_x</p:attrName>
                                        </p:attrNameLst>
                                      </p:cBhvr>
                                      <p:tavLst>
                                        <p:tav tm="0">
                                          <p:val>
                                            <p:strVal val="#ppt_x"/>
                                          </p:val>
                                        </p:tav>
                                        <p:tav tm="100000">
                                          <p:val>
                                            <p:strVal val="#ppt_x"/>
                                          </p:val>
                                        </p:tav>
                                      </p:tavLst>
                                    </p:anim>
                                    <p:anim calcmode="lin" valueType="num">
                                      <p:cBhvr>
                                        <p:cTn id="108" dur="5000" fill="hold"/>
                                        <p:tgtEl>
                                          <p:spTgt spid="43011">
                                            <p:txEl>
                                              <p:pRg st="12" end="12"/>
                                            </p:txEl>
                                          </p:spTgt>
                                        </p:tgtEl>
                                        <p:attrNameLst>
                                          <p:attrName>ppt_y</p:attrName>
                                        </p:attrNameLst>
                                      </p:cBhvr>
                                      <p:tavLst>
                                        <p:tav tm="0">
                                          <p:val>
                                            <p:strVal val="#ppt_h+1"/>
                                          </p:val>
                                        </p:tav>
                                        <p:tav tm="100000">
                                          <p:val>
                                            <p:strVal val="#ppt_y"/>
                                          </p:val>
                                        </p:tav>
                                      </p:tavLst>
                                    </p:anim>
                                    <p:animEffect transition="in" filter="fade">
                                      <p:cBhvr>
                                        <p:cTn id="109" dur="5000"/>
                                        <p:tgtEl>
                                          <p:spTgt spid="43011">
                                            <p:txEl>
                                              <p:pRg st="12" end="12"/>
                                            </p:txEl>
                                          </p:spTgt>
                                        </p:tgtEl>
                                      </p:cBhvr>
                                    </p:animEffect>
                                  </p:childTnLst>
                                  <p:subTnLst>
                                    <p:audio>
                                      <p:cMediaNode>
                                        <p:cTn display="0" masterRel="sameClick">
                                          <p:stCondLst>
                                            <p:cond evt="begin" delay="0">
                                              <p:tn val="103"/>
                                            </p:cond>
                                          </p:stCondLst>
                                          <p:endCondLst>
                                            <p:cond evt="onStopAudio" delay="0">
                                              <p:tgtEl>
                                                <p:sldTgt/>
                                              </p:tgtEl>
                                            </p:cond>
                                          </p:endCondLst>
                                        </p:cTn>
                                        <p:tgtEl>
                                          <p:sndTgt r:embed="rId2" name="Click"/>
                                        </p:tgtEl>
                                      </p:cMediaNode>
                                    </p:audio>
                                  </p:subTnLst>
                                </p:cTn>
                              </p:par>
                            </p:childTnLst>
                          </p:cTn>
                        </p:par>
                      </p:childTnLst>
                    </p:cTn>
                  </p:par>
                  <p:par>
                    <p:cTn id="110" fill="hold">
                      <p:stCondLst>
                        <p:cond delay="indefinite"/>
                      </p:stCondLst>
                      <p:childTnLst>
                        <p:par>
                          <p:cTn id="111" fill="hold">
                            <p:stCondLst>
                              <p:cond delay="0"/>
                            </p:stCondLst>
                            <p:childTnLst>
                              <p:par>
                                <p:cTn id="112" presetID="58" presetClass="entr" presetSubtype="0" accel="100000" fill="hold" grpId="0" nodeType="clickEffect">
                                  <p:stCondLst>
                                    <p:cond delay="0"/>
                                  </p:stCondLst>
                                  <p:childTnLst>
                                    <p:set>
                                      <p:cBhvr>
                                        <p:cTn id="113" dur="1" fill="hold">
                                          <p:stCondLst>
                                            <p:cond delay="0"/>
                                          </p:stCondLst>
                                        </p:cTn>
                                        <p:tgtEl>
                                          <p:spTgt spid="43011">
                                            <p:txEl>
                                              <p:pRg st="13" end="13"/>
                                            </p:txEl>
                                          </p:spTgt>
                                        </p:tgtEl>
                                        <p:attrNameLst>
                                          <p:attrName>style.visibility</p:attrName>
                                        </p:attrNameLst>
                                      </p:cBhvr>
                                      <p:to>
                                        <p:strVal val="visible"/>
                                      </p:to>
                                    </p:set>
                                    <p:anim calcmode="lin" valueType="num">
                                      <p:cBhvr>
                                        <p:cTn id="114" dur="5000" fill="hold"/>
                                        <p:tgtEl>
                                          <p:spTgt spid="43011">
                                            <p:txEl>
                                              <p:pRg st="13" end="13"/>
                                            </p:txEl>
                                          </p:spTgt>
                                        </p:tgtEl>
                                        <p:attrNameLst>
                                          <p:attrName>ppt_w</p:attrName>
                                        </p:attrNameLst>
                                      </p:cBhvr>
                                      <p:tavLst>
                                        <p:tav tm="0">
                                          <p:val>
                                            <p:strVal val="#ppt_w*2.5"/>
                                          </p:val>
                                        </p:tav>
                                        <p:tav tm="100000">
                                          <p:val>
                                            <p:strVal val="#ppt_w"/>
                                          </p:val>
                                        </p:tav>
                                      </p:tavLst>
                                    </p:anim>
                                    <p:anim calcmode="lin" valueType="num">
                                      <p:cBhvr>
                                        <p:cTn id="115" dur="5000" fill="hold"/>
                                        <p:tgtEl>
                                          <p:spTgt spid="43011">
                                            <p:txEl>
                                              <p:pRg st="13" end="13"/>
                                            </p:txEl>
                                          </p:spTgt>
                                        </p:tgtEl>
                                        <p:attrNameLst>
                                          <p:attrName>ppt_h</p:attrName>
                                        </p:attrNameLst>
                                      </p:cBhvr>
                                      <p:tavLst>
                                        <p:tav tm="0">
                                          <p:val>
                                            <p:strVal val="#ppt_h*0.01"/>
                                          </p:val>
                                        </p:tav>
                                        <p:tav tm="100000">
                                          <p:val>
                                            <p:strVal val="#ppt_h"/>
                                          </p:val>
                                        </p:tav>
                                      </p:tavLst>
                                    </p:anim>
                                    <p:anim calcmode="lin" valueType="num">
                                      <p:cBhvr>
                                        <p:cTn id="116" dur="5000" fill="hold"/>
                                        <p:tgtEl>
                                          <p:spTgt spid="43011">
                                            <p:txEl>
                                              <p:pRg st="13" end="13"/>
                                            </p:txEl>
                                          </p:spTgt>
                                        </p:tgtEl>
                                        <p:attrNameLst>
                                          <p:attrName>ppt_x</p:attrName>
                                        </p:attrNameLst>
                                      </p:cBhvr>
                                      <p:tavLst>
                                        <p:tav tm="0">
                                          <p:val>
                                            <p:strVal val="#ppt_x"/>
                                          </p:val>
                                        </p:tav>
                                        <p:tav tm="100000">
                                          <p:val>
                                            <p:strVal val="#ppt_x"/>
                                          </p:val>
                                        </p:tav>
                                      </p:tavLst>
                                    </p:anim>
                                    <p:anim calcmode="lin" valueType="num">
                                      <p:cBhvr>
                                        <p:cTn id="117" dur="5000" fill="hold"/>
                                        <p:tgtEl>
                                          <p:spTgt spid="43011">
                                            <p:txEl>
                                              <p:pRg st="13" end="13"/>
                                            </p:txEl>
                                          </p:spTgt>
                                        </p:tgtEl>
                                        <p:attrNameLst>
                                          <p:attrName>ppt_y</p:attrName>
                                        </p:attrNameLst>
                                      </p:cBhvr>
                                      <p:tavLst>
                                        <p:tav tm="0">
                                          <p:val>
                                            <p:strVal val="#ppt_h+1"/>
                                          </p:val>
                                        </p:tav>
                                        <p:tav tm="100000">
                                          <p:val>
                                            <p:strVal val="#ppt_y"/>
                                          </p:val>
                                        </p:tav>
                                      </p:tavLst>
                                    </p:anim>
                                    <p:animEffect transition="in" filter="fade">
                                      <p:cBhvr>
                                        <p:cTn id="118" dur="5000"/>
                                        <p:tgtEl>
                                          <p:spTgt spid="43011">
                                            <p:txEl>
                                              <p:pRg st="13" end="13"/>
                                            </p:txEl>
                                          </p:spTgt>
                                        </p:tgtEl>
                                      </p:cBhvr>
                                    </p:animEffect>
                                  </p:childTnLst>
                                  <p:subTnLst>
                                    <p:audio>
                                      <p:cMediaNode>
                                        <p:cTn display="0" masterRel="sameClick">
                                          <p:stCondLst>
                                            <p:cond evt="begin" delay="0">
                                              <p:tn val="112"/>
                                            </p:cond>
                                          </p:stCondLst>
                                          <p:endCondLst>
                                            <p:cond evt="onStopAudio" delay="0">
                                              <p:tgtEl>
                                                <p:sldTgt/>
                                              </p:tgtEl>
                                            </p:cond>
                                          </p:endCondLst>
                                        </p:cTn>
                                        <p:tgtEl>
                                          <p:sndTgt r:embed="rId2" name="Click"/>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animBg="1"/>
      <p:bldP spid="43011" grpId="0" build="p" animBg="1"/>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00"/>
        </a:solid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685800" y="0"/>
            <a:ext cx="7772400" cy="1066800"/>
          </a:xfrm>
          <a:solidFill>
            <a:srgbClr val="FFFF00"/>
          </a:solidFill>
        </p:spPr>
        <p:txBody>
          <a:bodyPr/>
          <a:lstStyle/>
          <a:p>
            <a:pPr eaLnBrk="1" hangingPunct="1"/>
            <a:r>
              <a:rPr lang="en-US" b="1">
                <a:latin typeface="Arial" charset="0"/>
                <a:ea typeface="ヒラギノ角ゴ Pro W3" charset="0"/>
                <a:cs typeface="ヒラギノ角ゴ Pro W3" charset="0"/>
              </a:rPr>
              <a:t>How do we learn?</a:t>
            </a:r>
          </a:p>
        </p:txBody>
      </p:sp>
      <p:sp>
        <p:nvSpPr>
          <p:cNvPr id="310275" name="Rectangle 3"/>
          <p:cNvSpPr>
            <a:spLocks noGrp="1" noChangeArrowheads="1"/>
          </p:cNvSpPr>
          <p:nvPr>
            <p:ph type="body" sz="half" idx="2"/>
          </p:nvPr>
        </p:nvSpPr>
        <p:spPr>
          <a:xfrm>
            <a:off x="4343400" y="1295400"/>
            <a:ext cx="4800600" cy="5562600"/>
          </a:xfrm>
          <a:solidFill>
            <a:srgbClr val="E1B7FF"/>
          </a:solidFill>
        </p:spPr>
        <p:txBody>
          <a:bodyPr/>
          <a:lstStyle/>
          <a:p>
            <a:pPr eaLnBrk="1" hangingPunct="1">
              <a:buFontTx/>
              <a:buNone/>
            </a:pPr>
            <a:r>
              <a:rPr lang="en-US" sz="2800" b="1" dirty="0">
                <a:latin typeface="Arial" charset="0"/>
                <a:ea typeface="ヒラギノ角ゴ Pro W3" charset="0"/>
                <a:cs typeface="ヒラギノ角ゴ Pro W3" charset="0"/>
              </a:rPr>
              <a:t>88% of humans    </a:t>
            </a:r>
          </a:p>
          <a:p>
            <a:pPr eaLnBrk="1" hangingPunct="1">
              <a:buFontTx/>
              <a:buNone/>
            </a:pPr>
            <a:r>
              <a:rPr lang="en-US" sz="2800" b="1" dirty="0">
                <a:latin typeface="Arial" charset="0"/>
                <a:ea typeface="ヒラギノ角ゴ Pro W3" charset="0"/>
                <a:cs typeface="ヒラギノ角ゴ Pro W3" charset="0"/>
              </a:rPr>
              <a:t>        learn best by seeing</a:t>
            </a:r>
          </a:p>
          <a:p>
            <a:pPr eaLnBrk="1" hangingPunct="1">
              <a:buFontTx/>
              <a:buNone/>
            </a:pPr>
            <a:r>
              <a:rPr lang="en-US" sz="2800" b="1" dirty="0">
                <a:latin typeface="Arial" charset="0"/>
                <a:ea typeface="ヒラギノ角ゴ Pro W3" charset="0"/>
                <a:cs typeface="ヒラギノ角ゴ Pro W3" charset="0"/>
              </a:rPr>
              <a:t>        things. </a:t>
            </a:r>
            <a:r>
              <a:rPr lang="en-US" sz="2800" b="1" dirty="0" smtClean="0">
                <a:latin typeface="Arial" charset="0"/>
                <a:ea typeface="ヒラギノ角ゴ Pro W3" charset="0"/>
                <a:cs typeface="ヒラギノ角ゴ Pro W3" charset="0"/>
              </a:rPr>
              <a:t>(Visual    </a:t>
            </a:r>
            <a:r>
              <a:rPr lang="en-US" sz="2800" b="1" dirty="0">
                <a:latin typeface="Arial" charset="0"/>
                <a:ea typeface="ヒラギノ角ゴ Pro W3" charset="0"/>
                <a:cs typeface="ヒラギノ角ゴ Pro W3" charset="0"/>
              </a:rPr>
              <a:t>		 		    learners)</a:t>
            </a:r>
          </a:p>
          <a:p>
            <a:pPr eaLnBrk="1" hangingPunct="1">
              <a:buFontTx/>
              <a:buNone/>
            </a:pPr>
            <a:endParaRPr lang="en-US" sz="2800" b="1" dirty="0">
              <a:latin typeface="Arial" charset="0"/>
              <a:ea typeface="ヒラギノ角ゴ Pro W3" charset="0"/>
              <a:cs typeface="ヒラギノ角ゴ Pro W3" charset="0"/>
            </a:endParaRPr>
          </a:p>
          <a:p>
            <a:pPr eaLnBrk="1" hangingPunct="1">
              <a:buFontTx/>
              <a:buNone/>
            </a:pPr>
            <a:r>
              <a:rPr lang="en-US" sz="2800" b="1" dirty="0">
                <a:latin typeface="Arial" charset="0"/>
                <a:ea typeface="ヒラギノ角ゴ Pro W3" charset="0"/>
                <a:cs typeface="ヒラギノ角ゴ Pro W3" charset="0"/>
              </a:rPr>
              <a:t>10% learn best by    		 </a:t>
            </a:r>
          </a:p>
          <a:p>
            <a:pPr eaLnBrk="1" hangingPunct="1">
              <a:buFontTx/>
              <a:buNone/>
            </a:pPr>
            <a:r>
              <a:rPr lang="en-US" sz="2800" b="1" dirty="0">
                <a:latin typeface="Arial" charset="0"/>
                <a:ea typeface="ヒラギノ角ゴ Pro W3" charset="0"/>
                <a:cs typeface="ヒラギノ角ゴ Pro W3" charset="0"/>
              </a:rPr>
              <a:t>        listening. </a:t>
            </a:r>
            <a:r>
              <a:rPr lang="en-US" sz="2800" b="1" dirty="0" smtClean="0">
                <a:latin typeface="Arial" charset="0"/>
                <a:ea typeface="ヒラギノ角ゴ Pro W3" charset="0"/>
                <a:cs typeface="ヒラギノ角ゴ Pro W3" charset="0"/>
              </a:rPr>
              <a:t>(Auditory</a:t>
            </a:r>
            <a:r>
              <a:rPr lang="en-US" sz="2800" b="1" dirty="0">
                <a:latin typeface="Arial" charset="0"/>
                <a:ea typeface="ヒラギノ角ゴ Pro W3" charset="0"/>
                <a:cs typeface="ヒラギノ角ゴ Pro W3" charset="0"/>
              </a:rPr>
              <a:t>)</a:t>
            </a:r>
          </a:p>
          <a:p>
            <a:pPr eaLnBrk="1" hangingPunct="1">
              <a:buFontTx/>
              <a:buNone/>
            </a:pPr>
            <a:endParaRPr lang="en-US" sz="2800" b="1" dirty="0">
              <a:latin typeface="Arial" charset="0"/>
              <a:ea typeface="ヒラギノ角ゴ Pro W3" charset="0"/>
              <a:cs typeface="ヒラギノ角ゴ Pro W3" charset="0"/>
            </a:endParaRPr>
          </a:p>
          <a:p>
            <a:pPr eaLnBrk="1" hangingPunct="1">
              <a:buFontTx/>
              <a:buNone/>
            </a:pPr>
            <a:r>
              <a:rPr lang="en-US" sz="2800" b="1" dirty="0">
                <a:latin typeface="Arial" charset="0"/>
                <a:ea typeface="ヒラギノ角ゴ Pro W3" charset="0"/>
                <a:cs typeface="ヒラギノ角ゴ Pro W3" charset="0"/>
              </a:rPr>
              <a:t>2% learn best by doing something: writing, </a:t>
            </a:r>
            <a:r>
              <a:rPr lang="en-US" sz="2800" b="1" dirty="0" smtClean="0">
                <a:latin typeface="Arial" charset="0"/>
                <a:ea typeface="ヒラギノ角ゴ Pro W3" charset="0"/>
                <a:cs typeface="ヒラギノ角ゴ Pro W3" charset="0"/>
              </a:rPr>
              <a:t>drawing. (Tactile </a:t>
            </a:r>
            <a:r>
              <a:rPr lang="en-US" sz="2800" b="1" dirty="0">
                <a:latin typeface="Arial" charset="0"/>
                <a:ea typeface="ヒラギノ角ゴ Pro W3" charset="0"/>
                <a:cs typeface="ヒラギノ角ゴ Pro W3" charset="0"/>
              </a:rPr>
              <a:t>learner)</a:t>
            </a:r>
          </a:p>
          <a:p>
            <a:pPr eaLnBrk="1" hangingPunct="1"/>
            <a:endParaRPr lang="en-US" sz="2800" b="1" dirty="0">
              <a:latin typeface="Arial" charset="0"/>
              <a:ea typeface="ヒラギノ角ゴ Pro W3" charset="0"/>
              <a:cs typeface="ヒラギノ角ゴ Pro W3" charset="0"/>
            </a:endParaRPr>
          </a:p>
        </p:txBody>
      </p:sp>
      <p:pic>
        <p:nvPicPr>
          <p:cNvPr id="310276" name="Picture 4"/>
          <p:cNvPicPr>
            <a:picLocks noGrp="1" noChangeAspect="1" noChangeArrowheads="1"/>
          </p:cNvPicPr>
          <p:nvPr>
            <p:ph type="clipArt"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304800" y="1219200"/>
            <a:ext cx="3733800" cy="4876800"/>
          </a:xfrm>
        </p:spPr>
      </p:pic>
      <p:sp>
        <p:nvSpPr>
          <p:cNvPr id="66565" name="TextBox 1"/>
          <p:cNvSpPr txBox="1">
            <a:spLocks noChangeArrowheads="1"/>
          </p:cNvSpPr>
          <p:nvPr/>
        </p:nvSpPr>
        <p:spPr bwMode="auto">
          <a:xfrm>
            <a:off x="457200" y="6248400"/>
            <a:ext cx="3484563" cy="46196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mtClean="0">
                <a:effectLst>
                  <a:outerShdw blurRad="38100" dist="38100" dir="2700000" algn="tl">
                    <a:srgbClr val="000000">
                      <a:alpha val="43137"/>
                    </a:srgbClr>
                  </a:outerShdw>
                </a:effectLst>
              </a:rPr>
              <a:t> </a:t>
            </a:r>
            <a:r>
              <a:rPr lang="en-US" b="1" smtClean="0">
                <a:effectLst>
                  <a:outerShdw blurRad="38100" dist="38100" dir="2700000" algn="tl">
                    <a:srgbClr val="000000">
                      <a:alpha val="43137"/>
                    </a:srgbClr>
                  </a:outerShdw>
                </a:effectLst>
              </a:rPr>
              <a:t>HOW DO WE TEACH?</a:t>
            </a:r>
          </a:p>
        </p:txBody>
      </p:sp>
    </p:spTree>
  </p:cSld>
  <p:clrMapOvr>
    <a:masterClrMapping/>
  </p:clrMapOvr>
  <p:transition spd="slow">
    <p:sndAc>
      <p:stSnd>
        <p:snd r:embed="rId2" name="Bubbles"/>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10274"/>
                                        </p:tgtEl>
                                        <p:attrNameLst>
                                          <p:attrName>style.visibility</p:attrName>
                                        </p:attrNameLst>
                                      </p:cBhvr>
                                      <p:to>
                                        <p:strVal val="visible"/>
                                      </p:to>
                                    </p:set>
                                    <p:anim calcmode="lin" valueType="num">
                                      <p:cBhvr>
                                        <p:cTn id="7" dur="500" fill="hold"/>
                                        <p:tgtEl>
                                          <p:spTgt spid="310274"/>
                                        </p:tgtEl>
                                        <p:attrNameLst>
                                          <p:attrName>ppt_w</p:attrName>
                                        </p:attrNameLst>
                                      </p:cBhvr>
                                      <p:tavLst>
                                        <p:tav tm="0">
                                          <p:val>
                                            <p:fltVal val="0"/>
                                          </p:val>
                                        </p:tav>
                                        <p:tav tm="100000">
                                          <p:val>
                                            <p:strVal val="#ppt_w"/>
                                          </p:val>
                                        </p:tav>
                                      </p:tavLst>
                                    </p:anim>
                                    <p:anim calcmode="lin" valueType="num">
                                      <p:cBhvr>
                                        <p:cTn id="8" dur="500" fill="hold"/>
                                        <p:tgtEl>
                                          <p:spTgt spid="310274"/>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1" presetClass="entr" presetSubtype="0" fill="hold" nodeType="clickEffect">
                                  <p:stCondLst>
                                    <p:cond delay="0"/>
                                  </p:stCondLst>
                                  <p:childTnLst>
                                    <p:set>
                                      <p:cBhvr>
                                        <p:cTn id="12" dur="1" fill="hold">
                                          <p:stCondLst>
                                            <p:cond delay="0"/>
                                          </p:stCondLst>
                                        </p:cTn>
                                        <p:tgtEl>
                                          <p:spTgt spid="310276"/>
                                        </p:tgtEl>
                                        <p:attrNameLst>
                                          <p:attrName>style.visibility</p:attrName>
                                        </p:attrNameLst>
                                      </p:cBhvr>
                                      <p:to>
                                        <p:strVal val="visible"/>
                                      </p:to>
                                    </p:set>
                                    <p:animEffect transition="in" filter="fade">
                                      <p:cBhvr>
                                        <p:cTn id="13" dur="770" decel="100000"/>
                                        <p:tgtEl>
                                          <p:spTgt spid="310276"/>
                                        </p:tgtEl>
                                      </p:cBhvr>
                                    </p:animEffect>
                                    <p:animScale>
                                      <p:cBhvr>
                                        <p:cTn id="14" dur="770" decel="100000"/>
                                        <p:tgtEl>
                                          <p:spTgt spid="310276"/>
                                        </p:tgtEl>
                                      </p:cBhvr>
                                      <p:from x="10000" y="10000"/>
                                      <p:to x="200000" y="450000"/>
                                    </p:animScale>
                                    <p:animScale>
                                      <p:cBhvr>
                                        <p:cTn id="15" dur="1230" accel="100000" fill="hold">
                                          <p:stCondLst>
                                            <p:cond delay="770"/>
                                          </p:stCondLst>
                                        </p:cTn>
                                        <p:tgtEl>
                                          <p:spTgt spid="310276"/>
                                        </p:tgtEl>
                                      </p:cBhvr>
                                      <p:from x="200000" y="450000"/>
                                      <p:to x="100000" y="100000"/>
                                    </p:animScale>
                                    <p:set>
                                      <p:cBhvr>
                                        <p:cTn id="16" dur="770" fill="hold"/>
                                        <p:tgtEl>
                                          <p:spTgt spid="310276"/>
                                        </p:tgtEl>
                                        <p:attrNameLst>
                                          <p:attrName>ppt_x</p:attrName>
                                        </p:attrNameLst>
                                      </p:cBhvr>
                                      <p:to>
                                        <p:strVal val="(0.5)"/>
                                      </p:to>
                                    </p:set>
                                    <p:anim from="(0.5)" to="(#ppt_x)" calcmode="lin" valueType="num">
                                      <p:cBhvr>
                                        <p:cTn id="17" dur="1230" accel="100000" fill="hold">
                                          <p:stCondLst>
                                            <p:cond delay="770"/>
                                          </p:stCondLst>
                                        </p:cTn>
                                        <p:tgtEl>
                                          <p:spTgt spid="310276"/>
                                        </p:tgtEl>
                                        <p:attrNameLst>
                                          <p:attrName>ppt_x</p:attrName>
                                        </p:attrNameLst>
                                      </p:cBhvr>
                                    </p:anim>
                                    <p:set>
                                      <p:cBhvr>
                                        <p:cTn id="18" dur="770" fill="hold"/>
                                        <p:tgtEl>
                                          <p:spTgt spid="310276"/>
                                        </p:tgtEl>
                                        <p:attrNameLst>
                                          <p:attrName>ppt_y</p:attrName>
                                        </p:attrNameLst>
                                      </p:cBhvr>
                                      <p:to>
                                        <p:strVal val="(#ppt_y+0.4)"/>
                                      </p:to>
                                    </p:set>
                                    <p:anim from="(#ppt_y+0.4)" to="(#ppt_y)" calcmode="lin" valueType="num">
                                      <p:cBhvr>
                                        <p:cTn id="19" dur="1230" accel="100000" fill="hold">
                                          <p:stCondLst>
                                            <p:cond delay="770"/>
                                          </p:stCondLst>
                                        </p:cTn>
                                        <p:tgtEl>
                                          <p:spTgt spid="310276"/>
                                        </p:tgtEl>
                                        <p:attrNameLst>
                                          <p:attrName>ppt_y</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310275">
                                            <p:bg/>
                                          </p:spTgt>
                                        </p:tgtEl>
                                        <p:attrNameLst>
                                          <p:attrName>style.visibility</p:attrName>
                                        </p:attrNameLst>
                                      </p:cBhvr>
                                      <p:to>
                                        <p:strVal val="visible"/>
                                      </p:to>
                                    </p:set>
                                    <p:anim calcmode="lin" valueType="num">
                                      <p:cBhvr>
                                        <p:cTn id="24" dur="500" fill="hold"/>
                                        <p:tgtEl>
                                          <p:spTgt spid="310275">
                                            <p:bg/>
                                          </p:spTgt>
                                        </p:tgtEl>
                                        <p:attrNameLst>
                                          <p:attrName>ppt_w</p:attrName>
                                        </p:attrNameLst>
                                      </p:cBhvr>
                                      <p:tavLst>
                                        <p:tav tm="0">
                                          <p:val>
                                            <p:strVal val="#ppt_w*0.05"/>
                                          </p:val>
                                        </p:tav>
                                        <p:tav tm="100000">
                                          <p:val>
                                            <p:strVal val="#ppt_w"/>
                                          </p:val>
                                        </p:tav>
                                      </p:tavLst>
                                    </p:anim>
                                    <p:anim calcmode="lin" valueType="num">
                                      <p:cBhvr>
                                        <p:cTn id="25" dur="500" fill="hold"/>
                                        <p:tgtEl>
                                          <p:spTgt spid="310275">
                                            <p:bg/>
                                          </p:spTgt>
                                        </p:tgtEl>
                                        <p:attrNameLst>
                                          <p:attrName>ppt_h</p:attrName>
                                        </p:attrNameLst>
                                      </p:cBhvr>
                                      <p:tavLst>
                                        <p:tav tm="0">
                                          <p:val>
                                            <p:strVal val="#ppt_h"/>
                                          </p:val>
                                        </p:tav>
                                        <p:tav tm="100000">
                                          <p:val>
                                            <p:strVal val="#ppt_h"/>
                                          </p:val>
                                        </p:tav>
                                      </p:tavLst>
                                    </p:anim>
                                    <p:anim calcmode="lin" valueType="num">
                                      <p:cBhvr>
                                        <p:cTn id="26" dur="500" fill="hold"/>
                                        <p:tgtEl>
                                          <p:spTgt spid="310275">
                                            <p:bg/>
                                          </p:spTgt>
                                        </p:tgtEl>
                                        <p:attrNameLst>
                                          <p:attrName>ppt_x</p:attrName>
                                        </p:attrNameLst>
                                      </p:cBhvr>
                                      <p:tavLst>
                                        <p:tav tm="0">
                                          <p:val>
                                            <p:strVal val="#ppt_x-.2"/>
                                          </p:val>
                                        </p:tav>
                                        <p:tav tm="100000">
                                          <p:val>
                                            <p:strVal val="#ppt_x"/>
                                          </p:val>
                                        </p:tav>
                                      </p:tavLst>
                                    </p:anim>
                                    <p:anim calcmode="lin" valueType="num">
                                      <p:cBhvr>
                                        <p:cTn id="27" dur="500" fill="hold"/>
                                        <p:tgtEl>
                                          <p:spTgt spid="310275">
                                            <p:bg/>
                                          </p:spTgt>
                                        </p:tgtEl>
                                        <p:attrNameLst>
                                          <p:attrName>ppt_y</p:attrName>
                                        </p:attrNameLst>
                                      </p:cBhvr>
                                      <p:tavLst>
                                        <p:tav tm="0">
                                          <p:val>
                                            <p:strVal val="#ppt_y"/>
                                          </p:val>
                                        </p:tav>
                                        <p:tav tm="100000">
                                          <p:val>
                                            <p:strVal val="#ppt_y"/>
                                          </p:val>
                                        </p:tav>
                                      </p:tavLst>
                                    </p:anim>
                                    <p:animEffect transition="in" filter="fade">
                                      <p:cBhvr>
                                        <p:cTn id="28" dur="500"/>
                                        <p:tgtEl>
                                          <p:spTgt spid="310275">
                                            <p:bg/>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4" presetClass="entr" presetSubtype="0" accel="100000" fill="hold" grpId="0" nodeType="clickEffect">
                                  <p:stCondLst>
                                    <p:cond delay="0"/>
                                  </p:stCondLst>
                                  <p:childTnLst>
                                    <p:set>
                                      <p:cBhvr>
                                        <p:cTn id="32" dur="1" fill="hold">
                                          <p:stCondLst>
                                            <p:cond delay="0"/>
                                          </p:stCondLst>
                                        </p:cTn>
                                        <p:tgtEl>
                                          <p:spTgt spid="310275">
                                            <p:txEl>
                                              <p:pRg st="0" end="0"/>
                                            </p:txEl>
                                          </p:spTgt>
                                        </p:tgtEl>
                                        <p:attrNameLst>
                                          <p:attrName>style.visibility</p:attrName>
                                        </p:attrNameLst>
                                      </p:cBhvr>
                                      <p:to>
                                        <p:strVal val="visible"/>
                                      </p:to>
                                    </p:set>
                                    <p:anim calcmode="lin" valueType="num">
                                      <p:cBhvr>
                                        <p:cTn id="33" dur="500" fill="hold"/>
                                        <p:tgtEl>
                                          <p:spTgt spid="310275">
                                            <p:txEl>
                                              <p:pRg st="0" end="0"/>
                                            </p:txEl>
                                          </p:spTgt>
                                        </p:tgtEl>
                                        <p:attrNameLst>
                                          <p:attrName>ppt_w</p:attrName>
                                        </p:attrNameLst>
                                      </p:cBhvr>
                                      <p:tavLst>
                                        <p:tav tm="0">
                                          <p:val>
                                            <p:strVal val="#ppt_w*0.05"/>
                                          </p:val>
                                        </p:tav>
                                        <p:tav tm="100000">
                                          <p:val>
                                            <p:strVal val="#ppt_w"/>
                                          </p:val>
                                        </p:tav>
                                      </p:tavLst>
                                    </p:anim>
                                    <p:anim calcmode="lin" valueType="num">
                                      <p:cBhvr>
                                        <p:cTn id="34" dur="500" fill="hold"/>
                                        <p:tgtEl>
                                          <p:spTgt spid="310275">
                                            <p:txEl>
                                              <p:pRg st="0" end="0"/>
                                            </p:txEl>
                                          </p:spTgt>
                                        </p:tgtEl>
                                        <p:attrNameLst>
                                          <p:attrName>ppt_h</p:attrName>
                                        </p:attrNameLst>
                                      </p:cBhvr>
                                      <p:tavLst>
                                        <p:tav tm="0">
                                          <p:val>
                                            <p:strVal val="#ppt_h"/>
                                          </p:val>
                                        </p:tav>
                                        <p:tav tm="100000">
                                          <p:val>
                                            <p:strVal val="#ppt_h"/>
                                          </p:val>
                                        </p:tav>
                                      </p:tavLst>
                                    </p:anim>
                                    <p:anim calcmode="lin" valueType="num">
                                      <p:cBhvr>
                                        <p:cTn id="35" dur="500" fill="hold"/>
                                        <p:tgtEl>
                                          <p:spTgt spid="310275">
                                            <p:txEl>
                                              <p:pRg st="0" end="0"/>
                                            </p:txEl>
                                          </p:spTgt>
                                        </p:tgtEl>
                                        <p:attrNameLst>
                                          <p:attrName>ppt_x</p:attrName>
                                        </p:attrNameLst>
                                      </p:cBhvr>
                                      <p:tavLst>
                                        <p:tav tm="0">
                                          <p:val>
                                            <p:strVal val="#ppt_x-.2"/>
                                          </p:val>
                                        </p:tav>
                                        <p:tav tm="100000">
                                          <p:val>
                                            <p:strVal val="#ppt_x"/>
                                          </p:val>
                                        </p:tav>
                                      </p:tavLst>
                                    </p:anim>
                                    <p:anim calcmode="lin" valueType="num">
                                      <p:cBhvr>
                                        <p:cTn id="36" dur="500" fill="hold"/>
                                        <p:tgtEl>
                                          <p:spTgt spid="310275">
                                            <p:txEl>
                                              <p:pRg st="0" end="0"/>
                                            </p:txEl>
                                          </p:spTgt>
                                        </p:tgtEl>
                                        <p:attrNameLst>
                                          <p:attrName>ppt_y</p:attrName>
                                        </p:attrNameLst>
                                      </p:cBhvr>
                                      <p:tavLst>
                                        <p:tav tm="0">
                                          <p:val>
                                            <p:strVal val="#ppt_y"/>
                                          </p:val>
                                        </p:tav>
                                        <p:tav tm="100000">
                                          <p:val>
                                            <p:strVal val="#ppt_y"/>
                                          </p:val>
                                        </p:tav>
                                      </p:tavLst>
                                    </p:anim>
                                    <p:animEffect transition="in" filter="fade">
                                      <p:cBhvr>
                                        <p:cTn id="37" dur="500"/>
                                        <p:tgtEl>
                                          <p:spTgt spid="310275">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4" presetClass="entr" presetSubtype="0" accel="100000" fill="hold" grpId="0" nodeType="clickEffect">
                                  <p:stCondLst>
                                    <p:cond delay="0"/>
                                  </p:stCondLst>
                                  <p:childTnLst>
                                    <p:set>
                                      <p:cBhvr>
                                        <p:cTn id="41" dur="1" fill="hold">
                                          <p:stCondLst>
                                            <p:cond delay="0"/>
                                          </p:stCondLst>
                                        </p:cTn>
                                        <p:tgtEl>
                                          <p:spTgt spid="310275">
                                            <p:txEl>
                                              <p:pRg st="1" end="1"/>
                                            </p:txEl>
                                          </p:spTgt>
                                        </p:tgtEl>
                                        <p:attrNameLst>
                                          <p:attrName>style.visibility</p:attrName>
                                        </p:attrNameLst>
                                      </p:cBhvr>
                                      <p:to>
                                        <p:strVal val="visible"/>
                                      </p:to>
                                    </p:set>
                                    <p:anim calcmode="lin" valueType="num">
                                      <p:cBhvr>
                                        <p:cTn id="42" dur="500" fill="hold"/>
                                        <p:tgtEl>
                                          <p:spTgt spid="310275">
                                            <p:txEl>
                                              <p:pRg st="1" end="1"/>
                                            </p:txEl>
                                          </p:spTgt>
                                        </p:tgtEl>
                                        <p:attrNameLst>
                                          <p:attrName>ppt_w</p:attrName>
                                        </p:attrNameLst>
                                      </p:cBhvr>
                                      <p:tavLst>
                                        <p:tav tm="0">
                                          <p:val>
                                            <p:strVal val="#ppt_w*0.05"/>
                                          </p:val>
                                        </p:tav>
                                        <p:tav tm="100000">
                                          <p:val>
                                            <p:strVal val="#ppt_w"/>
                                          </p:val>
                                        </p:tav>
                                      </p:tavLst>
                                    </p:anim>
                                    <p:anim calcmode="lin" valueType="num">
                                      <p:cBhvr>
                                        <p:cTn id="43" dur="500" fill="hold"/>
                                        <p:tgtEl>
                                          <p:spTgt spid="310275">
                                            <p:txEl>
                                              <p:pRg st="1" end="1"/>
                                            </p:txEl>
                                          </p:spTgt>
                                        </p:tgtEl>
                                        <p:attrNameLst>
                                          <p:attrName>ppt_h</p:attrName>
                                        </p:attrNameLst>
                                      </p:cBhvr>
                                      <p:tavLst>
                                        <p:tav tm="0">
                                          <p:val>
                                            <p:strVal val="#ppt_h"/>
                                          </p:val>
                                        </p:tav>
                                        <p:tav tm="100000">
                                          <p:val>
                                            <p:strVal val="#ppt_h"/>
                                          </p:val>
                                        </p:tav>
                                      </p:tavLst>
                                    </p:anim>
                                    <p:anim calcmode="lin" valueType="num">
                                      <p:cBhvr>
                                        <p:cTn id="44" dur="500" fill="hold"/>
                                        <p:tgtEl>
                                          <p:spTgt spid="310275">
                                            <p:txEl>
                                              <p:pRg st="1" end="1"/>
                                            </p:txEl>
                                          </p:spTgt>
                                        </p:tgtEl>
                                        <p:attrNameLst>
                                          <p:attrName>ppt_x</p:attrName>
                                        </p:attrNameLst>
                                      </p:cBhvr>
                                      <p:tavLst>
                                        <p:tav tm="0">
                                          <p:val>
                                            <p:strVal val="#ppt_x-.2"/>
                                          </p:val>
                                        </p:tav>
                                        <p:tav tm="100000">
                                          <p:val>
                                            <p:strVal val="#ppt_x"/>
                                          </p:val>
                                        </p:tav>
                                      </p:tavLst>
                                    </p:anim>
                                    <p:anim calcmode="lin" valueType="num">
                                      <p:cBhvr>
                                        <p:cTn id="45" dur="500" fill="hold"/>
                                        <p:tgtEl>
                                          <p:spTgt spid="310275">
                                            <p:txEl>
                                              <p:pRg st="1" end="1"/>
                                            </p:txEl>
                                          </p:spTgt>
                                        </p:tgtEl>
                                        <p:attrNameLst>
                                          <p:attrName>ppt_y</p:attrName>
                                        </p:attrNameLst>
                                      </p:cBhvr>
                                      <p:tavLst>
                                        <p:tav tm="0">
                                          <p:val>
                                            <p:strVal val="#ppt_y"/>
                                          </p:val>
                                        </p:tav>
                                        <p:tav tm="100000">
                                          <p:val>
                                            <p:strVal val="#ppt_y"/>
                                          </p:val>
                                        </p:tav>
                                      </p:tavLst>
                                    </p:anim>
                                    <p:animEffect transition="in" filter="fade">
                                      <p:cBhvr>
                                        <p:cTn id="46" dur="500"/>
                                        <p:tgtEl>
                                          <p:spTgt spid="310275">
                                            <p:txEl>
                                              <p:pRg st="1" end="1"/>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4" presetClass="entr" presetSubtype="0" accel="100000" fill="hold" grpId="0" nodeType="clickEffect">
                                  <p:stCondLst>
                                    <p:cond delay="0"/>
                                  </p:stCondLst>
                                  <p:childTnLst>
                                    <p:set>
                                      <p:cBhvr>
                                        <p:cTn id="50" dur="1" fill="hold">
                                          <p:stCondLst>
                                            <p:cond delay="0"/>
                                          </p:stCondLst>
                                        </p:cTn>
                                        <p:tgtEl>
                                          <p:spTgt spid="310275">
                                            <p:txEl>
                                              <p:pRg st="2" end="2"/>
                                            </p:txEl>
                                          </p:spTgt>
                                        </p:tgtEl>
                                        <p:attrNameLst>
                                          <p:attrName>style.visibility</p:attrName>
                                        </p:attrNameLst>
                                      </p:cBhvr>
                                      <p:to>
                                        <p:strVal val="visible"/>
                                      </p:to>
                                    </p:set>
                                    <p:anim calcmode="lin" valueType="num">
                                      <p:cBhvr>
                                        <p:cTn id="51" dur="500" fill="hold"/>
                                        <p:tgtEl>
                                          <p:spTgt spid="310275">
                                            <p:txEl>
                                              <p:pRg st="2" end="2"/>
                                            </p:txEl>
                                          </p:spTgt>
                                        </p:tgtEl>
                                        <p:attrNameLst>
                                          <p:attrName>ppt_w</p:attrName>
                                        </p:attrNameLst>
                                      </p:cBhvr>
                                      <p:tavLst>
                                        <p:tav tm="0">
                                          <p:val>
                                            <p:strVal val="#ppt_w*0.05"/>
                                          </p:val>
                                        </p:tav>
                                        <p:tav tm="100000">
                                          <p:val>
                                            <p:strVal val="#ppt_w"/>
                                          </p:val>
                                        </p:tav>
                                      </p:tavLst>
                                    </p:anim>
                                    <p:anim calcmode="lin" valueType="num">
                                      <p:cBhvr>
                                        <p:cTn id="52" dur="500" fill="hold"/>
                                        <p:tgtEl>
                                          <p:spTgt spid="310275">
                                            <p:txEl>
                                              <p:pRg st="2" end="2"/>
                                            </p:txEl>
                                          </p:spTgt>
                                        </p:tgtEl>
                                        <p:attrNameLst>
                                          <p:attrName>ppt_h</p:attrName>
                                        </p:attrNameLst>
                                      </p:cBhvr>
                                      <p:tavLst>
                                        <p:tav tm="0">
                                          <p:val>
                                            <p:strVal val="#ppt_h"/>
                                          </p:val>
                                        </p:tav>
                                        <p:tav tm="100000">
                                          <p:val>
                                            <p:strVal val="#ppt_h"/>
                                          </p:val>
                                        </p:tav>
                                      </p:tavLst>
                                    </p:anim>
                                    <p:anim calcmode="lin" valueType="num">
                                      <p:cBhvr>
                                        <p:cTn id="53" dur="500" fill="hold"/>
                                        <p:tgtEl>
                                          <p:spTgt spid="310275">
                                            <p:txEl>
                                              <p:pRg st="2" end="2"/>
                                            </p:txEl>
                                          </p:spTgt>
                                        </p:tgtEl>
                                        <p:attrNameLst>
                                          <p:attrName>ppt_x</p:attrName>
                                        </p:attrNameLst>
                                      </p:cBhvr>
                                      <p:tavLst>
                                        <p:tav tm="0">
                                          <p:val>
                                            <p:strVal val="#ppt_x-.2"/>
                                          </p:val>
                                        </p:tav>
                                        <p:tav tm="100000">
                                          <p:val>
                                            <p:strVal val="#ppt_x"/>
                                          </p:val>
                                        </p:tav>
                                      </p:tavLst>
                                    </p:anim>
                                    <p:anim calcmode="lin" valueType="num">
                                      <p:cBhvr>
                                        <p:cTn id="54" dur="500" fill="hold"/>
                                        <p:tgtEl>
                                          <p:spTgt spid="310275">
                                            <p:txEl>
                                              <p:pRg st="2" end="2"/>
                                            </p:txEl>
                                          </p:spTgt>
                                        </p:tgtEl>
                                        <p:attrNameLst>
                                          <p:attrName>ppt_y</p:attrName>
                                        </p:attrNameLst>
                                      </p:cBhvr>
                                      <p:tavLst>
                                        <p:tav tm="0">
                                          <p:val>
                                            <p:strVal val="#ppt_y"/>
                                          </p:val>
                                        </p:tav>
                                        <p:tav tm="100000">
                                          <p:val>
                                            <p:strVal val="#ppt_y"/>
                                          </p:val>
                                        </p:tav>
                                      </p:tavLst>
                                    </p:anim>
                                    <p:animEffect transition="in" filter="fade">
                                      <p:cBhvr>
                                        <p:cTn id="55" dur="500"/>
                                        <p:tgtEl>
                                          <p:spTgt spid="310275">
                                            <p:txEl>
                                              <p:pRg st="2" end="2"/>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4" presetClass="entr" presetSubtype="0" accel="100000" fill="hold" grpId="0" nodeType="clickEffect">
                                  <p:stCondLst>
                                    <p:cond delay="0"/>
                                  </p:stCondLst>
                                  <p:childTnLst>
                                    <p:set>
                                      <p:cBhvr>
                                        <p:cTn id="59" dur="1" fill="hold">
                                          <p:stCondLst>
                                            <p:cond delay="0"/>
                                          </p:stCondLst>
                                        </p:cTn>
                                        <p:tgtEl>
                                          <p:spTgt spid="310275">
                                            <p:txEl>
                                              <p:pRg st="4" end="4"/>
                                            </p:txEl>
                                          </p:spTgt>
                                        </p:tgtEl>
                                        <p:attrNameLst>
                                          <p:attrName>style.visibility</p:attrName>
                                        </p:attrNameLst>
                                      </p:cBhvr>
                                      <p:to>
                                        <p:strVal val="visible"/>
                                      </p:to>
                                    </p:set>
                                    <p:anim calcmode="lin" valueType="num">
                                      <p:cBhvr>
                                        <p:cTn id="60" dur="500" fill="hold"/>
                                        <p:tgtEl>
                                          <p:spTgt spid="310275">
                                            <p:txEl>
                                              <p:pRg st="4" end="4"/>
                                            </p:txEl>
                                          </p:spTgt>
                                        </p:tgtEl>
                                        <p:attrNameLst>
                                          <p:attrName>ppt_w</p:attrName>
                                        </p:attrNameLst>
                                      </p:cBhvr>
                                      <p:tavLst>
                                        <p:tav tm="0">
                                          <p:val>
                                            <p:strVal val="#ppt_w*0.05"/>
                                          </p:val>
                                        </p:tav>
                                        <p:tav tm="100000">
                                          <p:val>
                                            <p:strVal val="#ppt_w"/>
                                          </p:val>
                                        </p:tav>
                                      </p:tavLst>
                                    </p:anim>
                                    <p:anim calcmode="lin" valueType="num">
                                      <p:cBhvr>
                                        <p:cTn id="61" dur="500" fill="hold"/>
                                        <p:tgtEl>
                                          <p:spTgt spid="310275">
                                            <p:txEl>
                                              <p:pRg st="4" end="4"/>
                                            </p:txEl>
                                          </p:spTgt>
                                        </p:tgtEl>
                                        <p:attrNameLst>
                                          <p:attrName>ppt_h</p:attrName>
                                        </p:attrNameLst>
                                      </p:cBhvr>
                                      <p:tavLst>
                                        <p:tav tm="0">
                                          <p:val>
                                            <p:strVal val="#ppt_h"/>
                                          </p:val>
                                        </p:tav>
                                        <p:tav tm="100000">
                                          <p:val>
                                            <p:strVal val="#ppt_h"/>
                                          </p:val>
                                        </p:tav>
                                      </p:tavLst>
                                    </p:anim>
                                    <p:anim calcmode="lin" valueType="num">
                                      <p:cBhvr>
                                        <p:cTn id="62" dur="500" fill="hold"/>
                                        <p:tgtEl>
                                          <p:spTgt spid="310275">
                                            <p:txEl>
                                              <p:pRg st="4" end="4"/>
                                            </p:txEl>
                                          </p:spTgt>
                                        </p:tgtEl>
                                        <p:attrNameLst>
                                          <p:attrName>ppt_x</p:attrName>
                                        </p:attrNameLst>
                                      </p:cBhvr>
                                      <p:tavLst>
                                        <p:tav tm="0">
                                          <p:val>
                                            <p:strVal val="#ppt_x-.2"/>
                                          </p:val>
                                        </p:tav>
                                        <p:tav tm="100000">
                                          <p:val>
                                            <p:strVal val="#ppt_x"/>
                                          </p:val>
                                        </p:tav>
                                      </p:tavLst>
                                    </p:anim>
                                    <p:anim calcmode="lin" valueType="num">
                                      <p:cBhvr>
                                        <p:cTn id="63" dur="500" fill="hold"/>
                                        <p:tgtEl>
                                          <p:spTgt spid="310275">
                                            <p:txEl>
                                              <p:pRg st="4" end="4"/>
                                            </p:txEl>
                                          </p:spTgt>
                                        </p:tgtEl>
                                        <p:attrNameLst>
                                          <p:attrName>ppt_y</p:attrName>
                                        </p:attrNameLst>
                                      </p:cBhvr>
                                      <p:tavLst>
                                        <p:tav tm="0">
                                          <p:val>
                                            <p:strVal val="#ppt_y"/>
                                          </p:val>
                                        </p:tav>
                                        <p:tav tm="100000">
                                          <p:val>
                                            <p:strVal val="#ppt_y"/>
                                          </p:val>
                                        </p:tav>
                                      </p:tavLst>
                                    </p:anim>
                                    <p:animEffect transition="in" filter="fade">
                                      <p:cBhvr>
                                        <p:cTn id="64" dur="500"/>
                                        <p:tgtEl>
                                          <p:spTgt spid="310275">
                                            <p:txEl>
                                              <p:pRg st="4" end="4"/>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4" presetClass="entr" presetSubtype="0" accel="100000" fill="hold" grpId="0" nodeType="clickEffect">
                                  <p:stCondLst>
                                    <p:cond delay="0"/>
                                  </p:stCondLst>
                                  <p:childTnLst>
                                    <p:set>
                                      <p:cBhvr>
                                        <p:cTn id="68" dur="1" fill="hold">
                                          <p:stCondLst>
                                            <p:cond delay="0"/>
                                          </p:stCondLst>
                                        </p:cTn>
                                        <p:tgtEl>
                                          <p:spTgt spid="310275">
                                            <p:txEl>
                                              <p:pRg st="5" end="5"/>
                                            </p:txEl>
                                          </p:spTgt>
                                        </p:tgtEl>
                                        <p:attrNameLst>
                                          <p:attrName>style.visibility</p:attrName>
                                        </p:attrNameLst>
                                      </p:cBhvr>
                                      <p:to>
                                        <p:strVal val="visible"/>
                                      </p:to>
                                    </p:set>
                                    <p:anim calcmode="lin" valueType="num">
                                      <p:cBhvr>
                                        <p:cTn id="69" dur="500" fill="hold"/>
                                        <p:tgtEl>
                                          <p:spTgt spid="310275">
                                            <p:txEl>
                                              <p:pRg st="5" end="5"/>
                                            </p:txEl>
                                          </p:spTgt>
                                        </p:tgtEl>
                                        <p:attrNameLst>
                                          <p:attrName>ppt_w</p:attrName>
                                        </p:attrNameLst>
                                      </p:cBhvr>
                                      <p:tavLst>
                                        <p:tav tm="0">
                                          <p:val>
                                            <p:strVal val="#ppt_w*0.05"/>
                                          </p:val>
                                        </p:tav>
                                        <p:tav tm="100000">
                                          <p:val>
                                            <p:strVal val="#ppt_w"/>
                                          </p:val>
                                        </p:tav>
                                      </p:tavLst>
                                    </p:anim>
                                    <p:anim calcmode="lin" valueType="num">
                                      <p:cBhvr>
                                        <p:cTn id="70" dur="500" fill="hold"/>
                                        <p:tgtEl>
                                          <p:spTgt spid="310275">
                                            <p:txEl>
                                              <p:pRg st="5" end="5"/>
                                            </p:txEl>
                                          </p:spTgt>
                                        </p:tgtEl>
                                        <p:attrNameLst>
                                          <p:attrName>ppt_h</p:attrName>
                                        </p:attrNameLst>
                                      </p:cBhvr>
                                      <p:tavLst>
                                        <p:tav tm="0">
                                          <p:val>
                                            <p:strVal val="#ppt_h"/>
                                          </p:val>
                                        </p:tav>
                                        <p:tav tm="100000">
                                          <p:val>
                                            <p:strVal val="#ppt_h"/>
                                          </p:val>
                                        </p:tav>
                                      </p:tavLst>
                                    </p:anim>
                                    <p:anim calcmode="lin" valueType="num">
                                      <p:cBhvr>
                                        <p:cTn id="71" dur="500" fill="hold"/>
                                        <p:tgtEl>
                                          <p:spTgt spid="310275">
                                            <p:txEl>
                                              <p:pRg st="5" end="5"/>
                                            </p:txEl>
                                          </p:spTgt>
                                        </p:tgtEl>
                                        <p:attrNameLst>
                                          <p:attrName>ppt_x</p:attrName>
                                        </p:attrNameLst>
                                      </p:cBhvr>
                                      <p:tavLst>
                                        <p:tav tm="0">
                                          <p:val>
                                            <p:strVal val="#ppt_x-.2"/>
                                          </p:val>
                                        </p:tav>
                                        <p:tav tm="100000">
                                          <p:val>
                                            <p:strVal val="#ppt_x"/>
                                          </p:val>
                                        </p:tav>
                                      </p:tavLst>
                                    </p:anim>
                                    <p:anim calcmode="lin" valueType="num">
                                      <p:cBhvr>
                                        <p:cTn id="72" dur="500" fill="hold"/>
                                        <p:tgtEl>
                                          <p:spTgt spid="310275">
                                            <p:txEl>
                                              <p:pRg st="5" end="5"/>
                                            </p:txEl>
                                          </p:spTgt>
                                        </p:tgtEl>
                                        <p:attrNameLst>
                                          <p:attrName>ppt_y</p:attrName>
                                        </p:attrNameLst>
                                      </p:cBhvr>
                                      <p:tavLst>
                                        <p:tav tm="0">
                                          <p:val>
                                            <p:strVal val="#ppt_y"/>
                                          </p:val>
                                        </p:tav>
                                        <p:tav tm="100000">
                                          <p:val>
                                            <p:strVal val="#ppt_y"/>
                                          </p:val>
                                        </p:tav>
                                      </p:tavLst>
                                    </p:anim>
                                    <p:animEffect transition="in" filter="fade">
                                      <p:cBhvr>
                                        <p:cTn id="73" dur="500"/>
                                        <p:tgtEl>
                                          <p:spTgt spid="310275">
                                            <p:txEl>
                                              <p:pRg st="5" end="5"/>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4" presetClass="entr" presetSubtype="0" accel="100000" fill="hold" grpId="0" nodeType="clickEffect">
                                  <p:stCondLst>
                                    <p:cond delay="0"/>
                                  </p:stCondLst>
                                  <p:childTnLst>
                                    <p:set>
                                      <p:cBhvr>
                                        <p:cTn id="77" dur="1" fill="hold">
                                          <p:stCondLst>
                                            <p:cond delay="0"/>
                                          </p:stCondLst>
                                        </p:cTn>
                                        <p:tgtEl>
                                          <p:spTgt spid="310275">
                                            <p:txEl>
                                              <p:pRg st="7" end="7"/>
                                            </p:txEl>
                                          </p:spTgt>
                                        </p:tgtEl>
                                        <p:attrNameLst>
                                          <p:attrName>style.visibility</p:attrName>
                                        </p:attrNameLst>
                                      </p:cBhvr>
                                      <p:to>
                                        <p:strVal val="visible"/>
                                      </p:to>
                                    </p:set>
                                    <p:anim calcmode="lin" valueType="num">
                                      <p:cBhvr>
                                        <p:cTn id="78" dur="500" fill="hold"/>
                                        <p:tgtEl>
                                          <p:spTgt spid="310275">
                                            <p:txEl>
                                              <p:pRg st="7" end="7"/>
                                            </p:txEl>
                                          </p:spTgt>
                                        </p:tgtEl>
                                        <p:attrNameLst>
                                          <p:attrName>ppt_w</p:attrName>
                                        </p:attrNameLst>
                                      </p:cBhvr>
                                      <p:tavLst>
                                        <p:tav tm="0">
                                          <p:val>
                                            <p:strVal val="#ppt_w*0.05"/>
                                          </p:val>
                                        </p:tav>
                                        <p:tav tm="100000">
                                          <p:val>
                                            <p:strVal val="#ppt_w"/>
                                          </p:val>
                                        </p:tav>
                                      </p:tavLst>
                                    </p:anim>
                                    <p:anim calcmode="lin" valueType="num">
                                      <p:cBhvr>
                                        <p:cTn id="79" dur="500" fill="hold"/>
                                        <p:tgtEl>
                                          <p:spTgt spid="310275">
                                            <p:txEl>
                                              <p:pRg st="7" end="7"/>
                                            </p:txEl>
                                          </p:spTgt>
                                        </p:tgtEl>
                                        <p:attrNameLst>
                                          <p:attrName>ppt_h</p:attrName>
                                        </p:attrNameLst>
                                      </p:cBhvr>
                                      <p:tavLst>
                                        <p:tav tm="0">
                                          <p:val>
                                            <p:strVal val="#ppt_h"/>
                                          </p:val>
                                        </p:tav>
                                        <p:tav tm="100000">
                                          <p:val>
                                            <p:strVal val="#ppt_h"/>
                                          </p:val>
                                        </p:tav>
                                      </p:tavLst>
                                    </p:anim>
                                    <p:anim calcmode="lin" valueType="num">
                                      <p:cBhvr>
                                        <p:cTn id="80" dur="500" fill="hold"/>
                                        <p:tgtEl>
                                          <p:spTgt spid="310275">
                                            <p:txEl>
                                              <p:pRg st="7" end="7"/>
                                            </p:txEl>
                                          </p:spTgt>
                                        </p:tgtEl>
                                        <p:attrNameLst>
                                          <p:attrName>ppt_x</p:attrName>
                                        </p:attrNameLst>
                                      </p:cBhvr>
                                      <p:tavLst>
                                        <p:tav tm="0">
                                          <p:val>
                                            <p:strVal val="#ppt_x-.2"/>
                                          </p:val>
                                        </p:tav>
                                        <p:tav tm="100000">
                                          <p:val>
                                            <p:strVal val="#ppt_x"/>
                                          </p:val>
                                        </p:tav>
                                      </p:tavLst>
                                    </p:anim>
                                    <p:anim calcmode="lin" valueType="num">
                                      <p:cBhvr>
                                        <p:cTn id="81" dur="500" fill="hold"/>
                                        <p:tgtEl>
                                          <p:spTgt spid="310275">
                                            <p:txEl>
                                              <p:pRg st="7" end="7"/>
                                            </p:txEl>
                                          </p:spTgt>
                                        </p:tgtEl>
                                        <p:attrNameLst>
                                          <p:attrName>ppt_y</p:attrName>
                                        </p:attrNameLst>
                                      </p:cBhvr>
                                      <p:tavLst>
                                        <p:tav tm="0">
                                          <p:val>
                                            <p:strVal val="#ppt_y"/>
                                          </p:val>
                                        </p:tav>
                                        <p:tav tm="100000">
                                          <p:val>
                                            <p:strVal val="#ppt_y"/>
                                          </p:val>
                                        </p:tav>
                                      </p:tavLst>
                                    </p:anim>
                                    <p:animEffect transition="in" filter="fade">
                                      <p:cBhvr>
                                        <p:cTn id="82" dur="500"/>
                                        <p:tgtEl>
                                          <p:spTgt spid="3102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4" grpId="0" animBg="1"/>
      <p:bldP spid="310275" grpId="0" build="p" animBg="1"/>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0"/>
            <a:ext cx="7772400" cy="1066800"/>
          </a:xfrm>
          <a:solidFill>
            <a:schemeClr val="accent1">
              <a:lumMod val="90000"/>
            </a:schemeClr>
          </a:solidFill>
        </p:spPr>
        <p:txBody>
          <a:bodyPr/>
          <a:lstStyle/>
          <a:p>
            <a:pPr eaLnBrk="1" hangingPunct="1"/>
            <a:r>
              <a:rPr lang="en-US" b="1" dirty="0">
                <a:latin typeface="Arial" charset="0"/>
                <a:ea typeface="ヒラギノ角ゴ Pro W3" charset="0"/>
                <a:cs typeface="ヒラギノ角ゴ Pro W3" charset="0"/>
              </a:rPr>
              <a:t>¿</a:t>
            </a:r>
            <a:r>
              <a:rPr lang="en-US" b="1" dirty="0" err="1">
                <a:latin typeface="Arial" charset="0"/>
                <a:ea typeface="ヒラギノ角ゴ Pro W3" charset="0"/>
                <a:cs typeface="ヒラギノ角ゴ Pro W3" charset="0"/>
              </a:rPr>
              <a:t>C</a:t>
            </a:r>
            <a:r>
              <a:rPr lang="en-US" altLang="ja-JP" b="1" dirty="0" err="1">
                <a:latin typeface="Arial" charset="0"/>
                <a:ea typeface="ヒラギノ角ゴ Pro W3" charset="0"/>
                <a:cs typeface="ヒラギノ角ゴ Pro W3" charset="0"/>
              </a:rPr>
              <a:t>ó</a:t>
            </a:r>
            <a:r>
              <a:rPr lang="en-US" b="1" dirty="0" err="1">
                <a:latin typeface="Arial" charset="0"/>
                <a:ea typeface="ヒラギノ角ゴ Pro W3" charset="0"/>
                <a:cs typeface="ヒラギノ角ゴ Pro W3" charset="0"/>
              </a:rPr>
              <a:t>mo</a:t>
            </a:r>
            <a:r>
              <a:rPr lang="en-US" b="1" dirty="0">
                <a:latin typeface="Arial" charset="0"/>
                <a:ea typeface="ヒラギノ角ゴ Pro W3" charset="0"/>
                <a:cs typeface="ヒラギノ角ゴ Pro W3" charset="0"/>
              </a:rPr>
              <a:t> </a:t>
            </a:r>
            <a:r>
              <a:rPr lang="en-US" b="1" dirty="0" err="1" smtClean="0">
                <a:latin typeface="Arial" charset="0"/>
                <a:ea typeface="ヒラギノ角ゴ Pro W3" charset="0"/>
                <a:cs typeface="ヒラギノ角ゴ Pro W3" charset="0"/>
              </a:rPr>
              <a:t>aprendemos</a:t>
            </a:r>
            <a:r>
              <a:rPr lang="en-US" b="1" dirty="0" smtClean="0">
                <a:latin typeface="Arial" charset="0"/>
                <a:ea typeface="ヒラギノ角ゴ Pro W3" charset="0"/>
                <a:cs typeface="ヒラギノ角ゴ Pro W3" charset="0"/>
              </a:rPr>
              <a:t> </a:t>
            </a:r>
            <a:r>
              <a:rPr lang="en-US" b="1" dirty="0" err="1" smtClean="0">
                <a:latin typeface="Arial" charset="0"/>
                <a:ea typeface="ヒラギノ角ゴ Pro W3" charset="0"/>
                <a:cs typeface="ヒラギノ角ゴ Pro W3" charset="0"/>
              </a:rPr>
              <a:t>mejor</a:t>
            </a:r>
            <a:r>
              <a:rPr lang="en-US" b="1" dirty="0" smtClean="0">
                <a:latin typeface="Arial" charset="0"/>
                <a:ea typeface="ヒラギノ角ゴ Pro W3" charset="0"/>
                <a:cs typeface="ヒラギノ角ゴ Pro W3" charset="0"/>
              </a:rPr>
              <a:t>?</a:t>
            </a:r>
            <a:endParaRPr lang="en-US" b="1" dirty="0">
              <a:latin typeface="Arial" charset="0"/>
              <a:ea typeface="ヒラギノ角ゴ Pro W3" charset="0"/>
              <a:cs typeface="ヒラギノ角ゴ Pro W3" charset="0"/>
            </a:endParaRPr>
          </a:p>
        </p:txBody>
      </p:sp>
      <p:sp>
        <p:nvSpPr>
          <p:cNvPr id="70659" name="Rectangle 3"/>
          <p:cNvSpPr>
            <a:spLocks noGrp="1" noChangeArrowheads="1"/>
          </p:cNvSpPr>
          <p:nvPr>
            <p:ph type="body" sz="half" idx="2"/>
          </p:nvPr>
        </p:nvSpPr>
        <p:spPr>
          <a:xfrm>
            <a:off x="3124200" y="1143000"/>
            <a:ext cx="5791200" cy="5562600"/>
          </a:xfrm>
          <a:solidFill>
            <a:srgbClr val="E1B7FF"/>
          </a:solidFill>
        </p:spPr>
        <p:txBody>
          <a:bodyPr/>
          <a:lstStyle/>
          <a:p>
            <a:pPr eaLnBrk="1" hangingPunct="1">
              <a:lnSpc>
                <a:spcPct val="90000"/>
              </a:lnSpc>
              <a:defRPr/>
            </a:pPr>
            <a:endParaRPr lang="en-US" sz="2000" b="1" dirty="0">
              <a:latin typeface="Arial" charset="0"/>
              <a:ea typeface="ヒラギノ角ゴ Pro W3" charset="0"/>
              <a:cs typeface="ヒラギノ角ゴ Pro W3" charset="0"/>
            </a:endParaRPr>
          </a:p>
          <a:p>
            <a:pPr eaLnBrk="1" hangingPunct="1">
              <a:lnSpc>
                <a:spcPct val="90000"/>
              </a:lnSpc>
              <a:defRPr/>
            </a:pPr>
            <a:r>
              <a:rPr lang="en-US" sz="2800" dirty="0" err="1">
                <a:latin typeface="Arial" charset="0"/>
                <a:ea typeface="ヒラギノ角ゴ Pro W3" charset="0"/>
                <a:cs typeface="ヒラギノ角ゴ Pro W3" charset="0"/>
              </a:rPr>
              <a:t>Utilizando</a:t>
            </a:r>
            <a:r>
              <a:rPr lang="en-US" sz="2800" dirty="0">
                <a:latin typeface="Arial" charset="0"/>
                <a:ea typeface="ヒラギノ角ゴ Pro W3" charset="0"/>
                <a:cs typeface="ヒラギノ角ゴ Pro W3" charset="0"/>
              </a:rPr>
              <a:t> </a:t>
            </a:r>
            <a:r>
              <a:rPr lang="en-US" sz="2800" dirty="0" err="1" smtClean="0">
                <a:latin typeface="Arial" charset="0"/>
                <a:ea typeface="ヒラギノ角ゴ Pro W3" charset="0"/>
                <a:cs typeface="ヒラギノ角ゴ Pro W3" charset="0"/>
              </a:rPr>
              <a:t>las</a:t>
            </a:r>
            <a:r>
              <a:rPr lang="en-US" sz="2800" dirty="0" smtClean="0">
                <a:latin typeface="Arial" charset="0"/>
                <a:ea typeface="ヒラギノ角ゴ Pro W3" charset="0"/>
                <a:cs typeface="ヒラギノ角ゴ Pro W3" charset="0"/>
              </a:rPr>
              <a:t> </a:t>
            </a:r>
            <a:r>
              <a:rPr lang="en-US" sz="2800" dirty="0" err="1">
                <a:latin typeface="Arial" charset="0"/>
                <a:ea typeface="ヒラギノ角ゴ Pro W3" charset="0"/>
                <a:cs typeface="ヒラギノ角ゴ Pro W3" charset="0"/>
              </a:rPr>
              <a:t>inteligencias</a:t>
            </a:r>
            <a:r>
              <a:rPr lang="en-US" sz="2800" dirty="0">
                <a:latin typeface="Arial" charset="0"/>
                <a:ea typeface="ヒラギノ角ゴ Pro W3" charset="0"/>
                <a:cs typeface="ヒラギノ角ゴ Pro W3" charset="0"/>
              </a:rPr>
              <a:t> </a:t>
            </a:r>
            <a:r>
              <a:rPr lang="en-US" sz="2800" dirty="0" err="1" smtClean="0">
                <a:latin typeface="Arial" charset="0"/>
                <a:ea typeface="ヒラギノ角ゴ Pro W3" charset="0"/>
                <a:cs typeface="ヒラギノ角ゴ Pro W3" charset="0"/>
              </a:rPr>
              <a:t>m</a:t>
            </a:r>
            <a:r>
              <a:rPr lang="en-US" altLang="ja-JP" sz="2800" dirty="0" err="1" smtClean="0">
                <a:latin typeface="Arial" charset="0"/>
                <a:ea typeface="ヒラギノ角ゴ Pro W3" charset="0"/>
                <a:cs typeface="ヒラギノ角ゴ Pro W3" charset="0"/>
              </a:rPr>
              <a:t>últiples</a:t>
            </a:r>
            <a:r>
              <a:rPr lang="en-US" altLang="ja-JP" sz="2800" dirty="0">
                <a:latin typeface="Arial" charset="0"/>
                <a:ea typeface="ヒラギノ角ゴ Pro W3" charset="0"/>
                <a:cs typeface="ヒラギノ角ゴ Pro W3" charset="0"/>
              </a:rPr>
              <a:t> </a:t>
            </a:r>
            <a:r>
              <a:rPr lang="en-US" altLang="ja-JP" sz="2800" dirty="0" smtClean="0">
                <a:latin typeface="Arial" charset="0"/>
                <a:ea typeface="ヒラギノ角ゴ Pro W3" charset="0"/>
                <a:cs typeface="ヒラギノ角ゴ Pro W3" charset="0"/>
              </a:rPr>
              <a:t>de </a:t>
            </a:r>
            <a:r>
              <a:rPr lang="en-US" altLang="ja-JP" sz="2800" dirty="0">
                <a:latin typeface="Arial" charset="0"/>
                <a:ea typeface="ヒラギノ角ゴ Pro W3" charset="0"/>
                <a:cs typeface="ヒラギノ角ゴ Pro W3" charset="0"/>
              </a:rPr>
              <a:t>Dr. </a:t>
            </a:r>
            <a:r>
              <a:rPr lang="en-US" altLang="ja-JP" sz="2800" dirty="0" smtClean="0">
                <a:latin typeface="Arial" charset="0"/>
                <a:ea typeface="ヒラギノ角ゴ Pro W3" charset="0"/>
                <a:cs typeface="ヒラギノ角ゴ Pro W3" charset="0"/>
              </a:rPr>
              <a:t>H. Gardner</a:t>
            </a:r>
          </a:p>
          <a:p>
            <a:pPr eaLnBrk="1" hangingPunct="1">
              <a:lnSpc>
                <a:spcPct val="90000"/>
              </a:lnSpc>
              <a:defRPr/>
            </a:pPr>
            <a:endParaRPr lang="en-US" altLang="ja-JP" sz="2800" dirty="0" smtClean="0">
              <a:latin typeface="Arial" charset="0"/>
              <a:ea typeface="ヒラギノ角ゴ Pro W3" charset="0"/>
              <a:cs typeface="ヒラギノ角ゴ Pro W3" charset="0"/>
            </a:endParaRPr>
          </a:p>
          <a:p>
            <a:pPr eaLnBrk="1" hangingPunct="1">
              <a:lnSpc>
                <a:spcPct val="90000"/>
              </a:lnSpc>
              <a:defRPr/>
            </a:pPr>
            <a:r>
              <a:rPr lang="en-US" altLang="ja-JP" sz="2800" dirty="0" err="1" smtClean="0">
                <a:latin typeface="Arial" charset="0"/>
                <a:ea typeface="ヒラギノ角ゴ Pro W3" charset="0"/>
                <a:cs typeface="ヒラギノ角ゴ Pro W3" charset="0"/>
              </a:rPr>
              <a:t>Trabajando</a:t>
            </a:r>
            <a:r>
              <a:rPr lang="en-US" altLang="ja-JP" sz="2800" dirty="0" smtClean="0">
                <a:latin typeface="Arial" charset="0"/>
                <a:ea typeface="ヒラギノ角ゴ Pro W3" charset="0"/>
                <a:cs typeface="ヒラギノ角ゴ Pro W3" charset="0"/>
              </a:rPr>
              <a:t> en </a:t>
            </a:r>
            <a:r>
              <a:rPr lang="en-US" altLang="ja-JP" sz="2800" dirty="0" err="1" smtClean="0">
                <a:latin typeface="Arial" charset="0"/>
                <a:ea typeface="ヒラギノ角ゴ Pro W3" charset="0"/>
                <a:cs typeface="ヒラギノ角ゴ Pro W3" charset="0"/>
              </a:rPr>
              <a:t>equipos</a:t>
            </a:r>
            <a:endParaRPr lang="en-US" altLang="ja-JP" sz="2800" dirty="0">
              <a:latin typeface="Arial" charset="0"/>
              <a:ea typeface="ヒラギノ角ゴ Pro W3" charset="0"/>
              <a:cs typeface="ヒラギノ角ゴ Pro W3" charset="0"/>
            </a:endParaRPr>
          </a:p>
          <a:p>
            <a:pPr eaLnBrk="1" hangingPunct="1">
              <a:lnSpc>
                <a:spcPct val="90000"/>
              </a:lnSpc>
              <a:buFontTx/>
              <a:buNone/>
              <a:defRPr/>
            </a:pPr>
            <a:endParaRPr lang="en-US" altLang="ja-JP" sz="2800" dirty="0">
              <a:latin typeface="Arial" charset="0"/>
              <a:ea typeface="ヒラギノ角ゴ Pro W3" charset="0"/>
              <a:cs typeface="ヒラギノ角ゴ Pro W3" charset="0"/>
            </a:endParaRPr>
          </a:p>
          <a:p>
            <a:pPr eaLnBrk="1" hangingPunct="1">
              <a:lnSpc>
                <a:spcPct val="90000"/>
              </a:lnSpc>
              <a:defRPr/>
            </a:pPr>
            <a:r>
              <a:rPr lang="en-US" altLang="ja-JP" sz="2800" dirty="0" err="1" smtClean="0">
                <a:latin typeface="Arial" charset="0"/>
                <a:ea typeface="ヒラギノ角ゴ Pro W3" charset="0"/>
                <a:cs typeface="ヒラギノ角ゴ Pro W3" charset="0"/>
              </a:rPr>
              <a:t>Visualmente</a:t>
            </a:r>
            <a:r>
              <a:rPr lang="en-US" altLang="ja-JP" sz="2800" dirty="0" smtClean="0">
                <a:latin typeface="Arial" charset="0"/>
                <a:ea typeface="ヒラギノ角ゴ Pro W3" charset="0"/>
                <a:cs typeface="ヒラギノ角ゴ Pro W3" charset="0"/>
              </a:rPr>
              <a:t> (88%)</a:t>
            </a:r>
            <a:endParaRPr lang="en-US" altLang="ja-JP" sz="2800" dirty="0">
              <a:latin typeface="Arial" charset="0"/>
              <a:ea typeface="ヒラギノ角ゴ Pro W3" charset="0"/>
              <a:cs typeface="ヒラギノ角ゴ Pro W3" charset="0"/>
            </a:endParaRPr>
          </a:p>
          <a:p>
            <a:pPr eaLnBrk="1" hangingPunct="1">
              <a:lnSpc>
                <a:spcPct val="90000"/>
              </a:lnSpc>
              <a:defRPr/>
            </a:pPr>
            <a:endParaRPr lang="en-US" altLang="ja-JP" sz="2800" dirty="0">
              <a:latin typeface="Arial" charset="0"/>
              <a:ea typeface="ヒラギノ角ゴ Pro W3" charset="0"/>
              <a:cs typeface="ヒラギノ角ゴ Pro W3" charset="0"/>
            </a:endParaRPr>
          </a:p>
          <a:p>
            <a:pPr eaLnBrk="1" hangingPunct="1">
              <a:lnSpc>
                <a:spcPct val="90000"/>
              </a:lnSpc>
              <a:defRPr/>
            </a:pPr>
            <a:r>
              <a:rPr lang="en-US" altLang="ja-JP" sz="2800" dirty="0" err="1">
                <a:latin typeface="Arial" charset="0"/>
                <a:ea typeface="ヒラギノ角ゴ Pro W3" charset="0"/>
                <a:cs typeface="ヒラギノ角ゴ Pro W3" charset="0"/>
              </a:rPr>
              <a:t>Pensamientos</a:t>
            </a:r>
            <a:r>
              <a:rPr lang="en-US" altLang="ja-JP" sz="2800" dirty="0">
                <a:latin typeface="Arial" charset="0"/>
                <a:ea typeface="ヒラギノ角ゴ Pro W3" charset="0"/>
                <a:cs typeface="ヒラギノ角ゴ Pro W3" charset="0"/>
              </a:rPr>
              <a:t> </a:t>
            </a:r>
            <a:r>
              <a:rPr lang="en-US" altLang="ja-JP" sz="2800" dirty="0" err="1" smtClean="0">
                <a:latin typeface="Arial" charset="0"/>
                <a:ea typeface="ヒラギノ角ゴ Pro W3" charset="0"/>
                <a:cs typeface="ヒラギノ角ゴ Pro W3" charset="0"/>
              </a:rPr>
              <a:t>profundos</a:t>
            </a:r>
            <a:r>
              <a:rPr lang="en-US" altLang="ja-JP" sz="2800" dirty="0" smtClean="0">
                <a:latin typeface="Arial" charset="0"/>
                <a:ea typeface="ヒラギノ角ゴ Pro W3" charset="0"/>
                <a:cs typeface="ヒラギノ角ゴ Pro W3" charset="0"/>
              </a:rPr>
              <a:t> </a:t>
            </a:r>
          </a:p>
          <a:p>
            <a:pPr marL="0" indent="0" eaLnBrk="1" hangingPunct="1">
              <a:lnSpc>
                <a:spcPct val="90000"/>
              </a:lnSpc>
              <a:buNone/>
              <a:defRPr/>
            </a:pPr>
            <a:r>
              <a:rPr lang="en-US" altLang="ja-JP" sz="2800" dirty="0">
                <a:latin typeface="Arial" charset="0"/>
                <a:ea typeface="ヒラギノ角ゴ Pro W3" charset="0"/>
                <a:cs typeface="ヒラギノ角ゴ Pro W3" charset="0"/>
              </a:rPr>
              <a:t> </a:t>
            </a:r>
            <a:r>
              <a:rPr lang="en-US" altLang="ja-JP" sz="2800" dirty="0" smtClean="0">
                <a:latin typeface="Arial" charset="0"/>
                <a:ea typeface="ヒラギノ角ゴ Pro W3" charset="0"/>
                <a:cs typeface="ヒラギノ角ゴ Pro W3" charset="0"/>
              </a:rPr>
              <a:t>   (B. Bloom)</a:t>
            </a:r>
            <a:endParaRPr lang="en-US" altLang="ja-JP" sz="2800" dirty="0">
              <a:latin typeface="Arial" charset="0"/>
              <a:ea typeface="ヒラギノ角ゴ Pro W3" charset="0"/>
              <a:cs typeface="ヒラギノ角ゴ Pro W3" charset="0"/>
            </a:endParaRPr>
          </a:p>
          <a:p>
            <a:pPr eaLnBrk="1" hangingPunct="1">
              <a:lnSpc>
                <a:spcPct val="90000"/>
              </a:lnSpc>
              <a:defRPr/>
            </a:pPr>
            <a:r>
              <a:rPr lang="en-US" altLang="ja-JP" sz="2800" dirty="0" err="1" smtClean="0">
                <a:latin typeface="Arial" charset="0"/>
                <a:ea typeface="ヒラギノ角ゴ Pro W3" charset="0"/>
                <a:cs typeface="ヒラギノ角ゴ Pro W3" charset="0"/>
              </a:rPr>
              <a:t>Inteligencia</a:t>
            </a:r>
            <a:r>
              <a:rPr lang="en-US" altLang="ja-JP" sz="2800" dirty="0" smtClean="0">
                <a:latin typeface="Arial" charset="0"/>
                <a:ea typeface="ヒラギノ角ゴ Pro W3" charset="0"/>
                <a:cs typeface="ヒラギノ角ゴ Pro W3" charset="0"/>
              </a:rPr>
              <a:t> </a:t>
            </a:r>
            <a:r>
              <a:rPr lang="en-US" altLang="ja-JP" sz="2800" dirty="0" err="1" smtClean="0">
                <a:latin typeface="Arial" charset="0"/>
                <a:ea typeface="ヒラギノ角ゴ Pro W3" charset="0"/>
                <a:cs typeface="ヒラギノ角ゴ Pro W3" charset="0"/>
              </a:rPr>
              <a:t>emocional</a:t>
            </a:r>
            <a:endParaRPr lang="en-US" altLang="ja-JP" sz="2800" dirty="0" smtClean="0">
              <a:latin typeface="Arial" charset="0"/>
              <a:ea typeface="ヒラギノ角ゴ Pro W3" charset="0"/>
              <a:cs typeface="ヒラギノ角ゴ Pro W3" charset="0"/>
            </a:endParaRPr>
          </a:p>
          <a:p>
            <a:pPr marL="0" indent="0" eaLnBrk="1" hangingPunct="1">
              <a:lnSpc>
                <a:spcPct val="90000"/>
              </a:lnSpc>
              <a:buFontTx/>
              <a:buNone/>
              <a:defRPr/>
            </a:pPr>
            <a:r>
              <a:rPr lang="en-US" altLang="ja-JP" sz="2800" dirty="0" smtClean="0">
                <a:latin typeface="Arial" charset="0"/>
                <a:ea typeface="ヒラギノ角ゴ Pro W3" charset="0"/>
                <a:cs typeface="ヒラギノ角ゴ Pro W3" charset="0"/>
              </a:rPr>
              <a:t>   (D. </a:t>
            </a:r>
            <a:r>
              <a:rPr lang="en-US" altLang="ja-JP" sz="2800" dirty="0" err="1" smtClean="0">
                <a:latin typeface="Arial" charset="0"/>
                <a:ea typeface="ヒラギノ角ゴ Pro W3" charset="0"/>
                <a:cs typeface="ヒラギノ角ゴ Pro W3" charset="0"/>
              </a:rPr>
              <a:t>Goleman</a:t>
            </a:r>
            <a:r>
              <a:rPr lang="en-US" altLang="ja-JP" sz="2800" dirty="0" smtClean="0">
                <a:latin typeface="Arial" charset="0"/>
                <a:ea typeface="ヒラギノ角ゴ Pro W3" charset="0"/>
                <a:cs typeface="ヒラギノ角ゴ Pro W3" charset="0"/>
              </a:rPr>
              <a:t>)</a:t>
            </a:r>
            <a:endParaRPr lang="en-US" altLang="ja-JP" sz="2800" dirty="0">
              <a:latin typeface="Arial" charset="0"/>
              <a:ea typeface="ヒラギノ角ゴ Pro W3" charset="0"/>
              <a:cs typeface="ヒラギノ角ゴ Pro W3" charset="0"/>
            </a:endParaRPr>
          </a:p>
          <a:p>
            <a:pPr eaLnBrk="1" hangingPunct="1">
              <a:lnSpc>
                <a:spcPct val="90000"/>
              </a:lnSpc>
              <a:defRPr/>
            </a:pPr>
            <a:endParaRPr lang="en-US" altLang="ja-JP" sz="2800" dirty="0">
              <a:latin typeface="Arial" charset="0"/>
              <a:ea typeface="ヒラギノ角ゴ Pro W3" charset="0"/>
              <a:cs typeface="ヒラギノ角ゴ Pro W3" charset="0"/>
            </a:endParaRPr>
          </a:p>
          <a:p>
            <a:pPr eaLnBrk="1" hangingPunct="1">
              <a:lnSpc>
                <a:spcPct val="90000"/>
              </a:lnSpc>
              <a:defRPr/>
            </a:pPr>
            <a:endParaRPr lang="en-US" altLang="ja-JP" sz="2400" dirty="0">
              <a:latin typeface="Arial" charset="0"/>
              <a:ea typeface="ヒラギノ角ゴ Pro W3" charset="0"/>
              <a:cs typeface="ヒラギノ角ゴ Pro W3" charset="0"/>
            </a:endParaRPr>
          </a:p>
          <a:p>
            <a:pPr eaLnBrk="1" hangingPunct="1">
              <a:lnSpc>
                <a:spcPct val="90000"/>
              </a:lnSpc>
              <a:defRPr/>
            </a:pPr>
            <a:endParaRPr lang="en-US" sz="2000" b="1" dirty="0">
              <a:latin typeface="Arial" charset="0"/>
              <a:ea typeface="ヒラギノ角ゴ Pro W3" charset="0"/>
              <a:cs typeface="ヒラギノ角ゴ Pro W3" charset="0"/>
            </a:endParaRPr>
          </a:p>
        </p:txBody>
      </p:sp>
      <p:pic>
        <p:nvPicPr>
          <p:cNvPr id="70660" name="Picture 4"/>
          <p:cNvPicPr>
            <a:picLocks noGrp="1" noChangeAspect="1" noChangeArrowheads="1"/>
          </p:cNvPicPr>
          <p:nvPr>
            <p:ph type="clipArt"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0" y="1524000"/>
            <a:ext cx="3124200" cy="5029200"/>
          </a:xfrm>
        </p:spPr>
      </p:pic>
      <p:pic>
        <p:nvPicPr>
          <p:cNvPr id="5" name="Picture 4"/>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2911" y="5638800"/>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7514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fade">
                                      <p:cBhvr>
                                        <p:cTn id="7" dur="2000"/>
                                        <p:tgtEl>
                                          <p:spTgt spid="70658"/>
                                        </p:tgtEl>
                                      </p:cBhvr>
                                    </p:animEffect>
                                    <p:anim calcmode="lin" valueType="num">
                                      <p:cBhvr>
                                        <p:cTn id="8" dur="2000" fill="hold"/>
                                        <p:tgtEl>
                                          <p:spTgt spid="70658"/>
                                        </p:tgtEl>
                                        <p:attrNameLst>
                                          <p:attrName>style.rotation</p:attrName>
                                        </p:attrNameLst>
                                      </p:cBhvr>
                                      <p:tavLst>
                                        <p:tav tm="0">
                                          <p:val>
                                            <p:fltVal val="720"/>
                                          </p:val>
                                        </p:tav>
                                        <p:tav tm="100000">
                                          <p:val>
                                            <p:fltVal val="0"/>
                                          </p:val>
                                        </p:tav>
                                      </p:tavLst>
                                    </p:anim>
                                    <p:anim calcmode="lin" valueType="num">
                                      <p:cBhvr>
                                        <p:cTn id="9" dur="2000" fill="hold"/>
                                        <p:tgtEl>
                                          <p:spTgt spid="70658"/>
                                        </p:tgtEl>
                                        <p:attrNameLst>
                                          <p:attrName>ppt_h</p:attrName>
                                        </p:attrNameLst>
                                      </p:cBhvr>
                                      <p:tavLst>
                                        <p:tav tm="0">
                                          <p:val>
                                            <p:fltVal val="0"/>
                                          </p:val>
                                        </p:tav>
                                        <p:tav tm="100000">
                                          <p:val>
                                            <p:strVal val="#ppt_h"/>
                                          </p:val>
                                        </p:tav>
                                      </p:tavLst>
                                    </p:anim>
                                    <p:anim calcmode="lin" valueType="num">
                                      <p:cBhvr>
                                        <p:cTn id="10" dur="2000" fill="hold"/>
                                        <p:tgtEl>
                                          <p:spTgt spid="70658"/>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1" presetClass="entr" presetSubtype="0" fill="hold" nodeType="clickEffect">
                                  <p:stCondLst>
                                    <p:cond delay="0"/>
                                  </p:stCondLst>
                                  <p:childTnLst>
                                    <p:set>
                                      <p:cBhvr>
                                        <p:cTn id="14" dur="1" fill="hold">
                                          <p:stCondLst>
                                            <p:cond delay="0"/>
                                          </p:stCondLst>
                                        </p:cTn>
                                        <p:tgtEl>
                                          <p:spTgt spid="70660"/>
                                        </p:tgtEl>
                                        <p:attrNameLst>
                                          <p:attrName>style.visibility</p:attrName>
                                        </p:attrNameLst>
                                      </p:cBhvr>
                                      <p:to>
                                        <p:strVal val="visible"/>
                                      </p:to>
                                    </p:set>
                                    <p:animEffect transition="in" filter="fade">
                                      <p:cBhvr>
                                        <p:cTn id="15" dur="770" decel="100000"/>
                                        <p:tgtEl>
                                          <p:spTgt spid="70660"/>
                                        </p:tgtEl>
                                      </p:cBhvr>
                                    </p:animEffect>
                                    <p:animScale>
                                      <p:cBhvr>
                                        <p:cTn id="16" dur="770" decel="100000"/>
                                        <p:tgtEl>
                                          <p:spTgt spid="70660"/>
                                        </p:tgtEl>
                                      </p:cBhvr>
                                      <p:from x="10000" y="10000"/>
                                      <p:to x="200000" y="450000"/>
                                    </p:animScale>
                                    <p:animScale>
                                      <p:cBhvr>
                                        <p:cTn id="17" dur="1230" accel="100000" fill="hold">
                                          <p:stCondLst>
                                            <p:cond delay="770"/>
                                          </p:stCondLst>
                                        </p:cTn>
                                        <p:tgtEl>
                                          <p:spTgt spid="70660"/>
                                        </p:tgtEl>
                                      </p:cBhvr>
                                      <p:from x="200000" y="450000"/>
                                      <p:to x="100000" y="100000"/>
                                    </p:animScale>
                                    <p:set>
                                      <p:cBhvr>
                                        <p:cTn id="18" dur="770" fill="hold"/>
                                        <p:tgtEl>
                                          <p:spTgt spid="70660"/>
                                        </p:tgtEl>
                                        <p:attrNameLst>
                                          <p:attrName>ppt_x</p:attrName>
                                        </p:attrNameLst>
                                      </p:cBhvr>
                                      <p:to>
                                        <p:strVal val="(0.5)"/>
                                      </p:to>
                                    </p:set>
                                    <p:anim from="(0.5)" to="(#ppt_x)" calcmode="lin" valueType="num">
                                      <p:cBhvr>
                                        <p:cTn id="19" dur="1230" accel="100000" fill="hold">
                                          <p:stCondLst>
                                            <p:cond delay="770"/>
                                          </p:stCondLst>
                                        </p:cTn>
                                        <p:tgtEl>
                                          <p:spTgt spid="70660"/>
                                        </p:tgtEl>
                                        <p:attrNameLst>
                                          <p:attrName>ppt_x</p:attrName>
                                        </p:attrNameLst>
                                      </p:cBhvr>
                                    </p:anim>
                                    <p:set>
                                      <p:cBhvr>
                                        <p:cTn id="20" dur="770" fill="hold"/>
                                        <p:tgtEl>
                                          <p:spTgt spid="70660"/>
                                        </p:tgtEl>
                                        <p:attrNameLst>
                                          <p:attrName>ppt_y</p:attrName>
                                        </p:attrNameLst>
                                      </p:cBhvr>
                                      <p:to>
                                        <p:strVal val="(#ppt_y+0.4)"/>
                                      </p:to>
                                    </p:set>
                                    <p:anim from="(#ppt_y+0.4)" to="(#ppt_y)" calcmode="lin" valueType="num">
                                      <p:cBhvr>
                                        <p:cTn id="21" dur="1230" accel="100000" fill="hold">
                                          <p:stCondLst>
                                            <p:cond delay="770"/>
                                          </p:stCondLst>
                                        </p:cTn>
                                        <p:tgtEl>
                                          <p:spTgt spid="70660"/>
                                        </p:tgtEl>
                                        <p:attrNameLst>
                                          <p:attrName>ppt_y</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54" presetClass="entr" presetSubtype="0" accel="100000" fill="hold" grpId="0" nodeType="clickEffect">
                                  <p:stCondLst>
                                    <p:cond delay="0"/>
                                  </p:stCondLst>
                                  <p:childTnLst>
                                    <p:set>
                                      <p:cBhvr>
                                        <p:cTn id="25" dur="1" fill="hold">
                                          <p:stCondLst>
                                            <p:cond delay="0"/>
                                          </p:stCondLst>
                                        </p:cTn>
                                        <p:tgtEl>
                                          <p:spTgt spid="70659">
                                            <p:bg/>
                                          </p:spTgt>
                                        </p:tgtEl>
                                        <p:attrNameLst>
                                          <p:attrName>style.visibility</p:attrName>
                                        </p:attrNameLst>
                                      </p:cBhvr>
                                      <p:to>
                                        <p:strVal val="visible"/>
                                      </p:to>
                                    </p:set>
                                    <p:anim calcmode="lin" valueType="num">
                                      <p:cBhvr>
                                        <p:cTn id="26" dur="500" fill="hold"/>
                                        <p:tgtEl>
                                          <p:spTgt spid="70659">
                                            <p:bg/>
                                          </p:spTgt>
                                        </p:tgtEl>
                                        <p:attrNameLst>
                                          <p:attrName>ppt_w</p:attrName>
                                        </p:attrNameLst>
                                      </p:cBhvr>
                                      <p:tavLst>
                                        <p:tav tm="0">
                                          <p:val>
                                            <p:strVal val="#ppt_w*0.05"/>
                                          </p:val>
                                        </p:tav>
                                        <p:tav tm="100000">
                                          <p:val>
                                            <p:strVal val="#ppt_w"/>
                                          </p:val>
                                        </p:tav>
                                      </p:tavLst>
                                    </p:anim>
                                    <p:anim calcmode="lin" valueType="num">
                                      <p:cBhvr>
                                        <p:cTn id="27" dur="500" fill="hold"/>
                                        <p:tgtEl>
                                          <p:spTgt spid="70659">
                                            <p:bg/>
                                          </p:spTgt>
                                        </p:tgtEl>
                                        <p:attrNameLst>
                                          <p:attrName>ppt_h</p:attrName>
                                        </p:attrNameLst>
                                      </p:cBhvr>
                                      <p:tavLst>
                                        <p:tav tm="0">
                                          <p:val>
                                            <p:strVal val="#ppt_h"/>
                                          </p:val>
                                        </p:tav>
                                        <p:tav tm="100000">
                                          <p:val>
                                            <p:strVal val="#ppt_h"/>
                                          </p:val>
                                        </p:tav>
                                      </p:tavLst>
                                    </p:anim>
                                    <p:anim calcmode="lin" valueType="num">
                                      <p:cBhvr>
                                        <p:cTn id="28" dur="500" fill="hold"/>
                                        <p:tgtEl>
                                          <p:spTgt spid="70659">
                                            <p:bg/>
                                          </p:spTgt>
                                        </p:tgtEl>
                                        <p:attrNameLst>
                                          <p:attrName>ppt_x</p:attrName>
                                        </p:attrNameLst>
                                      </p:cBhvr>
                                      <p:tavLst>
                                        <p:tav tm="0">
                                          <p:val>
                                            <p:strVal val="#ppt_x-.2"/>
                                          </p:val>
                                        </p:tav>
                                        <p:tav tm="100000">
                                          <p:val>
                                            <p:strVal val="#ppt_x"/>
                                          </p:val>
                                        </p:tav>
                                      </p:tavLst>
                                    </p:anim>
                                    <p:anim calcmode="lin" valueType="num">
                                      <p:cBhvr>
                                        <p:cTn id="29" dur="500" fill="hold"/>
                                        <p:tgtEl>
                                          <p:spTgt spid="70659">
                                            <p:bg/>
                                          </p:spTgt>
                                        </p:tgtEl>
                                        <p:attrNameLst>
                                          <p:attrName>ppt_y</p:attrName>
                                        </p:attrNameLst>
                                      </p:cBhvr>
                                      <p:tavLst>
                                        <p:tav tm="0">
                                          <p:val>
                                            <p:strVal val="#ppt_y"/>
                                          </p:val>
                                        </p:tav>
                                        <p:tav tm="100000">
                                          <p:val>
                                            <p:strVal val="#ppt_y"/>
                                          </p:val>
                                        </p:tav>
                                      </p:tavLst>
                                    </p:anim>
                                    <p:animEffect transition="in" filter="fade">
                                      <p:cBhvr>
                                        <p:cTn id="30" dur="500"/>
                                        <p:tgtEl>
                                          <p:spTgt spid="70659">
                                            <p:bg/>
                                          </p:spTgt>
                                        </p:tgtEl>
                                      </p:cBhvr>
                                    </p:animEffect>
                                  </p:childTnLst>
                                  <p:subTnLst>
                                    <p:cmd type="evt" cmd="onstopaudio">
                                      <p:cBhvr>
                                        <p:cTn display="0" masterRel="sameClick">
                                          <p:stCondLst>
                                            <p:cond evt="begin" delay="0">
                                              <p:tn val="24"/>
                                            </p:cond>
                                          </p:stCondLst>
                                        </p:cTn>
                                        <p:tgtEl>
                                          <p:sldTgt/>
                                        </p:tgtEl>
                                      </p:cBhvr>
                                    </p:cmd>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nimBg="1"/>
      <p:bldP spid="70659" grpId="0" build="p" animBg="1"/>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ctrTitle"/>
          </p:nvPr>
        </p:nvSpPr>
        <p:spPr>
          <a:xfrm>
            <a:off x="0" y="304800"/>
            <a:ext cx="8920229" cy="980358"/>
          </a:xfrm>
          <a:solidFill>
            <a:srgbClr val="FFFF00"/>
          </a:solidFill>
        </p:spPr>
        <p:txBody>
          <a:bodyPr>
            <a:normAutofit fontScale="90000"/>
          </a:bodyPr>
          <a:lstStyle/>
          <a:p>
            <a:pPr algn="l"/>
            <a:r>
              <a:rPr lang="es-ES" sz="4000" b="1" dirty="0" smtClean="0">
                <a:solidFill>
                  <a:schemeClr val="bg1"/>
                </a:solidFill>
              </a:rPr>
              <a:t>      </a:t>
            </a:r>
            <a:r>
              <a:rPr lang="es-ES" sz="4000" b="1" dirty="0" smtClean="0">
                <a:solidFill>
                  <a:srgbClr val="000000"/>
                </a:solidFill>
              </a:rPr>
              <a:t> </a:t>
            </a:r>
            <a:br>
              <a:rPr lang="es-ES" sz="4000" b="1" dirty="0" smtClean="0">
                <a:solidFill>
                  <a:srgbClr val="000000"/>
                </a:solidFill>
              </a:rPr>
            </a:br>
            <a:r>
              <a:rPr lang="es-ES" sz="4000" b="1" dirty="0">
                <a:solidFill>
                  <a:srgbClr val="000000"/>
                </a:solidFill>
              </a:rPr>
              <a:t> </a:t>
            </a:r>
            <a:r>
              <a:rPr lang="es-ES" b="1" dirty="0" smtClean="0">
                <a:solidFill>
                  <a:srgbClr val="000000"/>
                </a:solidFill>
              </a:rPr>
              <a:t>¿</a:t>
            </a:r>
            <a:r>
              <a:rPr lang="es-ES" b="1" dirty="0">
                <a:solidFill>
                  <a:srgbClr val="000000"/>
                </a:solidFill>
              </a:rPr>
              <a:t>Qué es Aprendizaje Cooperativo?</a:t>
            </a:r>
            <a:br>
              <a:rPr lang="es-ES" b="1" dirty="0">
                <a:solidFill>
                  <a:srgbClr val="000000"/>
                </a:solidFill>
              </a:rPr>
            </a:br>
            <a:endParaRPr lang="en-US" b="1" dirty="0">
              <a:solidFill>
                <a:srgbClr val="000000"/>
              </a:solidFill>
            </a:endParaRPr>
          </a:p>
        </p:txBody>
      </p:sp>
      <p:sp>
        <p:nvSpPr>
          <p:cNvPr id="190467" name="Rectangle 3"/>
          <p:cNvSpPr>
            <a:spLocks noGrp="1" noChangeArrowheads="1"/>
          </p:cNvSpPr>
          <p:nvPr>
            <p:ph type="subTitle" idx="1"/>
          </p:nvPr>
        </p:nvSpPr>
        <p:spPr>
          <a:xfrm>
            <a:off x="0" y="4741477"/>
            <a:ext cx="9144000" cy="2098119"/>
          </a:xfrm>
          <a:solidFill>
            <a:srgbClr val="FFFF00"/>
          </a:solidFill>
        </p:spPr>
        <p:txBody>
          <a:bodyPr>
            <a:normAutofit lnSpcReduction="10000"/>
          </a:bodyPr>
          <a:lstStyle/>
          <a:p>
            <a:pPr algn="l">
              <a:spcBef>
                <a:spcPct val="0"/>
              </a:spcBef>
            </a:pPr>
            <a:r>
              <a:rPr lang="es-ES" sz="2800" b="1" dirty="0" smtClean="0">
                <a:solidFill>
                  <a:srgbClr val="000000"/>
                </a:solidFill>
              </a:rPr>
              <a:t>Este método contrasta </a:t>
            </a:r>
            <a:r>
              <a:rPr lang="es-ES" sz="2800" b="1" dirty="0">
                <a:solidFill>
                  <a:srgbClr val="000000"/>
                </a:solidFill>
              </a:rPr>
              <a:t>con el aprendizaje </a:t>
            </a:r>
            <a:r>
              <a:rPr lang="es-ES" sz="2800" b="1" dirty="0" smtClean="0">
                <a:solidFill>
                  <a:srgbClr val="000000"/>
                </a:solidFill>
              </a:rPr>
              <a:t>competitivo </a:t>
            </a:r>
            <a:r>
              <a:rPr lang="es-ES" sz="2800" b="1" dirty="0">
                <a:solidFill>
                  <a:srgbClr val="000000"/>
                </a:solidFill>
              </a:rPr>
              <a:t>en </a:t>
            </a:r>
            <a:r>
              <a:rPr lang="es-ES" sz="2800" b="1" dirty="0" smtClean="0">
                <a:solidFill>
                  <a:srgbClr val="000000"/>
                </a:solidFill>
              </a:rPr>
              <a:t>que los alumnos NO trabajan compitiendo contra los </a:t>
            </a:r>
            <a:r>
              <a:rPr lang="es-ES" sz="2800" b="1" dirty="0">
                <a:solidFill>
                  <a:srgbClr val="000000"/>
                </a:solidFill>
              </a:rPr>
              <a:t>demás para alcanzar objetivos escolares determinados. </a:t>
            </a:r>
            <a:endParaRPr lang="es-ES" sz="2800" b="1" dirty="0" smtClean="0">
              <a:solidFill>
                <a:srgbClr val="000000"/>
              </a:solidFill>
            </a:endParaRPr>
          </a:p>
          <a:p>
            <a:pPr algn="l">
              <a:spcBef>
                <a:spcPct val="0"/>
              </a:spcBef>
            </a:pPr>
            <a:r>
              <a:rPr lang="es-ES" sz="2800" b="1" i="1" dirty="0" smtClean="0">
                <a:solidFill>
                  <a:srgbClr val="000000"/>
                </a:solidFill>
              </a:rPr>
              <a:t>Aprendizaje Cooperativo es trabajar </a:t>
            </a:r>
            <a:r>
              <a:rPr lang="es-ES" sz="2800" b="1" i="1" dirty="0">
                <a:solidFill>
                  <a:srgbClr val="000000"/>
                </a:solidFill>
              </a:rPr>
              <a:t>en equipo.</a:t>
            </a:r>
          </a:p>
          <a:p>
            <a:pPr algn="l">
              <a:spcBef>
                <a:spcPct val="0"/>
              </a:spcBef>
            </a:pPr>
            <a:endParaRPr lang="es-ES_tradnl" sz="2800" b="1" dirty="0"/>
          </a:p>
          <a:p>
            <a:pPr algn="l">
              <a:spcBef>
                <a:spcPct val="0"/>
              </a:spcBef>
            </a:pPr>
            <a:endParaRPr lang="es-ES_tradnl" sz="2800" b="1" dirty="0"/>
          </a:p>
          <a:p>
            <a:pPr algn="l">
              <a:spcBef>
                <a:spcPct val="0"/>
              </a:spcBef>
            </a:pPr>
            <a:endParaRPr lang="es-ES_tradnl" sz="2800" b="1" dirty="0"/>
          </a:p>
          <a:p>
            <a:pPr algn="l">
              <a:spcBef>
                <a:spcPct val="50000"/>
              </a:spcBef>
            </a:pPr>
            <a:endParaRPr lang="es-ES" sz="2800" dirty="0"/>
          </a:p>
          <a:p>
            <a:endParaRPr lang="en-US" dirty="0"/>
          </a:p>
        </p:txBody>
      </p:sp>
      <p:sp>
        <p:nvSpPr>
          <p:cNvPr id="190468" name="Rectangle 4"/>
          <p:cNvSpPr>
            <a:spLocks noChangeArrowheads="1"/>
          </p:cNvSpPr>
          <p:nvPr/>
        </p:nvSpPr>
        <p:spPr bwMode="auto">
          <a:xfrm>
            <a:off x="4621213" y="2393950"/>
            <a:ext cx="184150" cy="3667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endParaRPr lang="en-US"/>
          </a:p>
        </p:txBody>
      </p:sp>
      <p:pic>
        <p:nvPicPr>
          <p:cNvPr id="190469" name="Picture 5" descr="coop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0" y="1474787"/>
            <a:ext cx="4114800" cy="326669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 name="Picture 6"/>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912826" y="3581400"/>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10873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90466"/>
                                        </p:tgtEl>
                                        <p:attrNameLst>
                                          <p:attrName>style.visibility</p:attrName>
                                        </p:attrNameLst>
                                      </p:cBhvr>
                                      <p:to>
                                        <p:strVal val="visible"/>
                                      </p:to>
                                    </p:set>
                                    <p:animEffect transition="in" filter="wipe(down)">
                                      <p:cBhvr>
                                        <p:cTn id="7" dur="580">
                                          <p:stCondLst>
                                            <p:cond delay="0"/>
                                          </p:stCondLst>
                                        </p:cTn>
                                        <p:tgtEl>
                                          <p:spTgt spid="190466"/>
                                        </p:tgtEl>
                                      </p:cBhvr>
                                    </p:animEffect>
                                    <p:anim calcmode="lin" valueType="num">
                                      <p:cBhvr>
                                        <p:cTn id="8" dur="1822" tmFilter="0,0; 0.14,0.36; 0.43,0.73; 0.71,0.91; 1.0,1.0">
                                          <p:stCondLst>
                                            <p:cond delay="0"/>
                                          </p:stCondLst>
                                        </p:cTn>
                                        <p:tgtEl>
                                          <p:spTgt spid="19046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046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046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046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0466"/>
                                        </p:tgtEl>
                                        <p:attrNameLst>
                                          <p:attrName>ppt_y</p:attrName>
                                        </p:attrNameLst>
                                      </p:cBhvr>
                                      <p:tavLst>
                                        <p:tav tm="0" fmla="#ppt_y-sin(pi*$)/81">
                                          <p:val>
                                            <p:fltVal val="0"/>
                                          </p:val>
                                        </p:tav>
                                        <p:tav tm="100000">
                                          <p:val>
                                            <p:fltVal val="1"/>
                                          </p:val>
                                        </p:tav>
                                      </p:tavLst>
                                    </p:anim>
                                    <p:animScale>
                                      <p:cBhvr>
                                        <p:cTn id="13" dur="26">
                                          <p:stCondLst>
                                            <p:cond delay="650"/>
                                          </p:stCondLst>
                                        </p:cTn>
                                        <p:tgtEl>
                                          <p:spTgt spid="190466"/>
                                        </p:tgtEl>
                                      </p:cBhvr>
                                      <p:to x="100000" y="60000"/>
                                    </p:animScale>
                                    <p:animScale>
                                      <p:cBhvr>
                                        <p:cTn id="14" dur="166" decel="50000">
                                          <p:stCondLst>
                                            <p:cond delay="676"/>
                                          </p:stCondLst>
                                        </p:cTn>
                                        <p:tgtEl>
                                          <p:spTgt spid="190466"/>
                                        </p:tgtEl>
                                      </p:cBhvr>
                                      <p:to x="100000" y="100000"/>
                                    </p:animScale>
                                    <p:animScale>
                                      <p:cBhvr>
                                        <p:cTn id="15" dur="26">
                                          <p:stCondLst>
                                            <p:cond delay="1312"/>
                                          </p:stCondLst>
                                        </p:cTn>
                                        <p:tgtEl>
                                          <p:spTgt spid="190466"/>
                                        </p:tgtEl>
                                      </p:cBhvr>
                                      <p:to x="100000" y="80000"/>
                                    </p:animScale>
                                    <p:animScale>
                                      <p:cBhvr>
                                        <p:cTn id="16" dur="166" decel="50000">
                                          <p:stCondLst>
                                            <p:cond delay="1338"/>
                                          </p:stCondLst>
                                        </p:cTn>
                                        <p:tgtEl>
                                          <p:spTgt spid="190466"/>
                                        </p:tgtEl>
                                      </p:cBhvr>
                                      <p:to x="100000" y="100000"/>
                                    </p:animScale>
                                    <p:animScale>
                                      <p:cBhvr>
                                        <p:cTn id="17" dur="26">
                                          <p:stCondLst>
                                            <p:cond delay="1642"/>
                                          </p:stCondLst>
                                        </p:cTn>
                                        <p:tgtEl>
                                          <p:spTgt spid="190466"/>
                                        </p:tgtEl>
                                      </p:cBhvr>
                                      <p:to x="100000" y="90000"/>
                                    </p:animScale>
                                    <p:animScale>
                                      <p:cBhvr>
                                        <p:cTn id="18" dur="166" decel="50000">
                                          <p:stCondLst>
                                            <p:cond delay="1668"/>
                                          </p:stCondLst>
                                        </p:cTn>
                                        <p:tgtEl>
                                          <p:spTgt spid="190466"/>
                                        </p:tgtEl>
                                      </p:cBhvr>
                                      <p:to x="100000" y="100000"/>
                                    </p:animScale>
                                    <p:animScale>
                                      <p:cBhvr>
                                        <p:cTn id="19" dur="26">
                                          <p:stCondLst>
                                            <p:cond delay="1808"/>
                                          </p:stCondLst>
                                        </p:cTn>
                                        <p:tgtEl>
                                          <p:spTgt spid="190466"/>
                                        </p:tgtEl>
                                      </p:cBhvr>
                                      <p:to x="100000" y="95000"/>
                                    </p:animScale>
                                    <p:animScale>
                                      <p:cBhvr>
                                        <p:cTn id="20" dur="166" decel="50000">
                                          <p:stCondLst>
                                            <p:cond delay="1834"/>
                                          </p:stCondLst>
                                        </p:cTn>
                                        <p:tgtEl>
                                          <p:spTgt spid="190466"/>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34" presetClass="entr" presetSubtype="0" fill="hold" nodeType="clickEffect">
                                  <p:stCondLst>
                                    <p:cond delay="0"/>
                                  </p:stCondLst>
                                  <p:childTnLst>
                                    <p:set>
                                      <p:cBhvr>
                                        <p:cTn id="24" dur="1" fill="hold">
                                          <p:stCondLst>
                                            <p:cond delay="0"/>
                                          </p:stCondLst>
                                        </p:cTn>
                                        <p:tgtEl>
                                          <p:spTgt spid="190469"/>
                                        </p:tgtEl>
                                        <p:attrNameLst>
                                          <p:attrName>style.visibility</p:attrName>
                                        </p:attrNameLst>
                                      </p:cBhvr>
                                      <p:to>
                                        <p:strVal val="visible"/>
                                      </p:to>
                                    </p:set>
                                    <p:anim from="(-#ppt_w/2)" to="(#ppt_x)" calcmode="lin" valueType="num">
                                      <p:cBhvr>
                                        <p:cTn id="25" dur="600" fill="hold">
                                          <p:stCondLst>
                                            <p:cond delay="0"/>
                                          </p:stCondLst>
                                        </p:cTn>
                                        <p:tgtEl>
                                          <p:spTgt spid="190469"/>
                                        </p:tgtEl>
                                        <p:attrNameLst>
                                          <p:attrName>ppt_x</p:attrName>
                                        </p:attrNameLst>
                                      </p:cBhvr>
                                    </p:anim>
                                    <p:anim from="0" to="-1.0" calcmode="lin" valueType="num">
                                      <p:cBhvr>
                                        <p:cTn id="26" dur="200" decel="50000" autoRev="1" fill="hold">
                                          <p:stCondLst>
                                            <p:cond delay="600"/>
                                          </p:stCondLst>
                                        </p:cTn>
                                        <p:tgtEl>
                                          <p:spTgt spid="190469"/>
                                        </p:tgtEl>
                                        <p:attrNameLst>
                                          <p:attrName>xshear</p:attrName>
                                        </p:attrNameLst>
                                      </p:cBhvr>
                                    </p:anim>
                                    <p:animScale>
                                      <p:cBhvr>
                                        <p:cTn id="27" dur="200" decel="100000" autoRev="1" fill="hold">
                                          <p:stCondLst>
                                            <p:cond delay="600"/>
                                          </p:stCondLst>
                                        </p:cTn>
                                        <p:tgtEl>
                                          <p:spTgt spid="190469"/>
                                        </p:tgtEl>
                                      </p:cBhvr>
                                      <p:from x="100000" y="100000"/>
                                      <p:to x="80000" y="100000"/>
                                    </p:animScale>
                                    <p:anim by="(#ppt_h/3+#ppt_w*0.1)" calcmode="lin" valueType="num">
                                      <p:cBhvr additive="sum">
                                        <p:cTn id="28" dur="200" decel="100000" autoRev="1" fill="hold">
                                          <p:stCondLst>
                                            <p:cond delay="600"/>
                                          </p:stCondLst>
                                        </p:cTn>
                                        <p:tgtEl>
                                          <p:spTgt spid="190469"/>
                                        </p:tgtEl>
                                        <p:attrNameLst>
                                          <p:attrName>ppt_x</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58" presetClass="entr" presetSubtype="0" accel="100000" fill="hold" grpId="0" nodeType="clickEffect">
                                  <p:stCondLst>
                                    <p:cond delay="0"/>
                                  </p:stCondLst>
                                  <p:childTnLst>
                                    <p:set>
                                      <p:cBhvr>
                                        <p:cTn id="32" dur="1" fill="hold">
                                          <p:stCondLst>
                                            <p:cond delay="0"/>
                                          </p:stCondLst>
                                        </p:cTn>
                                        <p:tgtEl>
                                          <p:spTgt spid="190467">
                                            <p:bg/>
                                          </p:spTgt>
                                        </p:tgtEl>
                                        <p:attrNameLst>
                                          <p:attrName>style.visibility</p:attrName>
                                        </p:attrNameLst>
                                      </p:cBhvr>
                                      <p:to>
                                        <p:strVal val="visible"/>
                                      </p:to>
                                    </p:set>
                                    <p:anim calcmode="lin" valueType="num">
                                      <p:cBhvr>
                                        <p:cTn id="33" dur="500" fill="hold"/>
                                        <p:tgtEl>
                                          <p:spTgt spid="190467">
                                            <p:bg/>
                                          </p:spTgt>
                                        </p:tgtEl>
                                        <p:attrNameLst>
                                          <p:attrName>ppt_w</p:attrName>
                                        </p:attrNameLst>
                                      </p:cBhvr>
                                      <p:tavLst>
                                        <p:tav tm="0">
                                          <p:val>
                                            <p:strVal val="#ppt_w*2.5"/>
                                          </p:val>
                                        </p:tav>
                                        <p:tav tm="100000">
                                          <p:val>
                                            <p:strVal val="#ppt_w"/>
                                          </p:val>
                                        </p:tav>
                                      </p:tavLst>
                                    </p:anim>
                                    <p:anim calcmode="lin" valueType="num">
                                      <p:cBhvr>
                                        <p:cTn id="34" dur="500" fill="hold"/>
                                        <p:tgtEl>
                                          <p:spTgt spid="190467">
                                            <p:bg/>
                                          </p:spTgt>
                                        </p:tgtEl>
                                        <p:attrNameLst>
                                          <p:attrName>ppt_h</p:attrName>
                                        </p:attrNameLst>
                                      </p:cBhvr>
                                      <p:tavLst>
                                        <p:tav tm="0">
                                          <p:val>
                                            <p:strVal val="#ppt_h*0.01"/>
                                          </p:val>
                                        </p:tav>
                                        <p:tav tm="100000">
                                          <p:val>
                                            <p:strVal val="#ppt_h"/>
                                          </p:val>
                                        </p:tav>
                                      </p:tavLst>
                                    </p:anim>
                                    <p:anim calcmode="lin" valueType="num">
                                      <p:cBhvr>
                                        <p:cTn id="35" dur="500" fill="hold"/>
                                        <p:tgtEl>
                                          <p:spTgt spid="190467">
                                            <p:bg/>
                                          </p:spTgt>
                                        </p:tgtEl>
                                        <p:attrNameLst>
                                          <p:attrName>ppt_x</p:attrName>
                                        </p:attrNameLst>
                                      </p:cBhvr>
                                      <p:tavLst>
                                        <p:tav tm="0">
                                          <p:val>
                                            <p:strVal val="#ppt_x"/>
                                          </p:val>
                                        </p:tav>
                                        <p:tav tm="100000">
                                          <p:val>
                                            <p:strVal val="#ppt_x"/>
                                          </p:val>
                                        </p:tav>
                                      </p:tavLst>
                                    </p:anim>
                                    <p:anim calcmode="lin" valueType="num">
                                      <p:cBhvr>
                                        <p:cTn id="36" dur="500" fill="hold"/>
                                        <p:tgtEl>
                                          <p:spTgt spid="190467">
                                            <p:bg/>
                                          </p:spTgt>
                                        </p:tgtEl>
                                        <p:attrNameLst>
                                          <p:attrName>ppt_y</p:attrName>
                                        </p:attrNameLst>
                                      </p:cBhvr>
                                      <p:tavLst>
                                        <p:tav tm="0">
                                          <p:val>
                                            <p:strVal val="#ppt_h+1"/>
                                          </p:val>
                                        </p:tav>
                                        <p:tav tm="100000">
                                          <p:val>
                                            <p:strVal val="#ppt_y"/>
                                          </p:val>
                                        </p:tav>
                                      </p:tavLst>
                                    </p:anim>
                                    <p:animEffect transition="in" filter="fade">
                                      <p:cBhvr>
                                        <p:cTn id="37" dur="500"/>
                                        <p:tgtEl>
                                          <p:spTgt spid="190467">
                                            <p:bg/>
                                          </p:spTgt>
                                        </p:tgtEl>
                                      </p:cBhvr>
                                    </p:animEffect>
                                  </p:childTnLst>
                                </p:cTn>
                              </p:par>
                            </p:childTnLst>
                          </p:cTn>
                        </p:par>
                      </p:childTnLst>
                    </p:cTn>
                  </p:par>
                  <p:par>
                    <p:cTn id="38" fill="hold">
                      <p:stCondLst>
                        <p:cond delay="indefinite"/>
                      </p:stCondLst>
                      <p:childTnLst>
                        <p:par>
                          <p:cTn id="39" fill="hold">
                            <p:stCondLst>
                              <p:cond delay="0"/>
                            </p:stCondLst>
                            <p:childTnLst>
                              <p:par>
                                <p:cTn id="40" presetID="58" presetClass="entr" presetSubtype="0" accel="100000" fill="hold" grpId="0" nodeType="clickEffect">
                                  <p:stCondLst>
                                    <p:cond delay="0"/>
                                  </p:stCondLst>
                                  <p:childTnLst>
                                    <p:set>
                                      <p:cBhvr>
                                        <p:cTn id="41" dur="1" fill="hold">
                                          <p:stCondLst>
                                            <p:cond delay="0"/>
                                          </p:stCondLst>
                                        </p:cTn>
                                        <p:tgtEl>
                                          <p:spTgt spid="190467">
                                            <p:txEl>
                                              <p:pRg st="0" end="0"/>
                                            </p:txEl>
                                          </p:spTgt>
                                        </p:tgtEl>
                                        <p:attrNameLst>
                                          <p:attrName>style.visibility</p:attrName>
                                        </p:attrNameLst>
                                      </p:cBhvr>
                                      <p:to>
                                        <p:strVal val="visible"/>
                                      </p:to>
                                    </p:set>
                                    <p:anim calcmode="lin" valueType="num">
                                      <p:cBhvr>
                                        <p:cTn id="42" dur="500" fill="hold"/>
                                        <p:tgtEl>
                                          <p:spTgt spid="190467">
                                            <p:txEl>
                                              <p:pRg st="0" end="0"/>
                                            </p:txEl>
                                          </p:spTgt>
                                        </p:tgtEl>
                                        <p:attrNameLst>
                                          <p:attrName>ppt_w</p:attrName>
                                        </p:attrNameLst>
                                      </p:cBhvr>
                                      <p:tavLst>
                                        <p:tav tm="0">
                                          <p:val>
                                            <p:strVal val="#ppt_w*2.5"/>
                                          </p:val>
                                        </p:tav>
                                        <p:tav tm="100000">
                                          <p:val>
                                            <p:strVal val="#ppt_w"/>
                                          </p:val>
                                        </p:tav>
                                      </p:tavLst>
                                    </p:anim>
                                    <p:anim calcmode="lin" valueType="num">
                                      <p:cBhvr>
                                        <p:cTn id="43" dur="500" fill="hold"/>
                                        <p:tgtEl>
                                          <p:spTgt spid="190467">
                                            <p:txEl>
                                              <p:pRg st="0" end="0"/>
                                            </p:txEl>
                                          </p:spTgt>
                                        </p:tgtEl>
                                        <p:attrNameLst>
                                          <p:attrName>ppt_h</p:attrName>
                                        </p:attrNameLst>
                                      </p:cBhvr>
                                      <p:tavLst>
                                        <p:tav tm="0">
                                          <p:val>
                                            <p:strVal val="#ppt_h*0.01"/>
                                          </p:val>
                                        </p:tav>
                                        <p:tav tm="100000">
                                          <p:val>
                                            <p:strVal val="#ppt_h"/>
                                          </p:val>
                                        </p:tav>
                                      </p:tavLst>
                                    </p:anim>
                                    <p:anim calcmode="lin" valueType="num">
                                      <p:cBhvr>
                                        <p:cTn id="44" dur="500" fill="hold"/>
                                        <p:tgtEl>
                                          <p:spTgt spid="190467">
                                            <p:txEl>
                                              <p:pRg st="0" end="0"/>
                                            </p:txEl>
                                          </p:spTgt>
                                        </p:tgtEl>
                                        <p:attrNameLst>
                                          <p:attrName>ppt_x</p:attrName>
                                        </p:attrNameLst>
                                      </p:cBhvr>
                                      <p:tavLst>
                                        <p:tav tm="0">
                                          <p:val>
                                            <p:strVal val="#ppt_x"/>
                                          </p:val>
                                        </p:tav>
                                        <p:tav tm="100000">
                                          <p:val>
                                            <p:strVal val="#ppt_x"/>
                                          </p:val>
                                        </p:tav>
                                      </p:tavLst>
                                    </p:anim>
                                    <p:anim calcmode="lin" valueType="num">
                                      <p:cBhvr>
                                        <p:cTn id="45" dur="500" fill="hold"/>
                                        <p:tgtEl>
                                          <p:spTgt spid="190467">
                                            <p:txEl>
                                              <p:pRg st="0" end="0"/>
                                            </p:txEl>
                                          </p:spTgt>
                                        </p:tgtEl>
                                        <p:attrNameLst>
                                          <p:attrName>ppt_y</p:attrName>
                                        </p:attrNameLst>
                                      </p:cBhvr>
                                      <p:tavLst>
                                        <p:tav tm="0">
                                          <p:val>
                                            <p:strVal val="#ppt_h+1"/>
                                          </p:val>
                                        </p:tav>
                                        <p:tav tm="100000">
                                          <p:val>
                                            <p:strVal val="#ppt_y"/>
                                          </p:val>
                                        </p:tav>
                                      </p:tavLst>
                                    </p:anim>
                                    <p:animEffect transition="in" filter="fade">
                                      <p:cBhvr>
                                        <p:cTn id="46" dur="500"/>
                                        <p:tgtEl>
                                          <p:spTgt spid="190467">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8" presetClass="entr" presetSubtype="0" accel="100000" fill="hold" grpId="0" nodeType="clickEffect">
                                  <p:stCondLst>
                                    <p:cond delay="0"/>
                                  </p:stCondLst>
                                  <p:childTnLst>
                                    <p:set>
                                      <p:cBhvr>
                                        <p:cTn id="50" dur="1" fill="hold">
                                          <p:stCondLst>
                                            <p:cond delay="0"/>
                                          </p:stCondLst>
                                        </p:cTn>
                                        <p:tgtEl>
                                          <p:spTgt spid="190467">
                                            <p:txEl>
                                              <p:pRg st="1" end="1"/>
                                            </p:txEl>
                                          </p:spTgt>
                                        </p:tgtEl>
                                        <p:attrNameLst>
                                          <p:attrName>style.visibility</p:attrName>
                                        </p:attrNameLst>
                                      </p:cBhvr>
                                      <p:to>
                                        <p:strVal val="visible"/>
                                      </p:to>
                                    </p:set>
                                    <p:anim calcmode="lin" valueType="num">
                                      <p:cBhvr>
                                        <p:cTn id="51" dur="500" fill="hold"/>
                                        <p:tgtEl>
                                          <p:spTgt spid="190467">
                                            <p:txEl>
                                              <p:pRg st="1" end="1"/>
                                            </p:txEl>
                                          </p:spTgt>
                                        </p:tgtEl>
                                        <p:attrNameLst>
                                          <p:attrName>ppt_w</p:attrName>
                                        </p:attrNameLst>
                                      </p:cBhvr>
                                      <p:tavLst>
                                        <p:tav tm="0">
                                          <p:val>
                                            <p:strVal val="#ppt_w*2.5"/>
                                          </p:val>
                                        </p:tav>
                                        <p:tav tm="100000">
                                          <p:val>
                                            <p:strVal val="#ppt_w"/>
                                          </p:val>
                                        </p:tav>
                                      </p:tavLst>
                                    </p:anim>
                                    <p:anim calcmode="lin" valueType="num">
                                      <p:cBhvr>
                                        <p:cTn id="52" dur="500" fill="hold"/>
                                        <p:tgtEl>
                                          <p:spTgt spid="190467">
                                            <p:txEl>
                                              <p:pRg st="1" end="1"/>
                                            </p:txEl>
                                          </p:spTgt>
                                        </p:tgtEl>
                                        <p:attrNameLst>
                                          <p:attrName>ppt_h</p:attrName>
                                        </p:attrNameLst>
                                      </p:cBhvr>
                                      <p:tavLst>
                                        <p:tav tm="0">
                                          <p:val>
                                            <p:strVal val="#ppt_h*0.01"/>
                                          </p:val>
                                        </p:tav>
                                        <p:tav tm="100000">
                                          <p:val>
                                            <p:strVal val="#ppt_h"/>
                                          </p:val>
                                        </p:tav>
                                      </p:tavLst>
                                    </p:anim>
                                    <p:anim calcmode="lin" valueType="num">
                                      <p:cBhvr>
                                        <p:cTn id="53" dur="500" fill="hold"/>
                                        <p:tgtEl>
                                          <p:spTgt spid="190467">
                                            <p:txEl>
                                              <p:pRg st="1" end="1"/>
                                            </p:txEl>
                                          </p:spTgt>
                                        </p:tgtEl>
                                        <p:attrNameLst>
                                          <p:attrName>ppt_x</p:attrName>
                                        </p:attrNameLst>
                                      </p:cBhvr>
                                      <p:tavLst>
                                        <p:tav tm="0">
                                          <p:val>
                                            <p:strVal val="#ppt_x"/>
                                          </p:val>
                                        </p:tav>
                                        <p:tav tm="100000">
                                          <p:val>
                                            <p:strVal val="#ppt_x"/>
                                          </p:val>
                                        </p:tav>
                                      </p:tavLst>
                                    </p:anim>
                                    <p:anim calcmode="lin" valueType="num">
                                      <p:cBhvr>
                                        <p:cTn id="54" dur="500" fill="hold"/>
                                        <p:tgtEl>
                                          <p:spTgt spid="190467">
                                            <p:txEl>
                                              <p:pRg st="1" end="1"/>
                                            </p:txEl>
                                          </p:spTgt>
                                        </p:tgtEl>
                                        <p:attrNameLst>
                                          <p:attrName>ppt_y</p:attrName>
                                        </p:attrNameLst>
                                      </p:cBhvr>
                                      <p:tavLst>
                                        <p:tav tm="0">
                                          <p:val>
                                            <p:strVal val="#ppt_h+1"/>
                                          </p:val>
                                        </p:tav>
                                        <p:tav tm="100000">
                                          <p:val>
                                            <p:strVal val="#ppt_y"/>
                                          </p:val>
                                        </p:tav>
                                      </p:tavLst>
                                    </p:anim>
                                    <p:animEffect transition="in" filter="fade">
                                      <p:cBhvr>
                                        <p:cTn id="55" dur="500"/>
                                        <p:tgtEl>
                                          <p:spTgt spid="1904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6" grpId="0" animBg="1"/>
      <p:bldP spid="190467" grpId="0" build="p"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228600"/>
            <a:ext cx="7620000" cy="911225"/>
          </a:xfrm>
          <a:solidFill>
            <a:srgbClr val="00FFFF"/>
          </a:solidFill>
        </p:spPr>
        <p:txBody>
          <a:bodyPr/>
          <a:lstStyle/>
          <a:p>
            <a:r>
              <a:rPr lang="es-ES" b="1"/>
              <a:t>CAMBIOS EN EDUCACIÓN</a:t>
            </a:r>
            <a:endParaRPr lang="es-ES"/>
          </a:p>
        </p:txBody>
      </p:sp>
      <p:sp>
        <p:nvSpPr>
          <p:cNvPr id="68611" name="Rectangle 3"/>
          <p:cNvSpPr>
            <a:spLocks noGrp="1" noChangeArrowheads="1"/>
          </p:cNvSpPr>
          <p:nvPr>
            <p:ph type="body" idx="1"/>
          </p:nvPr>
        </p:nvSpPr>
        <p:spPr>
          <a:xfrm>
            <a:off x="609600" y="1524000"/>
            <a:ext cx="7848600" cy="4953000"/>
          </a:xfrm>
          <a:solidFill>
            <a:srgbClr val="FFFF00"/>
          </a:solidFill>
        </p:spPr>
        <p:txBody>
          <a:bodyPr/>
          <a:lstStyle/>
          <a:p>
            <a:pPr>
              <a:lnSpc>
                <a:spcPct val="90000"/>
              </a:lnSpc>
            </a:pPr>
            <a:r>
              <a:rPr lang="es-ES" b="1" u="sng" dirty="0"/>
              <a:t>NECESARIO</a:t>
            </a:r>
            <a:r>
              <a:rPr lang="es-ES" b="1" dirty="0"/>
              <a:t>:</a:t>
            </a:r>
          </a:p>
          <a:p>
            <a:pPr marL="669925" lvl="1" indent="-325438">
              <a:lnSpc>
                <a:spcPct val="90000"/>
              </a:lnSpc>
            </a:pPr>
            <a:r>
              <a:rPr lang="es-ES" b="1" dirty="0"/>
              <a:t>NUEVAS DEMANDAS Y NECESIDADES EDUCATIVAS</a:t>
            </a:r>
          </a:p>
          <a:p>
            <a:pPr marL="669925" lvl="1" indent="-325438">
              <a:lnSpc>
                <a:spcPct val="90000"/>
              </a:lnSpc>
            </a:pPr>
            <a:r>
              <a:rPr lang="es-ES" b="1" dirty="0" smtClean="0"/>
              <a:t>MEJORAR LA </a:t>
            </a:r>
            <a:r>
              <a:rPr lang="es-ES" b="1" dirty="0"/>
              <a:t>CALIDAD DE LA ENSEÑANZA</a:t>
            </a:r>
          </a:p>
          <a:p>
            <a:pPr marL="669925" lvl="1" indent="-325438">
              <a:lnSpc>
                <a:spcPct val="90000"/>
              </a:lnSpc>
            </a:pPr>
            <a:endParaRPr lang="es-ES" b="1" dirty="0"/>
          </a:p>
          <a:p>
            <a:pPr>
              <a:lnSpc>
                <a:spcPct val="90000"/>
              </a:lnSpc>
            </a:pPr>
            <a:r>
              <a:rPr lang="es-ES" b="1" u="sng" dirty="0" smtClean="0"/>
              <a:t>PROPUESTAS</a:t>
            </a:r>
            <a:r>
              <a:rPr lang="es-ES" b="1" dirty="0" smtClean="0"/>
              <a:t>:</a:t>
            </a:r>
            <a:endParaRPr lang="es-ES" b="1" dirty="0"/>
          </a:p>
          <a:p>
            <a:pPr marL="669925" lvl="1" indent="-325438">
              <a:lnSpc>
                <a:spcPct val="90000"/>
              </a:lnSpc>
            </a:pPr>
            <a:r>
              <a:rPr lang="es-ES" b="1" dirty="0" smtClean="0"/>
              <a:t>NUEVO SISTEMA EDUCATIVO: </a:t>
            </a:r>
            <a:r>
              <a:rPr lang="es-ES" sz="3200" b="1" dirty="0" smtClean="0">
                <a:solidFill>
                  <a:srgbClr val="FF0000"/>
                </a:solidFill>
              </a:rPr>
              <a:t>UNO</a:t>
            </a:r>
            <a:endParaRPr lang="es-ES" sz="3200" b="1" dirty="0">
              <a:solidFill>
                <a:srgbClr val="FF0000"/>
              </a:solidFill>
            </a:endParaRPr>
          </a:p>
          <a:p>
            <a:pPr marL="669925" lvl="1" indent="-325438">
              <a:lnSpc>
                <a:spcPct val="90000"/>
              </a:lnSpc>
            </a:pPr>
            <a:r>
              <a:rPr lang="es-ES" b="1" dirty="0"/>
              <a:t>LA IMPORTANCIA DE </a:t>
            </a:r>
            <a:r>
              <a:rPr lang="es-ES" b="1" dirty="0" smtClean="0"/>
              <a:t>INGLÉS</a:t>
            </a:r>
            <a:endParaRPr lang="es-ES" b="1" dirty="0"/>
          </a:p>
          <a:p>
            <a:pPr marL="669925" lvl="1" indent="-325438">
              <a:lnSpc>
                <a:spcPct val="90000"/>
              </a:lnSpc>
            </a:pPr>
            <a:r>
              <a:rPr lang="es-ES" b="1" dirty="0"/>
              <a:t>UNA BASE DE COMPETENCIAS </a:t>
            </a:r>
          </a:p>
          <a:p>
            <a:pPr marL="669925" lvl="1" indent="-325438">
              <a:lnSpc>
                <a:spcPct val="90000"/>
              </a:lnSpc>
            </a:pPr>
            <a:r>
              <a:rPr lang="es-ES" b="1" dirty="0"/>
              <a:t> </a:t>
            </a:r>
          </a:p>
        </p:txBody>
      </p:sp>
      <p:pic>
        <p:nvPicPr>
          <p:cNvPr id="4" name="Picture 3"/>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10400" y="5334000"/>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22130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wipe(down)">
                                      <p:cBhvr>
                                        <p:cTn id="7" dur="580">
                                          <p:stCondLst>
                                            <p:cond delay="0"/>
                                          </p:stCondLst>
                                        </p:cTn>
                                        <p:tgtEl>
                                          <p:spTgt spid="68610"/>
                                        </p:tgtEl>
                                      </p:cBhvr>
                                    </p:animEffect>
                                    <p:anim calcmode="lin" valueType="num">
                                      <p:cBhvr>
                                        <p:cTn id="8" dur="1822" tmFilter="0,0; 0.14,0.36; 0.43,0.73; 0.71,0.91; 1.0,1.0">
                                          <p:stCondLst>
                                            <p:cond delay="0"/>
                                          </p:stCondLst>
                                        </p:cTn>
                                        <p:tgtEl>
                                          <p:spTgt spid="686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86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86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86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8610"/>
                                        </p:tgtEl>
                                        <p:attrNameLst>
                                          <p:attrName>ppt_y</p:attrName>
                                        </p:attrNameLst>
                                      </p:cBhvr>
                                      <p:tavLst>
                                        <p:tav tm="0" fmla="#ppt_y-sin(pi*$)/81">
                                          <p:val>
                                            <p:fltVal val="0"/>
                                          </p:val>
                                        </p:tav>
                                        <p:tav tm="100000">
                                          <p:val>
                                            <p:fltVal val="1"/>
                                          </p:val>
                                        </p:tav>
                                      </p:tavLst>
                                    </p:anim>
                                    <p:animScale>
                                      <p:cBhvr>
                                        <p:cTn id="13" dur="26">
                                          <p:stCondLst>
                                            <p:cond delay="650"/>
                                          </p:stCondLst>
                                        </p:cTn>
                                        <p:tgtEl>
                                          <p:spTgt spid="68610"/>
                                        </p:tgtEl>
                                      </p:cBhvr>
                                      <p:to x="100000" y="60000"/>
                                    </p:animScale>
                                    <p:animScale>
                                      <p:cBhvr>
                                        <p:cTn id="14" dur="166" decel="50000">
                                          <p:stCondLst>
                                            <p:cond delay="676"/>
                                          </p:stCondLst>
                                        </p:cTn>
                                        <p:tgtEl>
                                          <p:spTgt spid="68610"/>
                                        </p:tgtEl>
                                      </p:cBhvr>
                                      <p:to x="100000" y="100000"/>
                                    </p:animScale>
                                    <p:animScale>
                                      <p:cBhvr>
                                        <p:cTn id="15" dur="26">
                                          <p:stCondLst>
                                            <p:cond delay="1312"/>
                                          </p:stCondLst>
                                        </p:cTn>
                                        <p:tgtEl>
                                          <p:spTgt spid="68610"/>
                                        </p:tgtEl>
                                      </p:cBhvr>
                                      <p:to x="100000" y="80000"/>
                                    </p:animScale>
                                    <p:animScale>
                                      <p:cBhvr>
                                        <p:cTn id="16" dur="166" decel="50000">
                                          <p:stCondLst>
                                            <p:cond delay="1338"/>
                                          </p:stCondLst>
                                        </p:cTn>
                                        <p:tgtEl>
                                          <p:spTgt spid="68610"/>
                                        </p:tgtEl>
                                      </p:cBhvr>
                                      <p:to x="100000" y="100000"/>
                                    </p:animScale>
                                    <p:animScale>
                                      <p:cBhvr>
                                        <p:cTn id="17" dur="26">
                                          <p:stCondLst>
                                            <p:cond delay="1642"/>
                                          </p:stCondLst>
                                        </p:cTn>
                                        <p:tgtEl>
                                          <p:spTgt spid="68610"/>
                                        </p:tgtEl>
                                      </p:cBhvr>
                                      <p:to x="100000" y="90000"/>
                                    </p:animScale>
                                    <p:animScale>
                                      <p:cBhvr>
                                        <p:cTn id="18" dur="166" decel="50000">
                                          <p:stCondLst>
                                            <p:cond delay="1668"/>
                                          </p:stCondLst>
                                        </p:cTn>
                                        <p:tgtEl>
                                          <p:spTgt spid="68610"/>
                                        </p:tgtEl>
                                      </p:cBhvr>
                                      <p:to x="100000" y="100000"/>
                                    </p:animScale>
                                    <p:animScale>
                                      <p:cBhvr>
                                        <p:cTn id="19" dur="26">
                                          <p:stCondLst>
                                            <p:cond delay="1808"/>
                                          </p:stCondLst>
                                        </p:cTn>
                                        <p:tgtEl>
                                          <p:spTgt spid="68610"/>
                                        </p:tgtEl>
                                      </p:cBhvr>
                                      <p:to x="100000" y="95000"/>
                                    </p:animScale>
                                    <p:animScale>
                                      <p:cBhvr>
                                        <p:cTn id="20" dur="166" decel="50000">
                                          <p:stCondLst>
                                            <p:cond delay="1834"/>
                                          </p:stCondLst>
                                        </p:cTn>
                                        <p:tgtEl>
                                          <p:spTgt spid="68610"/>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34" presetClass="entr" presetSubtype="0" fill="hold" grpId="0" nodeType="clickEffect">
                                  <p:stCondLst>
                                    <p:cond delay="0"/>
                                  </p:stCondLst>
                                  <p:childTnLst>
                                    <p:set>
                                      <p:cBhvr>
                                        <p:cTn id="24" dur="1" fill="hold">
                                          <p:stCondLst>
                                            <p:cond delay="0"/>
                                          </p:stCondLst>
                                        </p:cTn>
                                        <p:tgtEl>
                                          <p:spTgt spid="68611">
                                            <p:bg/>
                                          </p:spTgt>
                                        </p:tgtEl>
                                        <p:attrNameLst>
                                          <p:attrName>style.visibility</p:attrName>
                                        </p:attrNameLst>
                                      </p:cBhvr>
                                      <p:to>
                                        <p:strVal val="visible"/>
                                      </p:to>
                                    </p:set>
                                    <p:anim from="(-#ppt_w/2)" to="(#ppt_x)" calcmode="lin" valueType="num">
                                      <p:cBhvr>
                                        <p:cTn id="25" dur="600" fill="hold">
                                          <p:stCondLst>
                                            <p:cond delay="0"/>
                                          </p:stCondLst>
                                        </p:cTn>
                                        <p:tgtEl>
                                          <p:spTgt spid="68611">
                                            <p:bg/>
                                          </p:spTgt>
                                        </p:tgtEl>
                                        <p:attrNameLst>
                                          <p:attrName>ppt_x</p:attrName>
                                        </p:attrNameLst>
                                      </p:cBhvr>
                                    </p:anim>
                                    <p:anim from="0" to="-1.0" calcmode="lin" valueType="num">
                                      <p:cBhvr>
                                        <p:cTn id="26" dur="200" decel="50000" autoRev="1" fill="hold">
                                          <p:stCondLst>
                                            <p:cond delay="600"/>
                                          </p:stCondLst>
                                        </p:cTn>
                                        <p:tgtEl>
                                          <p:spTgt spid="68611">
                                            <p:bg/>
                                          </p:spTgt>
                                        </p:tgtEl>
                                        <p:attrNameLst>
                                          <p:attrName>xshear</p:attrName>
                                        </p:attrNameLst>
                                      </p:cBhvr>
                                    </p:anim>
                                    <p:animScale>
                                      <p:cBhvr>
                                        <p:cTn id="27" dur="200" decel="100000" autoRev="1" fill="hold">
                                          <p:stCondLst>
                                            <p:cond delay="600"/>
                                          </p:stCondLst>
                                        </p:cTn>
                                        <p:tgtEl>
                                          <p:spTgt spid="68611">
                                            <p:bg/>
                                          </p:spTgt>
                                        </p:tgtEl>
                                      </p:cBhvr>
                                      <p:from x="100000" y="100000"/>
                                      <p:to x="80000" y="100000"/>
                                    </p:animScale>
                                    <p:anim by="(#ppt_h/3+#ppt_w*0.1)" calcmode="lin" valueType="num">
                                      <p:cBhvr additive="sum">
                                        <p:cTn id="28" dur="200" decel="100000" autoRev="1" fill="hold">
                                          <p:stCondLst>
                                            <p:cond delay="600"/>
                                          </p:stCondLst>
                                        </p:cTn>
                                        <p:tgtEl>
                                          <p:spTgt spid="68611">
                                            <p:bg/>
                                          </p:spTgt>
                                        </p:tgtEl>
                                        <p:attrNameLst>
                                          <p:attrName>ppt_x</p:attrName>
                                        </p:attrNameLst>
                                      </p:cBhvr>
                                    </p:anim>
                                  </p:childTnLst>
                                  <p:subTnLst>
                                    <p:cmd type="evt" cmd="onstopaudio">
                                      <p:cBhvr>
                                        <p:cTn display="0" masterRel="sameClick">
                                          <p:stCondLst>
                                            <p:cond evt="begin" delay="0">
                                              <p:tn val="23"/>
                                            </p:cond>
                                          </p:stCondLst>
                                        </p:cTn>
                                        <p:tgtEl>
                                          <p:sldTgt/>
                                        </p:tgtEl>
                                      </p:cBhvr>
                                    </p:cmd>
                                  </p:subTnLst>
                                </p:cTn>
                              </p:par>
                            </p:childTnLst>
                          </p:cTn>
                        </p:par>
                      </p:childTnLst>
                    </p:cTn>
                  </p:par>
                  <p:par>
                    <p:cTn id="29" fill="hold" nodeType="clickPar">
                      <p:stCondLst>
                        <p:cond delay="indefinite"/>
                      </p:stCondLst>
                      <p:childTnLst>
                        <p:par>
                          <p:cTn id="30" fill="hold" nodeType="withGroup">
                            <p:stCondLst>
                              <p:cond delay="0"/>
                            </p:stCondLst>
                            <p:childTnLst>
                              <p:par>
                                <p:cTn id="31" presetID="34" presetClass="entr" presetSubtype="0" fill="hold" grpId="0" nodeType="clickEffect">
                                  <p:stCondLst>
                                    <p:cond delay="0"/>
                                  </p:stCondLst>
                                  <p:childTnLst>
                                    <p:set>
                                      <p:cBhvr>
                                        <p:cTn id="32" dur="1" fill="hold">
                                          <p:stCondLst>
                                            <p:cond delay="0"/>
                                          </p:stCondLst>
                                        </p:cTn>
                                        <p:tgtEl>
                                          <p:spTgt spid="68611">
                                            <p:txEl>
                                              <p:pRg st="0" end="0"/>
                                            </p:txEl>
                                          </p:spTgt>
                                        </p:tgtEl>
                                        <p:attrNameLst>
                                          <p:attrName>style.visibility</p:attrName>
                                        </p:attrNameLst>
                                      </p:cBhvr>
                                      <p:to>
                                        <p:strVal val="visible"/>
                                      </p:to>
                                    </p:set>
                                    <p:anim from="(-#ppt_w/2)" to="(#ppt_x)" calcmode="lin" valueType="num">
                                      <p:cBhvr>
                                        <p:cTn id="33" dur="600" fill="hold">
                                          <p:stCondLst>
                                            <p:cond delay="0"/>
                                          </p:stCondLst>
                                        </p:cTn>
                                        <p:tgtEl>
                                          <p:spTgt spid="68611">
                                            <p:txEl>
                                              <p:pRg st="0" end="0"/>
                                            </p:txEl>
                                          </p:spTgt>
                                        </p:tgtEl>
                                        <p:attrNameLst>
                                          <p:attrName>ppt_x</p:attrName>
                                        </p:attrNameLst>
                                      </p:cBhvr>
                                    </p:anim>
                                    <p:anim from="0" to="-1.0" calcmode="lin" valueType="num">
                                      <p:cBhvr>
                                        <p:cTn id="34" dur="200" decel="50000" autoRev="1" fill="hold">
                                          <p:stCondLst>
                                            <p:cond delay="600"/>
                                          </p:stCondLst>
                                        </p:cTn>
                                        <p:tgtEl>
                                          <p:spTgt spid="68611">
                                            <p:txEl>
                                              <p:pRg st="0" end="0"/>
                                            </p:txEl>
                                          </p:spTgt>
                                        </p:tgtEl>
                                        <p:attrNameLst>
                                          <p:attrName>xshear</p:attrName>
                                        </p:attrNameLst>
                                      </p:cBhvr>
                                    </p:anim>
                                    <p:animScale>
                                      <p:cBhvr>
                                        <p:cTn id="35" dur="200" decel="100000" autoRev="1" fill="hold">
                                          <p:stCondLst>
                                            <p:cond delay="600"/>
                                          </p:stCondLst>
                                        </p:cTn>
                                        <p:tgtEl>
                                          <p:spTgt spid="68611">
                                            <p:txEl>
                                              <p:pRg st="0" end="0"/>
                                            </p:txEl>
                                          </p:spTgt>
                                        </p:tgtEl>
                                      </p:cBhvr>
                                      <p:from x="100000" y="100000"/>
                                      <p:to x="80000" y="100000"/>
                                    </p:animScale>
                                    <p:anim by="(#ppt_h/3+#ppt_w*0.1)" calcmode="lin" valueType="num">
                                      <p:cBhvr additive="sum">
                                        <p:cTn id="36" dur="200" decel="100000" autoRev="1" fill="hold">
                                          <p:stCondLst>
                                            <p:cond delay="600"/>
                                          </p:stCondLst>
                                        </p:cTn>
                                        <p:tgtEl>
                                          <p:spTgt spid="68611">
                                            <p:txEl>
                                              <p:pRg st="0" end="0"/>
                                            </p:txEl>
                                          </p:spTgt>
                                        </p:tgtEl>
                                        <p:attrNameLst>
                                          <p:attrName>ppt_x</p:attrName>
                                        </p:attrNameLst>
                                      </p:cBhvr>
                                    </p:anim>
                                  </p:childTnLst>
                                  <p:subTnLst>
                                    <p:cmd type="evt" cmd="onstopaudio">
                                      <p:cBhvr>
                                        <p:cTn display="0" masterRel="sameClick">
                                          <p:stCondLst>
                                            <p:cond evt="begin" delay="0">
                                              <p:tn val="31"/>
                                            </p:cond>
                                          </p:stCondLst>
                                        </p:cTn>
                                        <p:tgtEl>
                                          <p:sldTgt/>
                                        </p:tgtEl>
                                      </p:cBhvr>
                                    </p:cmd>
                                  </p:subTnLst>
                                </p:cTn>
                              </p:par>
                              <p:par>
                                <p:cTn id="37" presetID="34" presetClass="entr" presetSubtype="0" fill="hold" grpId="0" nodeType="withEffect">
                                  <p:stCondLst>
                                    <p:cond delay="0"/>
                                  </p:stCondLst>
                                  <p:childTnLst>
                                    <p:set>
                                      <p:cBhvr>
                                        <p:cTn id="38" dur="1" fill="hold">
                                          <p:stCondLst>
                                            <p:cond delay="0"/>
                                          </p:stCondLst>
                                        </p:cTn>
                                        <p:tgtEl>
                                          <p:spTgt spid="68611">
                                            <p:txEl>
                                              <p:pRg st="1" end="1"/>
                                            </p:txEl>
                                          </p:spTgt>
                                        </p:tgtEl>
                                        <p:attrNameLst>
                                          <p:attrName>style.visibility</p:attrName>
                                        </p:attrNameLst>
                                      </p:cBhvr>
                                      <p:to>
                                        <p:strVal val="visible"/>
                                      </p:to>
                                    </p:set>
                                    <p:anim from="(-#ppt_w/2)" to="(#ppt_x)" calcmode="lin" valueType="num">
                                      <p:cBhvr>
                                        <p:cTn id="39" dur="600" fill="hold">
                                          <p:stCondLst>
                                            <p:cond delay="0"/>
                                          </p:stCondLst>
                                        </p:cTn>
                                        <p:tgtEl>
                                          <p:spTgt spid="68611">
                                            <p:txEl>
                                              <p:pRg st="1" end="1"/>
                                            </p:txEl>
                                          </p:spTgt>
                                        </p:tgtEl>
                                        <p:attrNameLst>
                                          <p:attrName>ppt_x</p:attrName>
                                        </p:attrNameLst>
                                      </p:cBhvr>
                                    </p:anim>
                                    <p:anim from="0" to="-1.0" calcmode="lin" valueType="num">
                                      <p:cBhvr>
                                        <p:cTn id="40" dur="200" decel="50000" autoRev="1" fill="hold">
                                          <p:stCondLst>
                                            <p:cond delay="600"/>
                                          </p:stCondLst>
                                        </p:cTn>
                                        <p:tgtEl>
                                          <p:spTgt spid="68611">
                                            <p:txEl>
                                              <p:pRg st="1" end="1"/>
                                            </p:txEl>
                                          </p:spTgt>
                                        </p:tgtEl>
                                        <p:attrNameLst>
                                          <p:attrName>xshear</p:attrName>
                                        </p:attrNameLst>
                                      </p:cBhvr>
                                    </p:anim>
                                    <p:animScale>
                                      <p:cBhvr>
                                        <p:cTn id="41" dur="200" decel="100000" autoRev="1" fill="hold">
                                          <p:stCondLst>
                                            <p:cond delay="600"/>
                                          </p:stCondLst>
                                        </p:cTn>
                                        <p:tgtEl>
                                          <p:spTgt spid="68611">
                                            <p:txEl>
                                              <p:pRg st="1" end="1"/>
                                            </p:txEl>
                                          </p:spTgt>
                                        </p:tgtEl>
                                      </p:cBhvr>
                                      <p:from x="100000" y="100000"/>
                                      <p:to x="80000" y="100000"/>
                                    </p:animScale>
                                    <p:anim by="(#ppt_h/3+#ppt_w*0.1)" calcmode="lin" valueType="num">
                                      <p:cBhvr additive="sum">
                                        <p:cTn id="42" dur="200" decel="100000" autoRev="1" fill="hold">
                                          <p:stCondLst>
                                            <p:cond delay="600"/>
                                          </p:stCondLst>
                                        </p:cTn>
                                        <p:tgtEl>
                                          <p:spTgt spid="68611">
                                            <p:txEl>
                                              <p:pRg st="1" end="1"/>
                                            </p:txEl>
                                          </p:spTgt>
                                        </p:tgtEl>
                                        <p:attrNameLst>
                                          <p:attrName>ppt_x</p:attrName>
                                        </p:attrNameLst>
                                      </p:cBhvr>
                                    </p:anim>
                                  </p:childTnLst>
                                  <p:subTnLst>
                                    <p:cmd type="evt" cmd="onstopaudio">
                                      <p:cBhvr>
                                        <p:cTn display="0" masterRel="sameClick">
                                          <p:stCondLst>
                                            <p:cond evt="begin" delay="0">
                                              <p:tn val="37"/>
                                            </p:cond>
                                          </p:stCondLst>
                                        </p:cTn>
                                        <p:tgtEl>
                                          <p:sldTgt/>
                                        </p:tgtEl>
                                      </p:cBhvr>
                                    </p:cmd>
                                  </p:subTnLst>
                                </p:cTn>
                              </p:par>
                              <p:par>
                                <p:cTn id="43" presetID="34" presetClass="entr" presetSubtype="0" fill="hold" grpId="0" nodeType="withEffect">
                                  <p:stCondLst>
                                    <p:cond delay="0"/>
                                  </p:stCondLst>
                                  <p:childTnLst>
                                    <p:set>
                                      <p:cBhvr>
                                        <p:cTn id="44" dur="1" fill="hold">
                                          <p:stCondLst>
                                            <p:cond delay="0"/>
                                          </p:stCondLst>
                                        </p:cTn>
                                        <p:tgtEl>
                                          <p:spTgt spid="68611">
                                            <p:txEl>
                                              <p:pRg st="2" end="2"/>
                                            </p:txEl>
                                          </p:spTgt>
                                        </p:tgtEl>
                                        <p:attrNameLst>
                                          <p:attrName>style.visibility</p:attrName>
                                        </p:attrNameLst>
                                      </p:cBhvr>
                                      <p:to>
                                        <p:strVal val="visible"/>
                                      </p:to>
                                    </p:set>
                                    <p:anim from="(-#ppt_w/2)" to="(#ppt_x)" calcmode="lin" valueType="num">
                                      <p:cBhvr>
                                        <p:cTn id="45" dur="600" fill="hold">
                                          <p:stCondLst>
                                            <p:cond delay="0"/>
                                          </p:stCondLst>
                                        </p:cTn>
                                        <p:tgtEl>
                                          <p:spTgt spid="68611">
                                            <p:txEl>
                                              <p:pRg st="2" end="2"/>
                                            </p:txEl>
                                          </p:spTgt>
                                        </p:tgtEl>
                                        <p:attrNameLst>
                                          <p:attrName>ppt_x</p:attrName>
                                        </p:attrNameLst>
                                      </p:cBhvr>
                                    </p:anim>
                                    <p:anim from="0" to="-1.0" calcmode="lin" valueType="num">
                                      <p:cBhvr>
                                        <p:cTn id="46" dur="200" decel="50000" autoRev="1" fill="hold">
                                          <p:stCondLst>
                                            <p:cond delay="600"/>
                                          </p:stCondLst>
                                        </p:cTn>
                                        <p:tgtEl>
                                          <p:spTgt spid="68611">
                                            <p:txEl>
                                              <p:pRg st="2" end="2"/>
                                            </p:txEl>
                                          </p:spTgt>
                                        </p:tgtEl>
                                        <p:attrNameLst>
                                          <p:attrName>xshear</p:attrName>
                                        </p:attrNameLst>
                                      </p:cBhvr>
                                    </p:anim>
                                    <p:animScale>
                                      <p:cBhvr>
                                        <p:cTn id="47" dur="200" decel="100000" autoRev="1" fill="hold">
                                          <p:stCondLst>
                                            <p:cond delay="600"/>
                                          </p:stCondLst>
                                        </p:cTn>
                                        <p:tgtEl>
                                          <p:spTgt spid="68611">
                                            <p:txEl>
                                              <p:pRg st="2" end="2"/>
                                            </p:txEl>
                                          </p:spTgt>
                                        </p:tgtEl>
                                      </p:cBhvr>
                                      <p:from x="100000" y="100000"/>
                                      <p:to x="80000" y="100000"/>
                                    </p:animScale>
                                    <p:anim by="(#ppt_h/3+#ppt_w*0.1)" calcmode="lin" valueType="num">
                                      <p:cBhvr additive="sum">
                                        <p:cTn id="48" dur="200" decel="100000" autoRev="1" fill="hold">
                                          <p:stCondLst>
                                            <p:cond delay="600"/>
                                          </p:stCondLst>
                                        </p:cTn>
                                        <p:tgtEl>
                                          <p:spTgt spid="68611">
                                            <p:txEl>
                                              <p:pRg st="2" end="2"/>
                                            </p:txEl>
                                          </p:spTgt>
                                        </p:tgtEl>
                                        <p:attrNameLst>
                                          <p:attrName>ppt_x</p:attrName>
                                        </p:attrNameLst>
                                      </p:cBhvr>
                                    </p:anim>
                                  </p:childTnLst>
                                  <p:subTnLst>
                                    <p:cmd type="evt" cmd="onstopaudio">
                                      <p:cBhvr>
                                        <p:cTn display="0" masterRel="sameClick">
                                          <p:stCondLst>
                                            <p:cond evt="begin" delay="0">
                                              <p:tn val="43"/>
                                            </p:cond>
                                          </p:stCondLst>
                                        </p:cTn>
                                        <p:tgtEl>
                                          <p:sldTgt/>
                                        </p:tgtEl>
                                      </p:cBhvr>
                                    </p:cmd>
                                  </p:subTnLst>
                                </p:cTn>
                              </p:par>
                            </p:childTnLst>
                          </p:cTn>
                        </p:par>
                      </p:childTnLst>
                    </p:cTn>
                  </p:par>
                  <p:par>
                    <p:cTn id="49" fill="hold" nodeType="clickPar">
                      <p:stCondLst>
                        <p:cond delay="indefinite"/>
                      </p:stCondLst>
                      <p:childTnLst>
                        <p:par>
                          <p:cTn id="50" fill="hold" nodeType="withGroup">
                            <p:stCondLst>
                              <p:cond delay="0"/>
                            </p:stCondLst>
                            <p:childTnLst>
                              <p:par>
                                <p:cTn id="51" presetID="34" presetClass="entr" presetSubtype="0" fill="hold" grpId="0" nodeType="clickEffect">
                                  <p:stCondLst>
                                    <p:cond delay="0"/>
                                  </p:stCondLst>
                                  <p:childTnLst>
                                    <p:set>
                                      <p:cBhvr>
                                        <p:cTn id="52" dur="1" fill="hold">
                                          <p:stCondLst>
                                            <p:cond delay="0"/>
                                          </p:stCondLst>
                                        </p:cTn>
                                        <p:tgtEl>
                                          <p:spTgt spid="68611">
                                            <p:txEl>
                                              <p:pRg st="4" end="4"/>
                                            </p:txEl>
                                          </p:spTgt>
                                        </p:tgtEl>
                                        <p:attrNameLst>
                                          <p:attrName>style.visibility</p:attrName>
                                        </p:attrNameLst>
                                      </p:cBhvr>
                                      <p:to>
                                        <p:strVal val="visible"/>
                                      </p:to>
                                    </p:set>
                                    <p:anim from="(-#ppt_w/2)" to="(#ppt_x)" calcmode="lin" valueType="num">
                                      <p:cBhvr>
                                        <p:cTn id="53" dur="600" fill="hold">
                                          <p:stCondLst>
                                            <p:cond delay="0"/>
                                          </p:stCondLst>
                                        </p:cTn>
                                        <p:tgtEl>
                                          <p:spTgt spid="68611">
                                            <p:txEl>
                                              <p:pRg st="4" end="4"/>
                                            </p:txEl>
                                          </p:spTgt>
                                        </p:tgtEl>
                                        <p:attrNameLst>
                                          <p:attrName>ppt_x</p:attrName>
                                        </p:attrNameLst>
                                      </p:cBhvr>
                                    </p:anim>
                                    <p:anim from="0" to="-1.0" calcmode="lin" valueType="num">
                                      <p:cBhvr>
                                        <p:cTn id="54" dur="200" decel="50000" autoRev="1" fill="hold">
                                          <p:stCondLst>
                                            <p:cond delay="600"/>
                                          </p:stCondLst>
                                        </p:cTn>
                                        <p:tgtEl>
                                          <p:spTgt spid="68611">
                                            <p:txEl>
                                              <p:pRg st="4" end="4"/>
                                            </p:txEl>
                                          </p:spTgt>
                                        </p:tgtEl>
                                        <p:attrNameLst>
                                          <p:attrName>xshear</p:attrName>
                                        </p:attrNameLst>
                                      </p:cBhvr>
                                    </p:anim>
                                    <p:animScale>
                                      <p:cBhvr>
                                        <p:cTn id="55" dur="200" decel="100000" autoRev="1" fill="hold">
                                          <p:stCondLst>
                                            <p:cond delay="600"/>
                                          </p:stCondLst>
                                        </p:cTn>
                                        <p:tgtEl>
                                          <p:spTgt spid="68611">
                                            <p:txEl>
                                              <p:pRg st="4" end="4"/>
                                            </p:txEl>
                                          </p:spTgt>
                                        </p:tgtEl>
                                      </p:cBhvr>
                                      <p:from x="100000" y="100000"/>
                                      <p:to x="80000" y="100000"/>
                                    </p:animScale>
                                    <p:anim by="(#ppt_h/3+#ppt_w*0.1)" calcmode="lin" valueType="num">
                                      <p:cBhvr additive="sum">
                                        <p:cTn id="56" dur="200" decel="100000" autoRev="1" fill="hold">
                                          <p:stCondLst>
                                            <p:cond delay="600"/>
                                          </p:stCondLst>
                                        </p:cTn>
                                        <p:tgtEl>
                                          <p:spTgt spid="68611">
                                            <p:txEl>
                                              <p:pRg st="4" end="4"/>
                                            </p:txEl>
                                          </p:spTgt>
                                        </p:tgtEl>
                                        <p:attrNameLst>
                                          <p:attrName>ppt_x</p:attrName>
                                        </p:attrNameLst>
                                      </p:cBhvr>
                                    </p:anim>
                                  </p:childTnLst>
                                  <p:subTnLst>
                                    <p:cmd type="evt" cmd="onstopaudio">
                                      <p:cBhvr>
                                        <p:cTn display="0" masterRel="sameClick">
                                          <p:stCondLst>
                                            <p:cond evt="begin" delay="0">
                                              <p:tn val="51"/>
                                            </p:cond>
                                          </p:stCondLst>
                                        </p:cTn>
                                        <p:tgtEl>
                                          <p:sldTgt/>
                                        </p:tgtEl>
                                      </p:cBhvr>
                                    </p:cmd>
                                  </p:subTnLst>
                                </p:cTn>
                              </p:par>
                              <p:par>
                                <p:cTn id="57" presetID="34" presetClass="entr" presetSubtype="0" fill="hold" grpId="0" nodeType="withEffect">
                                  <p:stCondLst>
                                    <p:cond delay="0"/>
                                  </p:stCondLst>
                                  <p:childTnLst>
                                    <p:set>
                                      <p:cBhvr>
                                        <p:cTn id="58" dur="1" fill="hold">
                                          <p:stCondLst>
                                            <p:cond delay="0"/>
                                          </p:stCondLst>
                                        </p:cTn>
                                        <p:tgtEl>
                                          <p:spTgt spid="68611">
                                            <p:txEl>
                                              <p:pRg st="5" end="5"/>
                                            </p:txEl>
                                          </p:spTgt>
                                        </p:tgtEl>
                                        <p:attrNameLst>
                                          <p:attrName>style.visibility</p:attrName>
                                        </p:attrNameLst>
                                      </p:cBhvr>
                                      <p:to>
                                        <p:strVal val="visible"/>
                                      </p:to>
                                    </p:set>
                                    <p:anim from="(-#ppt_w/2)" to="(#ppt_x)" calcmode="lin" valueType="num">
                                      <p:cBhvr>
                                        <p:cTn id="59" dur="600" fill="hold">
                                          <p:stCondLst>
                                            <p:cond delay="0"/>
                                          </p:stCondLst>
                                        </p:cTn>
                                        <p:tgtEl>
                                          <p:spTgt spid="68611">
                                            <p:txEl>
                                              <p:pRg st="5" end="5"/>
                                            </p:txEl>
                                          </p:spTgt>
                                        </p:tgtEl>
                                        <p:attrNameLst>
                                          <p:attrName>ppt_x</p:attrName>
                                        </p:attrNameLst>
                                      </p:cBhvr>
                                    </p:anim>
                                    <p:anim from="0" to="-1.0" calcmode="lin" valueType="num">
                                      <p:cBhvr>
                                        <p:cTn id="60" dur="200" decel="50000" autoRev="1" fill="hold">
                                          <p:stCondLst>
                                            <p:cond delay="600"/>
                                          </p:stCondLst>
                                        </p:cTn>
                                        <p:tgtEl>
                                          <p:spTgt spid="68611">
                                            <p:txEl>
                                              <p:pRg st="5" end="5"/>
                                            </p:txEl>
                                          </p:spTgt>
                                        </p:tgtEl>
                                        <p:attrNameLst>
                                          <p:attrName>xshear</p:attrName>
                                        </p:attrNameLst>
                                      </p:cBhvr>
                                    </p:anim>
                                    <p:animScale>
                                      <p:cBhvr>
                                        <p:cTn id="61" dur="200" decel="100000" autoRev="1" fill="hold">
                                          <p:stCondLst>
                                            <p:cond delay="600"/>
                                          </p:stCondLst>
                                        </p:cTn>
                                        <p:tgtEl>
                                          <p:spTgt spid="68611">
                                            <p:txEl>
                                              <p:pRg st="5" end="5"/>
                                            </p:txEl>
                                          </p:spTgt>
                                        </p:tgtEl>
                                      </p:cBhvr>
                                      <p:from x="100000" y="100000"/>
                                      <p:to x="80000" y="100000"/>
                                    </p:animScale>
                                    <p:anim by="(#ppt_h/3+#ppt_w*0.1)" calcmode="lin" valueType="num">
                                      <p:cBhvr additive="sum">
                                        <p:cTn id="62" dur="200" decel="100000" autoRev="1" fill="hold">
                                          <p:stCondLst>
                                            <p:cond delay="600"/>
                                          </p:stCondLst>
                                        </p:cTn>
                                        <p:tgtEl>
                                          <p:spTgt spid="68611">
                                            <p:txEl>
                                              <p:pRg st="5" end="5"/>
                                            </p:txEl>
                                          </p:spTgt>
                                        </p:tgtEl>
                                        <p:attrNameLst>
                                          <p:attrName>ppt_x</p:attrName>
                                        </p:attrNameLst>
                                      </p:cBhvr>
                                    </p:anim>
                                  </p:childTnLst>
                                  <p:subTnLst>
                                    <p:cmd type="evt" cmd="onstopaudio">
                                      <p:cBhvr>
                                        <p:cTn display="0" masterRel="sameClick">
                                          <p:stCondLst>
                                            <p:cond evt="begin" delay="0">
                                              <p:tn val="57"/>
                                            </p:cond>
                                          </p:stCondLst>
                                        </p:cTn>
                                        <p:tgtEl>
                                          <p:sldTgt/>
                                        </p:tgtEl>
                                      </p:cBhvr>
                                    </p:cmd>
                                  </p:subTnLst>
                                </p:cTn>
                              </p:par>
                              <p:par>
                                <p:cTn id="63" presetID="34" presetClass="entr" presetSubtype="0" fill="hold" grpId="0" nodeType="withEffect">
                                  <p:stCondLst>
                                    <p:cond delay="0"/>
                                  </p:stCondLst>
                                  <p:childTnLst>
                                    <p:set>
                                      <p:cBhvr>
                                        <p:cTn id="64" dur="1" fill="hold">
                                          <p:stCondLst>
                                            <p:cond delay="0"/>
                                          </p:stCondLst>
                                        </p:cTn>
                                        <p:tgtEl>
                                          <p:spTgt spid="68611">
                                            <p:txEl>
                                              <p:pRg st="6" end="6"/>
                                            </p:txEl>
                                          </p:spTgt>
                                        </p:tgtEl>
                                        <p:attrNameLst>
                                          <p:attrName>style.visibility</p:attrName>
                                        </p:attrNameLst>
                                      </p:cBhvr>
                                      <p:to>
                                        <p:strVal val="visible"/>
                                      </p:to>
                                    </p:set>
                                    <p:anim from="(-#ppt_w/2)" to="(#ppt_x)" calcmode="lin" valueType="num">
                                      <p:cBhvr>
                                        <p:cTn id="65" dur="600" fill="hold">
                                          <p:stCondLst>
                                            <p:cond delay="0"/>
                                          </p:stCondLst>
                                        </p:cTn>
                                        <p:tgtEl>
                                          <p:spTgt spid="68611">
                                            <p:txEl>
                                              <p:pRg st="6" end="6"/>
                                            </p:txEl>
                                          </p:spTgt>
                                        </p:tgtEl>
                                        <p:attrNameLst>
                                          <p:attrName>ppt_x</p:attrName>
                                        </p:attrNameLst>
                                      </p:cBhvr>
                                    </p:anim>
                                    <p:anim from="0" to="-1.0" calcmode="lin" valueType="num">
                                      <p:cBhvr>
                                        <p:cTn id="66" dur="200" decel="50000" autoRev="1" fill="hold">
                                          <p:stCondLst>
                                            <p:cond delay="600"/>
                                          </p:stCondLst>
                                        </p:cTn>
                                        <p:tgtEl>
                                          <p:spTgt spid="68611">
                                            <p:txEl>
                                              <p:pRg st="6" end="6"/>
                                            </p:txEl>
                                          </p:spTgt>
                                        </p:tgtEl>
                                        <p:attrNameLst>
                                          <p:attrName>xshear</p:attrName>
                                        </p:attrNameLst>
                                      </p:cBhvr>
                                    </p:anim>
                                    <p:animScale>
                                      <p:cBhvr>
                                        <p:cTn id="67" dur="200" decel="100000" autoRev="1" fill="hold">
                                          <p:stCondLst>
                                            <p:cond delay="600"/>
                                          </p:stCondLst>
                                        </p:cTn>
                                        <p:tgtEl>
                                          <p:spTgt spid="68611">
                                            <p:txEl>
                                              <p:pRg st="6" end="6"/>
                                            </p:txEl>
                                          </p:spTgt>
                                        </p:tgtEl>
                                      </p:cBhvr>
                                      <p:from x="100000" y="100000"/>
                                      <p:to x="80000" y="100000"/>
                                    </p:animScale>
                                    <p:anim by="(#ppt_h/3+#ppt_w*0.1)" calcmode="lin" valueType="num">
                                      <p:cBhvr additive="sum">
                                        <p:cTn id="68" dur="200" decel="100000" autoRev="1" fill="hold">
                                          <p:stCondLst>
                                            <p:cond delay="600"/>
                                          </p:stCondLst>
                                        </p:cTn>
                                        <p:tgtEl>
                                          <p:spTgt spid="68611">
                                            <p:txEl>
                                              <p:pRg st="6" end="6"/>
                                            </p:txEl>
                                          </p:spTgt>
                                        </p:tgtEl>
                                        <p:attrNameLst>
                                          <p:attrName>ppt_x</p:attrName>
                                        </p:attrNameLst>
                                      </p:cBhvr>
                                    </p:anim>
                                  </p:childTnLst>
                                  <p:subTnLst>
                                    <p:cmd type="evt" cmd="onstopaudio">
                                      <p:cBhvr>
                                        <p:cTn display="0" masterRel="sameClick">
                                          <p:stCondLst>
                                            <p:cond evt="begin" delay="0">
                                              <p:tn val="63"/>
                                            </p:cond>
                                          </p:stCondLst>
                                        </p:cTn>
                                        <p:tgtEl>
                                          <p:sldTgt/>
                                        </p:tgtEl>
                                      </p:cBhvr>
                                    </p:cmd>
                                  </p:subTnLst>
                                </p:cTn>
                              </p:par>
                              <p:par>
                                <p:cTn id="69" presetID="34" presetClass="entr" presetSubtype="0" fill="hold" grpId="0" nodeType="withEffect">
                                  <p:stCondLst>
                                    <p:cond delay="0"/>
                                  </p:stCondLst>
                                  <p:childTnLst>
                                    <p:set>
                                      <p:cBhvr>
                                        <p:cTn id="70" dur="1" fill="hold">
                                          <p:stCondLst>
                                            <p:cond delay="0"/>
                                          </p:stCondLst>
                                        </p:cTn>
                                        <p:tgtEl>
                                          <p:spTgt spid="68611">
                                            <p:txEl>
                                              <p:pRg st="7" end="7"/>
                                            </p:txEl>
                                          </p:spTgt>
                                        </p:tgtEl>
                                        <p:attrNameLst>
                                          <p:attrName>style.visibility</p:attrName>
                                        </p:attrNameLst>
                                      </p:cBhvr>
                                      <p:to>
                                        <p:strVal val="visible"/>
                                      </p:to>
                                    </p:set>
                                    <p:anim from="(-#ppt_w/2)" to="(#ppt_x)" calcmode="lin" valueType="num">
                                      <p:cBhvr>
                                        <p:cTn id="71" dur="600" fill="hold">
                                          <p:stCondLst>
                                            <p:cond delay="0"/>
                                          </p:stCondLst>
                                        </p:cTn>
                                        <p:tgtEl>
                                          <p:spTgt spid="68611">
                                            <p:txEl>
                                              <p:pRg st="7" end="7"/>
                                            </p:txEl>
                                          </p:spTgt>
                                        </p:tgtEl>
                                        <p:attrNameLst>
                                          <p:attrName>ppt_x</p:attrName>
                                        </p:attrNameLst>
                                      </p:cBhvr>
                                    </p:anim>
                                    <p:anim from="0" to="-1.0" calcmode="lin" valueType="num">
                                      <p:cBhvr>
                                        <p:cTn id="72" dur="200" decel="50000" autoRev="1" fill="hold">
                                          <p:stCondLst>
                                            <p:cond delay="600"/>
                                          </p:stCondLst>
                                        </p:cTn>
                                        <p:tgtEl>
                                          <p:spTgt spid="68611">
                                            <p:txEl>
                                              <p:pRg st="7" end="7"/>
                                            </p:txEl>
                                          </p:spTgt>
                                        </p:tgtEl>
                                        <p:attrNameLst>
                                          <p:attrName>xshear</p:attrName>
                                        </p:attrNameLst>
                                      </p:cBhvr>
                                    </p:anim>
                                    <p:animScale>
                                      <p:cBhvr>
                                        <p:cTn id="73" dur="200" decel="100000" autoRev="1" fill="hold">
                                          <p:stCondLst>
                                            <p:cond delay="600"/>
                                          </p:stCondLst>
                                        </p:cTn>
                                        <p:tgtEl>
                                          <p:spTgt spid="68611">
                                            <p:txEl>
                                              <p:pRg st="7" end="7"/>
                                            </p:txEl>
                                          </p:spTgt>
                                        </p:tgtEl>
                                      </p:cBhvr>
                                      <p:from x="100000" y="100000"/>
                                      <p:to x="80000" y="100000"/>
                                    </p:animScale>
                                    <p:anim by="(#ppt_h/3+#ppt_w*0.1)" calcmode="lin" valueType="num">
                                      <p:cBhvr additive="sum">
                                        <p:cTn id="74" dur="200" decel="100000" autoRev="1" fill="hold">
                                          <p:stCondLst>
                                            <p:cond delay="600"/>
                                          </p:stCondLst>
                                        </p:cTn>
                                        <p:tgtEl>
                                          <p:spTgt spid="68611">
                                            <p:txEl>
                                              <p:pRg st="7" end="7"/>
                                            </p:txEl>
                                          </p:spTgt>
                                        </p:tgtEl>
                                        <p:attrNameLst>
                                          <p:attrName>ppt_x</p:attrName>
                                        </p:attrNameLst>
                                      </p:cBhvr>
                                    </p:anim>
                                  </p:childTnLst>
                                  <p:subTnLst>
                                    <p:cmd type="evt" cmd="onstopaudio">
                                      <p:cBhvr>
                                        <p:cTn display="0" masterRel="sameClick">
                                          <p:stCondLst>
                                            <p:cond evt="begin" delay="0">
                                              <p:tn val="69"/>
                                            </p:cond>
                                          </p:stCondLst>
                                        </p:cTn>
                                        <p:tgtEl>
                                          <p:sldTgt/>
                                        </p:tgtEl>
                                      </p:cBhvr>
                                    </p:cmd>
                                  </p:subTnLst>
                                </p:cTn>
                              </p:par>
                              <p:par>
                                <p:cTn id="75" presetID="34" presetClass="entr" presetSubtype="0" fill="hold" grpId="0" nodeType="withEffect">
                                  <p:stCondLst>
                                    <p:cond delay="0"/>
                                  </p:stCondLst>
                                  <p:childTnLst>
                                    <p:set>
                                      <p:cBhvr>
                                        <p:cTn id="76" dur="1" fill="hold">
                                          <p:stCondLst>
                                            <p:cond delay="0"/>
                                          </p:stCondLst>
                                        </p:cTn>
                                        <p:tgtEl>
                                          <p:spTgt spid="68611">
                                            <p:txEl>
                                              <p:pRg st="8" end="8"/>
                                            </p:txEl>
                                          </p:spTgt>
                                        </p:tgtEl>
                                        <p:attrNameLst>
                                          <p:attrName>style.visibility</p:attrName>
                                        </p:attrNameLst>
                                      </p:cBhvr>
                                      <p:to>
                                        <p:strVal val="visible"/>
                                      </p:to>
                                    </p:set>
                                    <p:anim from="(-#ppt_w/2)" to="(#ppt_x)" calcmode="lin" valueType="num">
                                      <p:cBhvr>
                                        <p:cTn id="77" dur="600" fill="hold">
                                          <p:stCondLst>
                                            <p:cond delay="0"/>
                                          </p:stCondLst>
                                        </p:cTn>
                                        <p:tgtEl>
                                          <p:spTgt spid="68611">
                                            <p:txEl>
                                              <p:pRg st="8" end="8"/>
                                            </p:txEl>
                                          </p:spTgt>
                                        </p:tgtEl>
                                        <p:attrNameLst>
                                          <p:attrName>ppt_x</p:attrName>
                                        </p:attrNameLst>
                                      </p:cBhvr>
                                    </p:anim>
                                    <p:anim from="0" to="-1.0" calcmode="lin" valueType="num">
                                      <p:cBhvr>
                                        <p:cTn id="78" dur="200" decel="50000" autoRev="1" fill="hold">
                                          <p:stCondLst>
                                            <p:cond delay="600"/>
                                          </p:stCondLst>
                                        </p:cTn>
                                        <p:tgtEl>
                                          <p:spTgt spid="68611">
                                            <p:txEl>
                                              <p:pRg st="8" end="8"/>
                                            </p:txEl>
                                          </p:spTgt>
                                        </p:tgtEl>
                                        <p:attrNameLst>
                                          <p:attrName>xshear</p:attrName>
                                        </p:attrNameLst>
                                      </p:cBhvr>
                                    </p:anim>
                                    <p:animScale>
                                      <p:cBhvr>
                                        <p:cTn id="79" dur="200" decel="100000" autoRev="1" fill="hold">
                                          <p:stCondLst>
                                            <p:cond delay="600"/>
                                          </p:stCondLst>
                                        </p:cTn>
                                        <p:tgtEl>
                                          <p:spTgt spid="68611">
                                            <p:txEl>
                                              <p:pRg st="8" end="8"/>
                                            </p:txEl>
                                          </p:spTgt>
                                        </p:tgtEl>
                                      </p:cBhvr>
                                      <p:from x="100000" y="100000"/>
                                      <p:to x="80000" y="100000"/>
                                    </p:animScale>
                                    <p:anim by="(#ppt_h/3+#ppt_w*0.1)" calcmode="lin" valueType="num">
                                      <p:cBhvr additive="sum">
                                        <p:cTn id="80" dur="200" decel="100000" autoRev="1" fill="hold">
                                          <p:stCondLst>
                                            <p:cond delay="600"/>
                                          </p:stCondLst>
                                        </p:cTn>
                                        <p:tgtEl>
                                          <p:spTgt spid="68611">
                                            <p:txEl>
                                              <p:pRg st="8" end="8"/>
                                            </p:txEl>
                                          </p:spTgt>
                                        </p:tgtEl>
                                        <p:attrNameLst>
                                          <p:attrName>ppt_x</p:attrName>
                                        </p:attrNameLst>
                                      </p:cBhvr>
                                    </p:anim>
                                  </p:childTnLst>
                                  <p:subTnLst>
                                    <p:cmd type="evt" cmd="onstopaudio">
                                      <p:cBhvr>
                                        <p:cTn display="0" masterRel="sameClick">
                                          <p:stCondLst>
                                            <p:cond evt="begin" delay="0">
                                              <p:tn val="75"/>
                                            </p:cond>
                                          </p:stCondLst>
                                        </p:cTn>
                                        <p:tgtEl>
                                          <p:sldTgt/>
                                        </p:tgtEl>
                                      </p:cBhvr>
                                    </p:cmd>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animBg="1"/>
      <p:bldP spid="68611" grpId="0" build="p" animBg="1"/>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0" y="0"/>
            <a:ext cx="9144000" cy="990600"/>
          </a:xfrm>
          <a:solidFill>
            <a:srgbClr val="FFFF00"/>
          </a:solidFill>
        </p:spPr>
        <p:txBody>
          <a:bodyPr/>
          <a:lstStyle/>
          <a:p>
            <a:pPr algn="l"/>
            <a:r>
              <a:rPr lang="en-US" b="1" dirty="0" smtClean="0"/>
              <a:t> ESTUDIOS </a:t>
            </a:r>
            <a:r>
              <a:rPr lang="en-US" b="1" dirty="0" err="1" smtClean="0"/>
              <a:t>acerca</a:t>
            </a:r>
            <a:r>
              <a:rPr lang="en-US" b="1" dirty="0" smtClean="0"/>
              <a:t> del CEREBRO</a:t>
            </a:r>
            <a:endParaRPr lang="en-US" dirty="0"/>
          </a:p>
        </p:txBody>
      </p:sp>
      <p:sp>
        <p:nvSpPr>
          <p:cNvPr id="216067" name="Rectangle 3"/>
          <p:cNvSpPr>
            <a:spLocks noGrp="1" noChangeArrowheads="1"/>
          </p:cNvSpPr>
          <p:nvPr>
            <p:ph type="body" sz="half" idx="1"/>
          </p:nvPr>
        </p:nvSpPr>
        <p:spPr>
          <a:xfrm>
            <a:off x="304800" y="1545983"/>
            <a:ext cx="5088641" cy="4637950"/>
          </a:xfrm>
          <a:solidFill>
            <a:srgbClr val="CC99FF"/>
          </a:solidFill>
        </p:spPr>
        <p:txBody>
          <a:bodyPr/>
          <a:lstStyle/>
          <a:p>
            <a:pPr marL="0" indent="0">
              <a:buNone/>
            </a:pPr>
            <a:endParaRPr lang="en-US" sz="2800" dirty="0"/>
          </a:p>
          <a:p>
            <a:r>
              <a:rPr lang="en-US" sz="2800" dirty="0" err="1" smtClean="0"/>
              <a:t>Aprendemos</a:t>
            </a:r>
            <a:r>
              <a:rPr lang="en-US" sz="2800" dirty="0" smtClean="0"/>
              <a:t> </a:t>
            </a:r>
            <a:r>
              <a:rPr lang="en-US" sz="2800" dirty="0" err="1"/>
              <a:t>m</a:t>
            </a:r>
            <a:r>
              <a:rPr lang="en-US" altLang="ja-JP" sz="2800" dirty="0" err="1"/>
              <a:t>ás</a:t>
            </a:r>
            <a:r>
              <a:rPr lang="en-US" altLang="ja-JP" sz="2800" dirty="0"/>
              <a:t> </a:t>
            </a:r>
            <a:r>
              <a:rPr lang="en-US" altLang="ja-JP" sz="2800" dirty="0" err="1"/>
              <a:t>cuando</a:t>
            </a:r>
            <a:r>
              <a:rPr lang="en-US" altLang="ja-JP" sz="2800" dirty="0"/>
              <a:t> </a:t>
            </a:r>
            <a:r>
              <a:rPr lang="en-US" altLang="ja-JP" sz="2800" dirty="0" err="1" smtClean="0"/>
              <a:t>las</a:t>
            </a:r>
            <a:r>
              <a:rPr lang="en-US" altLang="ja-JP" sz="2800" dirty="0" smtClean="0"/>
              <a:t> </a:t>
            </a:r>
            <a:r>
              <a:rPr lang="en-US" sz="2800" dirty="0" err="1" smtClean="0"/>
              <a:t>neuronas</a:t>
            </a:r>
            <a:r>
              <a:rPr lang="en-US" sz="2800" dirty="0" smtClean="0"/>
              <a:t> son </a:t>
            </a:r>
            <a:r>
              <a:rPr lang="en-US" sz="2800" dirty="0" err="1" smtClean="0"/>
              <a:t>estimuladas</a:t>
            </a:r>
            <a:r>
              <a:rPr lang="en-US" sz="2800" dirty="0" smtClean="0"/>
              <a:t> </a:t>
            </a:r>
            <a:r>
              <a:rPr lang="en-US" sz="2800" dirty="0" err="1"/>
              <a:t>por</a:t>
            </a:r>
            <a:r>
              <a:rPr lang="en-US" sz="2800" dirty="0"/>
              <a:t> </a:t>
            </a:r>
            <a:r>
              <a:rPr lang="en-US" sz="2800" dirty="0" err="1"/>
              <a:t>actividades</a:t>
            </a:r>
            <a:r>
              <a:rPr lang="en-US" sz="2800" dirty="0"/>
              <a:t> </a:t>
            </a:r>
            <a:r>
              <a:rPr lang="en-US" sz="2800" dirty="0" err="1" smtClean="0"/>
              <a:t>cooperativas</a:t>
            </a:r>
            <a:r>
              <a:rPr lang="en-US" sz="2800" dirty="0"/>
              <a:t>.</a:t>
            </a:r>
          </a:p>
          <a:p>
            <a:pPr>
              <a:buFontTx/>
              <a:buNone/>
            </a:pPr>
            <a:endParaRPr lang="en-US" sz="2800" dirty="0"/>
          </a:p>
          <a:p>
            <a:r>
              <a:rPr lang="en-US" sz="2800" dirty="0" err="1" smtClean="0"/>
              <a:t>Aprendemos</a:t>
            </a:r>
            <a:r>
              <a:rPr lang="en-US" sz="2800" dirty="0" smtClean="0"/>
              <a:t> </a:t>
            </a:r>
            <a:r>
              <a:rPr lang="en-US" sz="2800" dirty="0" err="1"/>
              <a:t>mejor</a:t>
            </a:r>
            <a:r>
              <a:rPr lang="en-US" sz="2800" dirty="0"/>
              <a:t> </a:t>
            </a:r>
            <a:r>
              <a:rPr lang="en-US" sz="2800" dirty="0" err="1" smtClean="0"/>
              <a:t>trabajando</a:t>
            </a:r>
            <a:r>
              <a:rPr lang="en-US" sz="2800" dirty="0" smtClean="0"/>
              <a:t> en </a:t>
            </a:r>
            <a:r>
              <a:rPr lang="en-US" sz="2800" dirty="0" err="1"/>
              <a:t>grupos</a:t>
            </a:r>
            <a:r>
              <a:rPr lang="en-US" sz="2800" dirty="0"/>
              <a:t>.</a:t>
            </a:r>
          </a:p>
        </p:txBody>
      </p:sp>
      <p:pic>
        <p:nvPicPr>
          <p:cNvPr id="6" name="ClipArt Placeholder 2" descr=" BRAIN.GIF"/>
          <p:cNvPicPr>
            <a:picLocks noGrp="1" noChangeAspect="1"/>
          </p:cNvPicPr>
          <p:nvPr>
            <p:ph type="clipArt" sz="half" idx="2"/>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5855" b="5855"/>
          <a:stretch>
            <a:fillRect/>
          </a:stretch>
        </p:blipFill>
        <p:spPr>
          <a:xfrm>
            <a:off x="5410200" y="1600200"/>
            <a:ext cx="3429000" cy="4572000"/>
          </a:xfrm>
        </p:spPr>
      </p:pic>
      <p:pic>
        <p:nvPicPr>
          <p:cNvPr id="5" name="Picture 4"/>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43883" y="5715000"/>
            <a:ext cx="1267460" cy="1143000"/>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3009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6066"/>
                                        </p:tgtEl>
                                        <p:attrNameLst>
                                          <p:attrName>style.visibility</p:attrName>
                                        </p:attrNameLst>
                                      </p:cBhvr>
                                      <p:to>
                                        <p:strVal val="visible"/>
                                      </p:to>
                                    </p:set>
                                    <p:animEffect transition="in" filter="wipe(down)">
                                      <p:cBhvr>
                                        <p:cTn id="7" dur="580">
                                          <p:stCondLst>
                                            <p:cond delay="0"/>
                                          </p:stCondLst>
                                        </p:cTn>
                                        <p:tgtEl>
                                          <p:spTgt spid="216066"/>
                                        </p:tgtEl>
                                      </p:cBhvr>
                                    </p:animEffect>
                                    <p:anim calcmode="lin" valueType="num">
                                      <p:cBhvr>
                                        <p:cTn id="8" dur="1822" tmFilter="0,0; 0.14,0.36; 0.43,0.73; 0.71,0.91; 1.0,1.0">
                                          <p:stCondLst>
                                            <p:cond delay="0"/>
                                          </p:stCondLst>
                                        </p:cTn>
                                        <p:tgtEl>
                                          <p:spTgt spid="21606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606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606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606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6066"/>
                                        </p:tgtEl>
                                        <p:attrNameLst>
                                          <p:attrName>ppt_y</p:attrName>
                                        </p:attrNameLst>
                                      </p:cBhvr>
                                      <p:tavLst>
                                        <p:tav tm="0" fmla="#ppt_y-sin(pi*$)/81">
                                          <p:val>
                                            <p:fltVal val="0"/>
                                          </p:val>
                                        </p:tav>
                                        <p:tav tm="100000">
                                          <p:val>
                                            <p:fltVal val="1"/>
                                          </p:val>
                                        </p:tav>
                                      </p:tavLst>
                                    </p:anim>
                                    <p:animScale>
                                      <p:cBhvr>
                                        <p:cTn id="13" dur="26">
                                          <p:stCondLst>
                                            <p:cond delay="650"/>
                                          </p:stCondLst>
                                        </p:cTn>
                                        <p:tgtEl>
                                          <p:spTgt spid="216066"/>
                                        </p:tgtEl>
                                      </p:cBhvr>
                                      <p:to x="100000" y="60000"/>
                                    </p:animScale>
                                    <p:animScale>
                                      <p:cBhvr>
                                        <p:cTn id="14" dur="166" decel="50000">
                                          <p:stCondLst>
                                            <p:cond delay="676"/>
                                          </p:stCondLst>
                                        </p:cTn>
                                        <p:tgtEl>
                                          <p:spTgt spid="216066"/>
                                        </p:tgtEl>
                                      </p:cBhvr>
                                      <p:to x="100000" y="100000"/>
                                    </p:animScale>
                                    <p:animScale>
                                      <p:cBhvr>
                                        <p:cTn id="15" dur="26">
                                          <p:stCondLst>
                                            <p:cond delay="1312"/>
                                          </p:stCondLst>
                                        </p:cTn>
                                        <p:tgtEl>
                                          <p:spTgt spid="216066"/>
                                        </p:tgtEl>
                                      </p:cBhvr>
                                      <p:to x="100000" y="80000"/>
                                    </p:animScale>
                                    <p:animScale>
                                      <p:cBhvr>
                                        <p:cTn id="16" dur="166" decel="50000">
                                          <p:stCondLst>
                                            <p:cond delay="1338"/>
                                          </p:stCondLst>
                                        </p:cTn>
                                        <p:tgtEl>
                                          <p:spTgt spid="216066"/>
                                        </p:tgtEl>
                                      </p:cBhvr>
                                      <p:to x="100000" y="100000"/>
                                    </p:animScale>
                                    <p:animScale>
                                      <p:cBhvr>
                                        <p:cTn id="17" dur="26">
                                          <p:stCondLst>
                                            <p:cond delay="1642"/>
                                          </p:stCondLst>
                                        </p:cTn>
                                        <p:tgtEl>
                                          <p:spTgt spid="216066"/>
                                        </p:tgtEl>
                                      </p:cBhvr>
                                      <p:to x="100000" y="90000"/>
                                    </p:animScale>
                                    <p:animScale>
                                      <p:cBhvr>
                                        <p:cTn id="18" dur="166" decel="50000">
                                          <p:stCondLst>
                                            <p:cond delay="1668"/>
                                          </p:stCondLst>
                                        </p:cTn>
                                        <p:tgtEl>
                                          <p:spTgt spid="216066"/>
                                        </p:tgtEl>
                                      </p:cBhvr>
                                      <p:to x="100000" y="100000"/>
                                    </p:animScale>
                                    <p:animScale>
                                      <p:cBhvr>
                                        <p:cTn id="19" dur="26">
                                          <p:stCondLst>
                                            <p:cond delay="1808"/>
                                          </p:stCondLst>
                                        </p:cTn>
                                        <p:tgtEl>
                                          <p:spTgt spid="216066"/>
                                        </p:tgtEl>
                                      </p:cBhvr>
                                      <p:to x="100000" y="95000"/>
                                    </p:animScale>
                                    <p:animScale>
                                      <p:cBhvr>
                                        <p:cTn id="20" dur="166" decel="50000">
                                          <p:stCondLst>
                                            <p:cond delay="1834"/>
                                          </p:stCondLst>
                                        </p:cTn>
                                        <p:tgtEl>
                                          <p:spTgt spid="216066"/>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216067">
                                            <p:bg/>
                                          </p:spTgt>
                                        </p:tgtEl>
                                        <p:attrNameLst>
                                          <p:attrName>style.visibility</p:attrName>
                                        </p:attrNameLst>
                                      </p:cBhvr>
                                      <p:to>
                                        <p:strVal val="visible"/>
                                      </p:to>
                                    </p:set>
                                    <p:anim calcmode="lin" valueType="num">
                                      <p:cBhvr>
                                        <p:cTn id="25" dur="1000" fill="hold"/>
                                        <p:tgtEl>
                                          <p:spTgt spid="216067">
                                            <p:bg/>
                                          </p:spTgt>
                                        </p:tgtEl>
                                        <p:attrNameLst>
                                          <p:attrName>ppt_w</p:attrName>
                                        </p:attrNameLst>
                                      </p:cBhvr>
                                      <p:tavLst>
                                        <p:tav tm="0">
                                          <p:val>
                                            <p:strVal val="#ppt_w*0.05"/>
                                          </p:val>
                                        </p:tav>
                                        <p:tav tm="100000">
                                          <p:val>
                                            <p:strVal val="#ppt_w"/>
                                          </p:val>
                                        </p:tav>
                                      </p:tavLst>
                                    </p:anim>
                                    <p:anim calcmode="lin" valueType="num">
                                      <p:cBhvr>
                                        <p:cTn id="26" dur="1000" fill="hold"/>
                                        <p:tgtEl>
                                          <p:spTgt spid="216067">
                                            <p:bg/>
                                          </p:spTgt>
                                        </p:tgtEl>
                                        <p:attrNameLst>
                                          <p:attrName>ppt_h</p:attrName>
                                        </p:attrNameLst>
                                      </p:cBhvr>
                                      <p:tavLst>
                                        <p:tav tm="0">
                                          <p:val>
                                            <p:strVal val="#ppt_h"/>
                                          </p:val>
                                        </p:tav>
                                        <p:tav tm="100000">
                                          <p:val>
                                            <p:strVal val="#ppt_h"/>
                                          </p:val>
                                        </p:tav>
                                      </p:tavLst>
                                    </p:anim>
                                    <p:anim calcmode="lin" valueType="num">
                                      <p:cBhvr>
                                        <p:cTn id="27" dur="1000" fill="hold"/>
                                        <p:tgtEl>
                                          <p:spTgt spid="216067">
                                            <p:bg/>
                                          </p:spTgt>
                                        </p:tgtEl>
                                        <p:attrNameLst>
                                          <p:attrName>ppt_x</p:attrName>
                                        </p:attrNameLst>
                                      </p:cBhvr>
                                      <p:tavLst>
                                        <p:tav tm="0">
                                          <p:val>
                                            <p:strVal val="#ppt_x-.2"/>
                                          </p:val>
                                        </p:tav>
                                        <p:tav tm="100000">
                                          <p:val>
                                            <p:strVal val="#ppt_x"/>
                                          </p:val>
                                        </p:tav>
                                      </p:tavLst>
                                    </p:anim>
                                    <p:anim calcmode="lin" valueType="num">
                                      <p:cBhvr>
                                        <p:cTn id="28" dur="1000" fill="hold"/>
                                        <p:tgtEl>
                                          <p:spTgt spid="216067">
                                            <p:bg/>
                                          </p:spTgt>
                                        </p:tgtEl>
                                        <p:attrNameLst>
                                          <p:attrName>ppt_y</p:attrName>
                                        </p:attrNameLst>
                                      </p:cBhvr>
                                      <p:tavLst>
                                        <p:tav tm="0">
                                          <p:val>
                                            <p:strVal val="#ppt_y"/>
                                          </p:val>
                                        </p:tav>
                                        <p:tav tm="100000">
                                          <p:val>
                                            <p:strVal val="#ppt_y"/>
                                          </p:val>
                                        </p:tav>
                                      </p:tavLst>
                                    </p:anim>
                                    <p:animEffect transition="in" filter="fade">
                                      <p:cBhvr>
                                        <p:cTn id="29" dur="1000"/>
                                        <p:tgtEl>
                                          <p:spTgt spid="216067">
                                            <p:bg/>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216067">
                                            <p:txEl>
                                              <p:pRg st="1" end="1"/>
                                            </p:txEl>
                                          </p:spTgt>
                                        </p:tgtEl>
                                        <p:attrNameLst>
                                          <p:attrName>style.visibility</p:attrName>
                                        </p:attrNameLst>
                                      </p:cBhvr>
                                      <p:to>
                                        <p:strVal val="visible"/>
                                      </p:to>
                                    </p:set>
                                    <p:anim calcmode="lin" valueType="num">
                                      <p:cBhvr>
                                        <p:cTn id="34" dur="1000" fill="hold"/>
                                        <p:tgtEl>
                                          <p:spTgt spid="216067">
                                            <p:txEl>
                                              <p:pRg st="1" end="1"/>
                                            </p:txEl>
                                          </p:spTgt>
                                        </p:tgtEl>
                                        <p:attrNameLst>
                                          <p:attrName>ppt_w</p:attrName>
                                        </p:attrNameLst>
                                      </p:cBhvr>
                                      <p:tavLst>
                                        <p:tav tm="0">
                                          <p:val>
                                            <p:strVal val="#ppt_w*0.05"/>
                                          </p:val>
                                        </p:tav>
                                        <p:tav tm="100000">
                                          <p:val>
                                            <p:strVal val="#ppt_w"/>
                                          </p:val>
                                        </p:tav>
                                      </p:tavLst>
                                    </p:anim>
                                    <p:anim calcmode="lin" valueType="num">
                                      <p:cBhvr>
                                        <p:cTn id="35" dur="1000" fill="hold"/>
                                        <p:tgtEl>
                                          <p:spTgt spid="216067">
                                            <p:txEl>
                                              <p:pRg st="1" end="1"/>
                                            </p:txEl>
                                          </p:spTgt>
                                        </p:tgtEl>
                                        <p:attrNameLst>
                                          <p:attrName>ppt_h</p:attrName>
                                        </p:attrNameLst>
                                      </p:cBhvr>
                                      <p:tavLst>
                                        <p:tav tm="0">
                                          <p:val>
                                            <p:strVal val="#ppt_h"/>
                                          </p:val>
                                        </p:tav>
                                        <p:tav tm="100000">
                                          <p:val>
                                            <p:strVal val="#ppt_h"/>
                                          </p:val>
                                        </p:tav>
                                      </p:tavLst>
                                    </p:anim>
                                    <p:anim calcmode="lin" valueType="num">
                                      <p:cBhvr>
                                        <p:cTn id="36" dur="1000" fill="hold"/>
                                        <p:tgtEl>
                                          <p:spTgt spid="216067">
                                            <p:txEl>
                                              <p:pRg st="1" end="1"/>
                                            </p:txEl>
                                          </p:spTgt>
                                        </p:tgtEl>
                                        <p:attrNameLst>
                                          <p:attrName>ppt_x</p:attrName>
                                        </p:attrNameLst>
                                      </p:cBhvr>
                                      <p:tavLst>
                                        <p:tav tm="0">
                                          <p:val>
                                            <p:strVal val="#ppt_x-.2"/>
                                          </p:val>
                                        </p:tav>
                                        <p:tav tm="100000">
                                          <p:val>
                                            <p:strVal val="#ppt_x"/>
                                          </p:val>
                                        </p:tav>
                                      </p:tavLst>
                                    </p:anim>
                                    <p:anim calcmode="lin" valueType="num">
                                      <p:cBhvr>
                                        <p:cTn id="37" dur="1000" fill="hold"/>
                                        <p:tgtEl>
                                          <p:spTgt spid="216067">
                                            <p:txEl>
                                              <p:pRg st="1" end="1"/>
                                            </p:txEl>
                                          </p:spTgt>
                                        </p:tgtEl>
                                        <p:attrNameLst>
                                          <p:attrName>ppt_y</p:attrName>
                                        </p:attrNameLst>
                                      </p:cBhvr>
                                      <p:tavLst>
                                        <p:tav tm="0">
                                          <p:val>
                                            <p:strVal val="#ppt_y"/>
                                          </p:val>
                                        </p:tav>
                                        <p:tav tm="100000">
                                          <p:val>
                                            <p:strVal val="#ppt_y"/>
                                          </p:val>
                                        </p:tav>
                                      </p:tavLst>
                                    </p:anim>
                                    <p:animEffect transition="in" filter="fade">
                                      <p:cBhvr>
                                        <p:cTn id="38" dur="1000"/>
                                        <p:tgtEl>
                                          <p:spTgt spid="216067">
                                            <p:txEl>
                                              <p:pRg st="1" end="1"/>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216067">
                                            <p:txEl>
                                              <p:pRg st="3" end="3"/>
                                            </p:txEl>
                                          </p:spTgt>
                                        </p:tgtEl>
                                        <p:attrNameLst>
                                          <p:attrName>style.visibility</p:attrName>
                                        </p:attrNameLst>
                                      </p:cBhvr>
                                      <p:to>
                                        <p:strVal val="visible"/>
                                      </p:to>
                                    </p:set>
                                    <p:anim calcmode="lin" valueType="num">
                                      <p:cBhvr>
                                        <p:cTn id="43" dur="1000" fill="hold"/>
                                        <p:tgtEl>
                                          <p:spTgt spid="216067">
                                            <p:txEl>
                                              <p:pRg st="3" end="3"/>
                                            </p:txEl>
                                          </p:spTgt>
                                        </p:tgtEl>
                                        <p:attrNameLst>
                                          <p:attrName>ppt_w</p:attrName>
                                        </p:attrNameLst>
                                      </p:cBhvr>
                                      <p:tavLst>
                                        <p:tav tm="0">
                                          <p:val>
                                            <p:strVal val="#ppt_w*0.05"/>
                                          </p:val>
                                        </p:tav>
                                        <p:tav tm="100000">
                                          <p:val>
                                            <p:strVal val="#ppt_w"/>
                                          </p:val>
                                        </p:tav>
                                      </p:tavLst>
                                    </p:anim>
                                    <p:anim calcmode="lin" valueType="num">
                                      <p:cBhvr>
                                        <p:cTn id="44" dur="1000" fill="hold"/>
                                        <p:tgtEl>
                                          <p:spTgt spid="216067">
                                            <p:txEl>
                                              <p:pRg st="3" end="3"/>
                                            </p:txEl>
                                          </p:spTgt>
                                        </p:tgtEl>
                                        <p:attrNameLst>
                                          <p:attrName>ppt_h</p:attrName>
                                        </p:attrNameLst>
                                      </p:cBhvr>
                                      <p:tavLst>
                                        <p:tav tm="0">
                                          <p:val>
                                            <p:strVal val="#ppt_h"/>
                                          </p:val>
                                        </p:tav>
                                        <p:tav tm="100000">
                                          <p:val>
                                            <p:strVal val="#ppt_h"/>
                                          </p:val>
                                        </p:tav>
                                      </p:tavLst>
                                    </p:anim>
                                    <p:anim calcmode="lin" valueType="num">
                                      <p:cBhvr>
                                        <p:cTn id="45" dur="1000" fill="hold"/>
                                        <p:tgtEl>
                                          <p:spTgt spid="216067">
                                            <p:txEl>
                                              <p:pRg st="3" end="3"/>
                                            </p:txEl>
                                          </p:spTgt>
                                        </p:tgtEl>
                                        <p:attrNameLst>
                                          <p:attrName>ppt_x</p:attrName>
                                        </p:attrNameLst>
                                      </p:cBhvr>
                                      <p:tavLst>
                                        <p:tav tm="0">
                                          <p:val>
                                            <p:strVal val="#ppt_x-.2"/>
                                          </p:val>
                                        </p:tav>
                                        <p:tav tm="100000">
                                          <p:val>
                                            <p:strVal val="#ppt_x"/>
                                          </p:val>
                                        </p:tav>
                                      </p:tavLst>
                                    </p:anim>
                                    <p:anim calcmode="lin" valueType="num">
                                      <p:cBhvr>
                                        <p:cTn id="46" dur="1000" fill="hold"/>
                                        <p:tgtEl>
                                          <p:spTgt spid="216067">
                                            <p:txEl>
                                              <p:pRg st="3" end="3"/>
                                            </p:txEl>
                                          </p:spTgt>
                                        </p:tgtEl>
                                        <p:attrNameLst>
                                          <p:attrName>ppt_y</p:attrName>
                                        </p:attrNameLst>
                                      </p:cBhvr>
                                      <p:tavLst>
                                        <p:tav tm="0">
                                          <p:val>
                                            <p:strVal val="#ppt_y"/>
                                          </p:val>
                                        </p:tav>
                                        <p:tav tm="100000">
                                          <p:val>
                                            <p:strVal val="#ppt_y"/>
                                          </p:val>
                                        </p:tav>
                                      </p:tavLst>
                                    </p:anim>
                                    <p:animEffect transition="in" filter="fade">
                                      <p:cBhvr>
                                        <p:cTn id="47" dur="1000"/>
                                        <p:tgtEl>
                                          <p:spTgt spid="2160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6" grpId="0" animBg="1"/>
      <p:bldP spid="216067" grpId="0" build="p" animBg="1"/>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685800" y="381000"/>
            <a:ext cx="7772400" cy="1066800"/>
          </a:xfrm>
          <a:solidFill>
            <a:srgbClr val="00FF00"/>
          </a:solidFill>
        </p:spPr>
        <p:txBody>
          <a:bodyPr/>
          <a:lstStyle/>
          <a:p>
            <a:r>
              <a:rPr lang="en-US" b="1"/>
              <a:t>ESTUDIOS</a:t>
            </a:r>
            <a:r>
              <a:rPr lang="en-US"/>
              <a:t> </a:t>
            </a:r>
          </a:p>
        </p:txBody>
      </p:sp>
      <p:sp>
        <p:nvSpPr>
          <p:cNvPr id="217091" name="Rectangle 3"/>
          <p:cNvSpPr>
            <a:spLocks noGrp="1" noChangeArrowheads="1"/>
          </p:cNvSpPr>
          <p:nvPr>
            <p:ph type="body" sz="half" idx="1"/>
          </p:nvPr>
        </p:nvSpPr>
        <p:spPr>
          <a:xfrm>
            <a:off x="128854" y="1752600"/>
            <a:ext cx="4443146" cy="5105400"/>
          </a:xfrm>
          <a:solidFill>
            <a:srgbClr val="00FF00"/>
          </a:solidFill>
        </p:spPr>
        <p:txBody>
          <a:bodyPr/>
          <a:lstStyle/>
          <a:p>
            <a:pPr>
              <a:buFontTx/>
              <a:buNone/>
            </a:pPr>
            <a:r>
              <a:rPr lang="en-US" sz="2800" dirty="0"/>
              <a:t>    </a:t>
            </a:r>
            <a:r>
              <a:rPr lang="en-US" sz="2800" b="1" dirty="0"/>
              <a:t>APRENDIZAJE COOPERATIVO</a:t>
            </a:r>
          </a:p>
          <a:p>
            <a:pPr>
              <a:buFontTx/>
              <a:buNone/>
            </a:pPr>
            <a:endParaRPr lang="en-US" sz="2800" dirty="0"/>
          </a:p>
          <a:p>
            <a:pPr>
              <a:buFontTx/>
              <a:buNone/>
            </a:pPr>
            <a:r>
              <a:rPr lang="en-US" sz="2800" b="1" dirty="0" err="1" smtClean="0"/>
              <a:t>Cuando</a:t>
            </a:r>
            <a:r>
              <a:rPr lang="en-US" altLang="ja-JP" sz="2800" b="1" dirty="0" smtClean="0"/>
              <a:t> </a:t>
            </a:r>
            <a:r>
              <a:rPr lang="en-US" altLang="ja-JP" sz="2800" b="1" dirty="0" err="1" smtClean="0"/>
              <a:t>trabajamos</a:t>
            </a:r>
            <a:endParaRPr lang="en-US" altLang="ja-JP" sz="2800" b="1" dirty="0"/>
          </a:p>
          <a:p>
            <a:pPr>
              <a:buFontTx/>
              <a:buNone/>
            </a:pPr>
            <a:r>
              <a:rPr lang="en-US" altLang="ja-JP" sz="2800" b="1" dirty="0"/>
              <a:t>con </a:t>
            </a:r>
            <a:r>
              <a:rPr lang="en-US" sz="2800" b="1" dirty="0" err="1"/>
              <a:t>otros</a:t>
            </a:r>
            <a:r>
              <a:rPr lang="en-US" sz="2800" b="1" dirty="0"/>
              <a:t> en</a:t>
            </a:r>
          </a:p>
          <a:p>
            <a:pPr>
              <a:buFontTx/>
              <a:buNone/>
            </a:pPr>
            <a:r>
              <a:rPr lang="en-US" sz="2800" b="1" dirty="0" err="1"/>
              <a:t>colaboraci</a:t>
            </a:r>
            <a:r>
              <a:rPr lang="en-US" altLang="ja-JP" sz="2800" b="1" dirty="0" err="1"/>
              <a:t>ón</a:t>
            </a:r>
            <a:r>
              <a:rPr lang="en-US" sz="2800" b="1" dirty="0" smtClean="0"/>
              <a:t>, el </a:t>
            </a:r>
            <a:r>
              <a:rPr lang="en-US" sz="2800" b="1" dirty="0" err="1"/>
              <a:t>cerebro</a:t>
            </a:r>
            <a:endParaRPr lang="en-US" sz="2800" b="1" dirty="0"/>
          </a:p>
          <a:p>
            <a:pPr>
              <a:buFontTx/>
              <a:buNone/>
            </a:pPr>
            <a:r>
              <a:rPr lang="en-US" sz="2800" b="1" dirty="0" err="1"/>
              <a:t>muestra</a:t>
            </a:r>
            <a:r>
              <a:rPr lang="en-US" sz="2800" b="1" dirty="0"/>
              <a:t> </a:t>
            </a:r>
            <a:r>
              <a:rPr lang="en-US" sz="2800" b="1" dirty="0" err="1"/>
              <a:t>m</a:t>
            </a:r>
            <a:r>
              <a:rPr lang="en-US" altLang="ja-JP" sz="2800" b="1" dirty="0" err="1"/>
              <a:t>ás</a:t>
            </a:r>
            <a:r>
              <a:rPr lang="en-US" altLang="ja-JP" sz="2800" b="1" dirty="0"/>
              <a:t> </a:t>
            </a:r>
            <a:r>
              <a:rPr lang="en-US" altLang="ja-JP" sz="2800" b="1" dirty="0" err="1"/>
              <a:t>actividad</a:t>
            </a:r>
            <a:endParaRPr lang="en-US" sz="2800" b="1" dirty="0"/>
          </a:p>
          <a:p>
            <a:pPr>
              <a:buFontTx/>
              <a:buNone/>
            </a:pPr>
            <a:r>
              <a:rPr lang="en-US" sz="2800" b="1" dirty="0"/>
              <a:t>de </a:t>
            </a:r>
            <a:r>
              <a:rPr lang="en-US" sz="2800" b="1" dirty="0" err="1"/>
              <a:t>sus</a:t>
            </a:r>
            <a:r>
              <a:rPr lang="en-US" sz="2800" b="1" dirty="0"/>
              <a:t> </a:t>
            </a:r>
            <a:r>
              <a:rPr lang="en-US" sz="2800" b="1" dirty="0" err="1" smtClean="0"/>
              <a:t>neuronas</a:t>
            </a:r>
            <a:r>
              <a:rPr lang="en-US" sz="2800" b="1" dirty="0" smtClean="0"/>
              <a:t>.</a:t>
            </a:r>
            <a:r>
              <a:rPr lang="en-US" sz="2800" b="1" dirty="0"/>
              <a:t> </a:t>
            </a:r>
            <a:r>
              <a:rPr lang="en-US" sz="2800" b="1" dirty="0" err="1" smtClean="0"/>
              <a:t>Esto</a:t>
            </a:r>
            <a:endParaRPr lang="en-US" sz="2800" b="1" dirty="0"/>
          </a:p>
          <a:p>
            <a:pPr>
              <a:buFontTx/>
              <a:buNone/>
            </a:pPr>
            <a:r>
              <a:rPr lang="en-US" sz="2800" b="1" dirty="0" err="1"/>
              <a:t>implica</a:t>
            </a:r>
            <a:r>
              <a:rPr lang="en-US" sz="2800" b="1" dirty="0"/>
              <a:t> </a:t>
            </a:r>
            <a:r>
              <a:rPr lang="en-US" sz="2800" b="1" dirty="0" err="1"/>
              <a:t>aprendizaje</a:t>
            </a:r>
            <a:r>
              <a:rPr lang="en-US" sz="2800" b="1" dirty="0"/>
              <a:t> </a:t>
            </a:r>
            <a:r>
              <a:rPr lang="en-US" sz="2800" b="1" dirty="0" err="1"/>
              <a:t>m</a:t>
            </a:r>
            <a:r>
              <a:rPr lang="en-US" altLang="ja-JP" sz="2800" b="1" dirty="0" err="1"/>
              <a:t>ás</a:t>
            </a:r>
            <a:endParaRPr lang="en-US" altLang="ja-JP" sz="2800" b="1" dirty="0"/>
          </a:p>
          <a:p>
            <a:pPr>
              <a:buFontTx/>
              <a:buNone/>
            </a:pPr>
            <a:r>
              <a:rPr lang="en-US" sz="2800" b="1" dirty="0" err="1" smtClean="0"/>
              <a:t>profundo</a:t>
            </a:r>
            <a:r>
              <a:rPr lang="en-US" sz="2800" b="1" dirty="0" smtClean="0"/>
              <a:t>.</a:t>
            </a:r>
            <a:endParaRPr lang="en-US" sz="2800" b="1" dirty="0"/>
          </a:p>
        </p:txBody>
      </p:sp>
      <p:pic>
        <p:nvPicPr>
          <p:cNvPr id="217092" name="Picture 4"/>
          <p:cNvPicPr>
            <a:picLocks noGrp="1" noChangeAspect="1" noChangeArrowheads="1"/>
          </p:cNvPicPr>
          <p:nvPr>
            <p:ph type="clipArt" sz="half" idx="2"/>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4572000" y="1600200"/>
            <a:ext cx="4572000" cy="5029200"/>
          </a:xfrm>
        </p:spPr>
      </p:pic>
      <p:pic>
        <p:nvPicPr>
          <p:cNvPr id="5" name="Picture 4"/>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0" y="5638800"/>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722600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7090"/>
                                        </p:tgtEl>
                                        <p:attrNameLst>
                                          <p:attrName>style.visibility</p:attrName>
                                        </p:attrNameLst>
                                      </p:cBhvr>
                                      <p:to>
                                        <p:strVal val="visible"/>
                                      </p:to>
                                    </p:set>
                                    <p:animEffect transition="in" filter="wipe(down)">
                                      <p:cBhvr>
                                        <p:cTn id="7" dur="580">
                                          <p:stCondLst>
                                            <p:cond delay="0"/>
                                          </p:stCondLst>
                                        </p:cTn>
                                        <p:tgtEl>
                                          <p:spTgt spid="217090"/>
                                        </p:tgtEl>
                                      </p:cBhvr>
                                    </p:animEffect>
                                    <p:anim calcmode="lin" valueType="num">
                                      <p:cBhvr>
                                        <p:cTn id="8" dur="1822" tmFilter="0,0; 0.14,0.36; 0.43,0.73; 0.71,0.91; 1.0,1.0">
                                          <p:stCondLst>
                                            <p:cond delay="0"/>
                                          </p:stCondLst>
                                        </p:cTn>
                                        <p:tgtEl>
                                          <p:spTgt spid="21709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709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709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709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7090"/>
                                        </p:tgtEl>
                                        <p:attrNameLst>
                                          <p:attrName>ppt_y</p:attrName>
                                        </p:attrNameLst>
                                      </p:cBhvr>
                                      <p:tavLst>
                                        <p:tav tm="0" fmla="#ppt_y-sin(pi*$)/81">
                                          <p:val>
                                            <p:fltVal val="0"/>
                                          </p:val>
                                        </p:tav>
                                        <p:tav tm="100000">
                                          <p:val>
                                            <p:fltVal val="1"/>
                                          </p:val>
                                        </p:tav>
                                      </p:tavLst>
                                    </p:anim>
                                    <p:animScale>
                                      <p:cBhvr>
                                        <p:cTn id="13" dur="26">
                                          <p:stCondLst>
                                            <p:cond delay="650"/>
                                          </p:stCondLst>
                                        </p:cTn>
                                        <p:tgtEl>
                                          <p:spTgt spid="217090"/>
                                        </p:tgtEl>
                                      </p:cBhvr>
                                      <p:to x="100000" y="60000"/>
                                    </p:animScale>
                                    <p:animScale>
                                      <p:cBhvr>
                                        <p:cTn id="14" dur="166" decel="50000">
                                          <p:stCondLst>
                                            <p:cond delay="676"/>
                                          </p:stCondLst>
                                        </p:cTn>
                                        <p:tgtEl>
                                          <p:spTgt spid="217090"/>
                                        </p:tgtEl>
                                      </p:cBhvr>
                                      <p:to x="100000" y="100000"/>
                                    </p:animScale>
                                    <p:animScale>
                                      <p:cBhvr>
                                        <p:cTn id="15" dur="26">
                                          <p:stCondLst>
                                            <p:cond delay="1312"/>
                                          </p:stCondLst>
                                        </p:cTn>
                                        <p:tgtEl>
                                          <p:spTgt spid="217090"/>
                                        </p:tgtEl>
                                      </p:cBhvr>
                                      <p:to x="100000" y="80000"/>
                                    </p:animScale>
                                    <p:animScale>
                                      <p:cBhvr>
                                        <p:cTn id="16" dur="166" decel="50000">
                                          <p:stCondLst>
                                            <p:cond delay="1338"/>
                                          </p:stCondLst>
                                        </p:cTn>
                                        <p:tgtEl>
                                          <p:spTgt spid="217090"/>
                                        </p:tgtEl>
                                      </p:cBhvr>
                                      <p:to x="100000" y="100000"/>
                                    </p:animScale>
                                    <p:animScale>
                                      <p:cBhvr>
                                        <p:cTn id="17" dur="26">
                                          <p:stCondLst>
                                            <p:cond delay="1642"/>
                                          </p:stCondLst>
                                        </p:cTn>
                                        <p:tgtEl>
                                          <p:spTgt spid="217090"/>
                                        </p:tgtEl>
                                      </p:cBhvr>
                                      <p:to x="100000" y="90000"/>
                                    </p:animScale>
                                    <p:animScale>
                                      <p:cBhvr>
                                        <p:cTn id="18" dur="166" decel="50000">
                                          <p:stCondLst>
                                            <p:cond delay="1668"/>
                                          </p:stCondLst>
                                        </p:cTn>
                                        <p:tgtEl>
                                          <p:spTgt spid="217090"/>
                                        </p:tgtEl>
                                      </p:cBhvr>
                                      <p:to x="100000" y="100000"/>
                                    </p:animScale>
                                    <p:animScale>
                                      <p:cBhvr>
                                        <p:cTn id="19" dur="26">
                                          <p:stCondLst>
                                            <p:cond delay="1808"/>
                                          </p:stCondLst>
                                        </p:cTn>
                                        <p:tgtEl>
                                          <p:spTgt spid="217090"/>
                                        </p:tgtEl>
                                      </p:cBhvr>
                                      <p:to x="100000" y="95000"/>
                                    </p:animScale>
                                    <p:animScale>
                                      <p:cBhvr>
                                        <p:cTn id="20" dur="166" decel="50000">
                                          <p:stCondLst>
                                            <p:cond delay="1834"/>
                                          </p:stCondLst>
                                        </p:cTn>
                                        <p:tgtEl>
                                          <p:spTgt spid="217090"/>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1" presetClass="entr" presetSubtype="0" fill="hold" nodeType="clickEffect">
                                  <p:stCondLst>
                                    <p:cond delay="0"/>
                                  </p:stCondLst>
                                  <p:childTnLst>
                                    <p:set>
                                      <p:cBhvr>
                                        <p:cTn id="24" dur="1" fill="hold">
                                          <p:stCondLst>
                                            <p:cond delay="0"/>
                                          </p:stCondLst>
                                        </p:cTn>
                                        <p:tgtEl>
                                          <p:spTgt spid="217092"/>
                                        </p:tgtEl>
                                        <p:attrNameLst>
                                          <p:attrName>style.visibility</p:attrName>
                                        </p:attrNameLst>
                                      </p:cBhvr>
                                      <p:to>
                                        <p:strVal val="visible"/>
                                      </p:to>
                                    </p:set>
                                    <p:animEffect transition="in" filter="fade">
                                      <p:cBhvr>
                                        <p:cTn id="25" dur="770" decel="100000"/>
                                        <p:tgtEl>
                                          <p:spTgt spid="217092"/>
                                        </p:tgtEl>
                                      </p:cBhvr>
                                    </p:animEffect>
                                    <p:animScale>
                                      <p:cBhvr>
                                        <p:cTn id="26" dur="770" decel="100000"/>
                                        <p:tgtEl>
                                          <p:spTgt spid="217092"/>
                                        </p:tgtEl>
                                      </p:cBhvr>
                                      <p:from x="10000" y="10000"/>
                                      <p:to x="200000" y="450000"/>
                                    </p:animScale>
                                    <p:animScale>
                                      <p:cBhvr>
                                        <p:cTn id="27" dur="1230" accel="100000" fill="hold">
                                          <p:stCondLst>
                                            <p:cond delay="770"/>
                                          </p:stCondLst>
                                        </p:cTn>
                                        <p:tgtEl>
                                          <p:spTgt spid="217092"/>
                                        </p:tgtEl>
                                      </p:cBhvr>
                                      <p:from x="200000" y="450000"/>
                                      <p:to x="100000" y="100000"/>
                                    </p:animScale>
                                    <p:set>
                                      <p:cBhvr>
                                        <p:cTn id="28" dur="770" fill="hold"/>
                                        <p:tgtEl>
                                          <p:spTgt spid="217092"/>
                                        </p:tgtEl>
                                        <p:attrNameLst>
                                          <p:attrName>ppt_x</p:attrName>
                                        </p:attrNameLst>
                                      </p:cBhvr>
                                      <p:to>
                                        <p:strVal val="(0.5)"/>
                                      </p:to>
                                    </p:set>
                                    <p:anim from="(0.5)" to="(#ppt_x)" calcmode="lin" valueType="num">
                                      <p:cBhvr>
                                        <p:cTn id="29" dur="1230" accel="100000" fill="hold">
                                          <p:stCondLst>
                                            <p:cond delay="770"/>
                                          </p:stCondLst>
                                        </p:cTn>
                                        <p:tgtEl>
                                          <p:spTgt spid="217092"/>
                                        </p:tgtEl>
                                        <p:attrNameLst>
                                          <p:attrName>ppt_x</p:attrName>
                                        </p:attrNameLst>
                                      </p:cBhvr>
                                    </p:anim>
                                    <p:set>
                                      <p:cBhvr>
                                        <p:cTn id="30" dur="770" fill="hold"/>
                                        <p:tgtEl>
                                          <p:spTgt spid="217092"/>
                                        </p:tgtEl>
                                        <p:attrNameLst>
                                          <p:attrName>ppt_y</p:attrName>
                                        </p:attrNameLst>
                                      </p:cBhvr>
                                      <p:to>
                                        <p:strVal val="(#ppt_y+0.4)"/>
                                      </p:to>
                                    </p:set>
                                    <p:anim from="(#ppt_y+0.4)" to="(#ppt_y)" calcmode="lin" valueType="num">
                                      <p:cBhvr>
                                        <p:cTn id="31" dur="1230" accel="100000" fill="hold">
                                          <p:stCondLst>
                                            <p:cond delay="770"/>
                                          </p:stCondLst>
                                        </p:cTn>
                                        <p:tgtEl>
                                          <p:spTgt spid="217092"/>
                                        </p:tgtEl>
                                        <p:attrNameLst>
                                          <p:attrName>ppt_y</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4" presetClass="entr" presetSubtype="0" accel="100000" fill="hold" grpId="0" nodeType="clickEffect">
                                  <p:stCondLst>
                                    <p:cond delay="0"/>
                                  </p:stCondLst>
                                  <p:childTnLst>
                                    <p:set>
                                      <p:cBhvr>
                                        <p:cTn id="35" dur="1" fill="hold">
                                          <p:stCondLst>
                                            <p:cond delay="0"/>
                                          </p:stCondLst>
                                        </p:cTn>
                                        <p:tgtEl>
                                          <p:spTgt spid="217091">
                                            <p:bg/>
                                          </p:spTgt>
                                        </p:tgtEl>
                                        <p:attrNameLst>
                                          <p:attrName>style.visibility</p:attrName>
                                        </p:attrNameLst>
                                      </p:cBhvr>
                                      <p:to>
                                        <p:strVal val="visible"/>
                                      </p:to>
                                    </p:set>
                                    <p:anim calcmode="lin" valueType="num">
                                      <p:cBhvr>
                                        <p:cTn id="36" dur="500" fill="hold"/>
                                        <p:tgtEl>
                                          <p:spTgt spid="217091">
                                            <p:bg/>
                                          </p:spTgt>
                                        </p:tgtEl>
                                        <p:attrNameLst>
                                          <p:attrName>ppt_w</p:attrName>
                                        </p:attrNameLst>
                                      </p:cBhvr>
                                      <p:tavLst>
                                        <p:tav tm="0">
                                          <p:val>
                                            <p:strVal val="#ppt_w*0.05"/>
                                          </p:val>
                                        </p:tav>
                                        <p:tav tm="100000">
                                          <p:val>
                                            <p:strVal val="#ppt_w"/>
                                          </p:val>
                                        </p:tav>
                                      </p:tavLst>
                                    </p:anim>
                                    <p:anim calcmode="lin" valueType="num">
                                      <p:cBhvr>
                                        <p:cTn id="37" dur="500" fill="hold"/>
                                        <p:tgtEl>
                                          <p:spTgt spid="217091">
                                            <p:bg/>
                                          </p:spTgt>
                                        </p:tgtEl>
                                        <p:attrNameLst>
                                          <p:attrName>ppt_h</p:attrName>
                                        </p:attrNameLst>
                                      </p:cBhvr>
                                      <p:tavLst>
                                        <p:tav tm="0">
                                          <p:val>
                                            <p:strVal val="#ppt_h"/>
                                          </p:val>
                                        </p:tav>
                                        <p:tav tm="100000">
                                          <p:val>
                                            <p:strVal val="#ppt_h"/>
                                          </p:val>
                                        </p:tav>
                                      </p:tavLst>
                                    </p:anim>
                                    <p:anim calcmode="lin" valueType="num">
                                      <p:cBhvr>
                                        <p:cTn id="38" dur="500" fill="hold"/>
                                        <p:tgtEl>
                                          <p:spTgt spid="217091">
                                            <p:bg/>
                                          </p:spTgt>
                                        </p:tgtEl>
                                        <p:attrNameLst>
                                          <p:attrName>ppt_x</p:attrName>
                                        </p:attrNameLst>
                                      </p:cBhvr>
                                      <p:tavLst>
                                        <p:tav tm="0">
                                          <p:val>
                                            <p:strVal val="#ppt_x-.2"/>
                                          </p:val>
                                        </p:tav>
                                        <p:tav tm="100000">
                                          <p:val>
                                            <p:strVal val="#ppt_x"/>
                                          </p:val>
                                        </p:tav>
                                      </p:tavLst>
                                    </p:anim>
                                    <p:anim calcmode="lin" valueType="num">
                                      <p:cBhvr>
                                        <p:cTn id="39" dur="500" fill="hold"/>
                                        <p:tgtEl>
                                          <p:spTgt spid="217091">
                                            <p:bg/>
                                          </p:spTgt>
                                        </p:tgtEl>
                                        <p:attrNameLst>
                                          <p:attrName>ppt_y</p:attrName>
                                        </p:attrNameLst>
                                      </p:cBhvr>
                                      <p:tavLst>
                                        <p:tav tm="0">
                                          <p:val>
                                            <p:strVal val="#ppt_y"/>
                                          </p:val>
                                        </p:tav>
                                        <p:tav tm="100000">
                                          <p:val>
                                            <p:strVal val="#ppt_y"/>
                                          </p:val>
                                        </p:tav>
                                      </p:tavLst>
                                    </p:anim>
                                    <p:animEffect transition="in" filter="fade">
                                      <p:cBhvr>
                                        <p:cTn id="40" dur="500"/>
                                        <p:tgtEl>
                                          <p:spTgt spid="217091">
                                            <p:bg/>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4" presetClass="entr" presetSubtype="0" accel="100000" fill="hold" grpId="0" nodeType="clickEffect">
                                  <p:stCondLst>
                                    <p:cond delay="0"/>
                                  </p:stCondLst>
                                  <p:childTnLst>
                                    <p:set>
                                      <p:cBhvr>
                                        <p:cTn id="44" dur="1" fill="hold">
                                          <p:stCondLst>
                                            <p:cond delay="0"/>
                                          </p:stCondLst>
                                        </p:cTn>
                                        <p:tgtEl>
                                          <p:spTgt spid="217091">
                                            <p:txEl>
                                              <p:pRg st="0" end="0"/>
                                            </p:txEl>
                                          </p:spTgt>
                                        </p:tgtEl>
                                        <p:attrNameLst>
                                          <p:attrName>style.visibility</p:attrName>
                                        </p:attrNameLst>
                                      </p:cBhvr>
                                      <p:to>
                                        <p:strVal val="visible"/>
                                      </p:to>
                                    </p:set>
                                    <p:anim calcmode="lin" valueType="num">
                                      <p:cBhvr>
                                        <p:cTn id="45" dur="500" fill="hold"/>
                                        <p:tgtEl>
                                          <p:spTgt spid="217091">
                                            <p:txEl>
                                              <p:pRg st="0" end="0"/>
                                            </p:txEl>
                                          </p:spTgt>
                                        </p:tgtEl>
                                        <p:attrNameLst>
                                          <p:attrName>ppt_w</p:attrName>
                                        </p:attrNameLst>
                                      </p:cBhvr>
                                      <p:tavLst>
                                        <p:tav tm="0">
                                          <p:val>
                                            <p:strVal val="#ppt_w*0.05"/>
                                          </p:val>
                                        </p:tav>
                                        <p:tav tm="100000">
                                          <p:val>
                                            <p:strVal val="#ppt_w"/>
                                          </p:val>
                                        </p:tav>
                                      </p:tavLst>
                                    </p:anim>
                                    <p:anim calcmode="lin" valueType="num">
                                      <p:cBhvr>
                                        <p:cTn id="46" dur="500" fill="hold"/>
                                        <p:tgtEl>
                                          <p:spTgt spid="217091">
                                            <p:txEl>
                                              <p:pRg st="0" end="0"/>
                                            </p:txEl>
                                          </p:spTgt>
                                        </p:tgtEl>
                                        <p:attrNameLst>
                                          <p:attrName>ppt_h</p:attrName>
                                        </p:attrNameLst>
                                      </p:cBhvr>
                                      <p:tavLst>
                                        <p:tav tm="0">
                                          <p:val>
                                            <p:strVal val="#ppt_h"/>
                                          </p:val>
                                        </p:tav>
                                        <p:tav tm="100000">
                                          <p:val>
                                            <p:strVal val="#ppt_h"/>
                                          </p:val>
                                        </p:tav>
                                      </p:tavLst>
                                    </p:anim>
                                    <p:anim calcmode="lin" valueType="num">
                                      <p:cBhvr>
                                        <p:cTn id="47" dur="500" fill="hold"/>
                                        <p:tgtEl>
                                          <p:spTgt spid="217091">
                                            <p:txEl>
                                              <p:pRg st="0" end="0"/>
                                            </p:txEl>
                                          </p:spTgt>
                                        </p:tgtEl>
                                        <p:attrNameLst>
                                          <p:attrName>ppt_x</p:attrName>
                                        </p:attrNameLst>
                                      </p:cBhvr>
                                      <p:tavLst>
                                        <p:tav tm="0">
                                          <p:val>
                                            <p:strVal val="#ppt_x-.2"/>
                                          </p:val>
                                        </p:tav>
                                        <p:tav tm="100000">
                                          <p:val>
                                            <p:strVal val="#ppt_x"/>
                                          </p:val>
                                        </p:tav>
                                      </p:tavLst>
                                    </p:anim>
                                    <p:anim calcmode="lin" valueType="num">
                                      <p:cBhvr>
                                        <p:cTn id="48" dur="500" fill="hold"/>
                                        <p:tgtEl>
                                          <p:spTgt spid="217091">
                                            <p:txEl>
                                              <p:pRg st="0" end="0"/>
                                            </p:txEl>
                                          </p:spTgt>
                                        </p:tgtEl>
                                        <p:attrNameLst>
                                          <p:attrName>ppt_y</p:attrName>
                                        </p:attrNameLst>
                                      </p:cBhvr>
                                      <p:tavLst>
                                        <p:tav tm="0">
                                          <p:val>
                                            <p:strVal val="#ppt_y"/>
                                          </p:val>
                                        </p:tav>
                                        <p:tav tm="100000">
                                          <p:val>
                                            <p:strVal val="#ppt_y"/>
                                          </p:val>
                                        </p:tav>
                                      </p:tavLst>
                                    </p:anim>
                                    <p:animEffect transition="in" filter="fade">
                                      <p:cBhvr>
                                        <p:cTn id="49" dur="500"/>
                                        <p:tgtEl>
                                          <p:spTgt spid="217091">
                                            <p:txEl>
                                              <p:pRg st="0" end="0"/>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4" presetClass="entr" presetSubtype="0" accel="100000" fill="hold" grpId="0" nodeType="clickEffect">
                                  <p:stCondLst>
                                    <p:cond delay="0"/>
                                  </p:stCondLst>
                                  <p:childTnLst>
                                    <p:set>
                                      <p:cBhvr>
                                        <p:cTn id="53" dur="1" fill="hold">
                                          <p:stCondLst>
                                            <p:cond delay="0"/>
                                          </p:stCondLst>
                                        </p:cTn>
                                        <p:tgtEl>
                                          <p:spTgt spid="217091">
                                            <p:txEl>
                                              <p:pRg st="2" end="2"/>
                                            </p:txEl>
                                          </p:spTgt>
                                        </p:tgtEl>
                                        <p:attrNameLst>
                                          <p:attrName>style.visibility</p:attrName>
                                        </p:attrNameLst>
                                      </p:cBhvr>
                                      <p:to>
                                        <p:strVal val="visible"/>
                                      </p:to>
                                    </p:set>
                                    <p:anim calcmode="lin" valueType="num">
                                      <p:cBhvr>
                                        <p:cTn id="54" dur="500" fill="hold"/>
                                        <p:tgtEl>
                                          <p:spTgt spid="217091">
                                            <p:txEl>
                                              <p:pRg st="2" end="2"/>
                                            </p:txEl>
                                          </p:spTgt>
                                        </p:tgtEl>
                                        <p:attrNameLst>
                                          <p:attrName>ppt_w</p:attrName>
                                        </p:attrNameLst>
                                      </p:cBhvr>
                                      <p:tavLst>
                                        <p:tav tm="0">
                                          <p:val>
                                            <p:strVal val="#ppt_w*0.05"/>
                                          </p:val>
                                        </p:tav>
                                        <p:tav tm="100000">
                                          <p:val>
                                            <p:strVal val="#ppt_w"/>
                                          </p:val>
                                        </p:tav>
                                      </p:tavLst>
                                    </p:anim>
                                    <p:anim calcmode="lin" valueType="num">
                                      <p:cBhvr>
                                        <p:cTn id="55" dur="500" fill="hold"/>
                                        <p:tgtEl>
                                          <p:spTgt spid="217091">
                                            <p:txEl>
                                              <p:pRg st="2" end="2"/>
                                            </p:txEl>
                                          </p:spTgt>
                                        </p:tgtEl>
                                        <p:attrNameLst>
                                          <p:attrName>ppt_h</p:attrName>
                                        </p:attrNameLst>
                                      </p:cBhvr>
                                      <p:tavLst>
                                        <p:tav tm="0">
                                          <p:val>
                                            <p:strVal val="#ppt_h"/>
                                          </p:val>
                                        </p:tav>
                                        <p:tav tm="100000">
                                          <p:val>
                                            <p:strVal val="#ppt_h"/>
                                          </p:val>
                                        </p:tav>
                                      </p:tavLst>
                                    </p:anim>
                                    <p:anim calcmode="lin" valueType="num">
                                      <p:cBhvr>
                                        <p:cTn id="56" dur="500" fill="hold"/>
                                        <p:tgtEl>
                                          <p:spTgt spid="217091">
                                            <p:txEl>
                                              <p:pRg st="2" end="2"/>
                                            </p:txEl>
                                          </p:spTgt>
                                        </p:tgtEl>
                                        <p:attrNameLst>
                                          <p:attrName>ppt_x</p:attrName>
                                        </p:attrNameLst>
                                      </p:cBhvr>
                                      <p:tavLst>
                                        <p:tav tm="0">
                                          <p:val>
                                            <p:strVal val="#ppt_x-.2"/>
                                          </p:val>
                                        </p:tav>
                                        <p:tav tm="100000">
                                          <p:val>
                                            <p:strVal val="#ppt_x"/>
                                          </p:val>
                                        </p:tav>
                                      </p:tavLst>
                                    </p:anim>
                                    <p:anim calcmode="lin" valueType="num">
                                      <p:cBhvr>
                                        <p:cTn id="57" dur="500" fill="hold"/>
                                        <p:tgtEl>
                                          <p:spTgt spid="217091">
                                            <p:txEl>
                                              <p:pRg st="2" end="2"/>
                                            </p:txEl>
                                          </p:spTgt>
                                        </p:tgtEl>
                                        <p:attrNameLst>
                                          <p:attrName>ppt_y</p:attrName>
                                        </p:attrNameLst>
                                      </p:cBhvr>
                                      <p:tavLst>
                                        <p:tav tm="0">
                                          <p:val>
                                            <p:strVal val="#ppt_y"/>
                                          </p:val>
                                        </p:tav>
                                        <p:tav tm="100000">
                                          <p:val>
                                            <p:strVal val="#ppt_y"/>
                                          </p:val>
                                        </p:tav>
                                      </p:tavLst>
                                    </p:anim>
                                    <p:animEffect transition="in" filter="fade">
                                      <p:cBhvr>
                                        <p:cTn id="58" dur="500"/>
                                        <p:tgtEl>
                                          <p:spTgt spid="217091">
                                            <p:txEl>
                                              <p:pRg st="2" end="2"/>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4" presetClass="entr" presetSubtype="0" accel="100000" fill="hold" grpId="0" nodeType="clickEffect">
                                  <p:stCondLst>
                                    <p:cond delay="0"/>
                                  </p:stCondLst>
                                  <p:childTnLst>
                                    <p:set>
                                      <p:cBhvr>
                                        <p:cTn id="62" dur="1" fill="hold">
                                          <p:stCondLst>
                                            <p:cond delay="0"/>
                                          </p:stCondLst>
                                        </p:cTn>
                                        <p:tgtEl>
                                          <p:spTgt spid="217091">
                                            <p:txEl>
                                              <p:pRg st="3" end="3"/>
                                            </p:txEl>
                                          </p:spTgt>
                                        </p:tgtEl>
                                        <p:attrNameLst>
                                          <p:attrName>style.visibility</p:attrName>
                                        </p:attrNameLst>
                                      </p:cBhvr>
                                      <p:to>
                                        <p:strVal val="visible"/>
                                      </p:to>
                                    </p:set>
                                    <p:anim calcmode="lin" valueType="num">
                                      <p:cBhvr>
                                        <p:cTn id="63" dur="500" fill="hold"/>
                                        <p:tgtEl>
                                          <p:spTgt spid="217091">
                                            <p:txEl>
                                              <p:pRg st="3" end="3"/>
                                            </p:txEl>
                                          </p:spTgt>
                                        </p:tgtEl>
                                        <p:attrNameLst>
                                          <p:attrName>ppt_w</p:attrName>
                                        </p:attrNameLst>
                                      </p:cBhvr>
                                      <p:tavLst>
                                        <p:tav tm="0">
                                          <p:val>
                                            <p:strVal val="#ppt_w*0.05"/>
                                          </p:val>
                                        </p:tav>
                                        <p:tav tm="100000">
                                          <p:val>
                                            <p:strVal val="#ppt_w"/>
                                          </p:val>
                                        </p:tav>
                                      </p:tavLst>
                                    </p:anim>
                                    <p:anim calcmode="lin" valueType="num">
                                      <p:cBhvr>
                                        <p:cTn id="64" dur="500" fill="hold"/>
                                        <p:tgtEl>
                                          <p:spTgt spid="217091">
                                            <p:txEl>
                                              <p:pRg st="3" end="3"/>
                                            </p:txEl>
                                          </p:spTgt>
                                        </p:tgtEl>
                                        <p:attrNameLst>
                                          <p:attrName>ppt_h</p:attrName>
                                        </p:attrNameLst>
                                      </p:cBhvr>
                                      <p:tavLst>
                                        <p:tav tm="0">
                                          <p:val>
                                            <p:strVal val="#ppt_h"/>
                                          </p:val>
                                        </p:tav>
                                        <p:tav tm="100000">
                                          <p:val>
                                            <p:strVal val="#ppt_h"/>
                                          </p:val>
                                        </p:tav>
                                      </p:tavLst>
                                    </p:anim>
                                    <p:anim calcmode="lin" valueType="num">
                                      <p:cBhvr>
                                        <p:cTn id="65" dur="500" fill="hold"/>
                                        <p:tgtEl>
                                          <p:spTgt spid="217091">
                                            <p:txEl>
                                              <p:pRg st="3" end="3"/>
                                            </p:txEl>
                                          </p:spTgt>
                                        </p:tgtEl>
                                        <p:attrNameLst>
                                          <p:attrName>ppt_x</p:attrName>
                                        </p:attrNameLst>
                                      </p:cBhvr>
                                      <p:tavLst>
                                        <p:tav tm="0">
                                          <p:val>
                                            <p:strVal val="#ppt_x-.2"/>
                                          </p:val>
                                        </p:tav>
                                        <p:tav tm="100000">
                                          <p:val>
                                            <p:strVal val="#ppt_x"/>
                                          </p:val>
                                        </p:tav>
                                      </p:tavLst>
                                    </p:anim>
                                    <p:anim calcmode="lin" valueType="num">
                                      <p:cBhvr>
                                        <p:cTn id="66" dur="500" fill="hold"/>
                                        <p:tgtEl>
                                          <p:spTgt spid="217091">
                                            <p:txEl>
                                              <p:pRg st="3" end="3"/>
                                            </p:txEl>
                                          </p:spTgt>
                                        </p:tgtEl>
                                        <p:attrNameLst>
                                          <p:attrName>ppt_y</p:attrName>
                                        </p:attrNameLst>
                                      </p:cBhvr>
                                      <p:tavLst>
                                        <p:tav tm="0">
                                          <p:val>
                                            <p:strVal val="#ppt_y"/>
                                          </p:val>
                                        </p:tav>
                                        <p:tav tm="100000">
                                          <p:val>
                                            <p:strVal val="#ppt_y"/>
                                          </p:val>
                                        </p:tav>
                                      </p:tavLst>
                                    </p:anim>
                                    <p:animEffect transition="in" filter="fade">
                                      <p:cBhvr>
                                        <p:cTn id="67" dur="500"/>
                                        <p:tgtEl>
                                          <p:spTgt spid="217091">
                                            <p:txEl>
                                              <p:pRg st="3" end="3"/>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4" presetClass="entr" presetSubtype="0" accel="100000" fill="hold" grpId="0" nodeType="clickEffect">
                                  <p:stCondLst>
                                    <p:cond delay="0"/>
                                  </p:stCondLst>
                                  <p:childTnLst>
                                    <p:set>
                                      <p:cBhvr>
                                        <p:cTn id="71" dur="1" fill="hold">
                                          <p:stCondLst>
                                            <p:cond delay="0"/>
                                          </p:stCondLst>
                                        </p:cTn>
                                        <p:tgtEl>
                                          <p:spTgt spid="217091">
                                            <p:txEl>
                                              <p:pRg st="4" end="4"/>
                                            </p:txEl>
                                          </p:spTgt>
                                        </p:tgtEl>
                                        <p:attrNameLst>
                                          <p:attrName>style.visibility</p:attrName>
                                        </p:attrNameLst>
                                      </p:cBhvr>
                                      <p:to>
                                        <p:strVal val="visible"/>
                                      </p:to>
                                    </p:set>
                                    <p:anim calcmode="lin" valueType="num">
                                      <p:cBhvr>
                                        <p:cTn id="72" dur="500" fill="hold"/>
                                        <p:tgtEl>
                                          <p:spTgt spid="217091">
                                            <p:txEl>
                                              <p:pRg st="4" end="4"/>
                                            </p:txEl>
                                          </p:spTgt>
                                        </p:tgtEl>
                                        <p:attrNameLst>
                                          <p:attrName>ppt_w</p:attrName>
                                        </p:attrNameLst>
                                      </p:cBhvr>
                                      <p:tavLst>
                                        <p:tav tm="0">
                                          <p:val>
                                            <p:strVal val="#ppt_w*0.05"/>
                                          </p:val>
                                        </p:tav>
                                        <p:tav tm="100000">
                                          <p:val>
                                            <p:strVal val="#ppt_w"/>
                                          </p:val>
                                        </p:tav>
                                      </p:tavLst>
                                    </p:anim>
                                    <p:anim calcmode="lin" valueType="num">
                                      <p:cBhvr>
                                        <p:cTn id="73" dur="500" fill="hold"/>
                                        <p:tgtEl>
                                          <p:spTgt spid="217091">
                                            <p:txEl>
                                              <p:pRg st="4" end="4"/>
                                            </p:txEl>
                                          </p:spTgt>
                                        </p:tgtEl>
                                        <p:attrNameLst>
                                          <p:attrName>ppt_h</p:attrName>
                                        </p:attrNameLst>
                                      </p:cBhvr>
                                      <p:tavLst>
                                        <p:tav tm="0">
                                          <p:val>
                                            <p:strVal val="#ppt_h"/>
                                          </p:val>
                                        </p:tav>
                                        <p:tav tm="100000">
                                          <p:val>
                                            <p:strVal val="#ppt_h"/>
                                          </p:val>
                                        </p:tav>
                                      </p:tavLst>
                                    </p:anim>
                                    <p:anim calcmode="lin" valueType="num">
                                      <p:cBhvr>
                                        <p:cTn id="74" dur="500" fill="hold"/>
                                        <p:tgtEl>
                                          <p:spTgt spid="217091">
                                            <p:txEl>
                                              <p:pRg st="4" end="4"/>
                                            </p:txEl>
                                          </p:spTgt>
                                        </p:tgtEl>
                                        <p:attrNameLst>
                                          <p:attrName>ppt_x</p:attrName>
                                        </p:attrNameLst>
                                      </p:cBhvr>
                                      <p:tavLst>
                                        <p:tav tm="0">
                                          <p:val>
                                            <p:strVal val="#ppt_x-.2"/>
                                          </p:val>
                                        </p:tav>
                                        <p:tav tm="100000">
                                          <p:val>
                                            <p:strVal val="#ppt_x"/>
                                          </p:val>
                                        </p:tav>
                                      </p:tavLst>
                                    </p:anim>
                                    <p:anim calcmode="lin" valueType="num">
                                      <p:cBhvr>
                                        <p:cTn id="75" dur="500" fill="hold"/>
                                        <p:tgtEl>
                                          <p:spTgt spid="217091">
                                            <p:txEl>
                                              <p:pRg st="4" end="4"/>
                                            </p:txEl>
                                          </p:spTgt>
                                        </p:tgtEl>
                                        <p:attrNameLst>
                                          <p:attrName>ppt_y</p:attrName>
                                        </p:attrNameLst>
                                      </p:cBhvr>
                                      <p:tavLst>
                                        <p:tav tm="0">
                                          <p:val>
                                            <p:strVal val="#ppt_y"/>
                                          </p:val>
                                        </p:tav>
                                        <p:tav tm="100000">
                                          <p:val>
                                            <p:strVal val="#ppt_y"/>
                                          </p:val>
                                        </p:tav>
                                      </p:tavLst>
                                    </p:anim>
                                    <p:animEffect transition="in" filter="fade">
                                      <p:cBhvr>
                                        <p:cTn id="76" dur="500"/>
                                        <p:tgtEl>
                                          <p:spTgt spid="217091">
                                            <p:txEl>
                                              <p:pRg st="4" end="4"/>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4" presetClass="entr" presetSubtype="0" accel="100000" fill="hold" grpId="0" nodeType="clickEffect">
                                  <p:stCondLst>
                                    <p:cond delay="0"/>
                                  </p:stCondLst>
                                  <p:childTnLst>
                                    <p:set>
                                      <p:cBhvr>
                                        <p:cTn id="80" dur="1" fill="hold">
                                          <p:stCondLst>
                                            <p:cond delay="0"/>
                                          </p:stCondLst>
                                        </p:cTn>
                                        <p:tgtEl>
                                          <p:spTgt spid="217091">
                                            <p:txEl>
                                              <p:pRg st="5" end="5"/>
                                            </p:txEl>
                                          </p:spTgt>
                                        </p:tgtEl>
                                        <p:attrNameLst>
                                          <p:attrName>style.visibility</p:attrName>
                                        </p:attrNameLst>
                                      </p:cBhvr>
                                      <p:to>
                                        <p:strVal val="visible"/>
                                      </p:to>
                                    </p:set>
                                    <p:anim calcmode="lin" valueType="num">
                                      <p:cBhvr>
                                        <p:cTn id="81" dur="500" fill="hold"/>
                                        <p:tgtEl>
                                          <p:spTgt spid="217091">
                                            <p:txEl>
                                              <p:pRg st="5" end="5"/>
                                            </p:txEl>
                                          </p:spTgt>
                                        </p:tgtEl>
                                        <p:attrNameLst>
                                          <p:attrName>ppt_w</p:attrName>
                                        </p:attrNameLst>
                                      </p:cBhvr>
                                      <p:tavLst>
                                        <p:tav tm="0">
                                          <p:val>
                                            <p:strVal val="#ppt_w*0.05"/>
                                          </p:val>
                                        </p:tav>
                                        <p:tav tm="100000">
                                          <p:val>
                                            <p:strVal val="#ppt_w"/>
                                          </p:val>
                                        </p:tav>
                                      </p:tavLst>
                                    </p:anim>
                                    <p:anim calcmode="lin" valueType="num">
                                      <p:cBhvr>
                                        <p:cTn id="82" dur="500" fill="hold"/>
                                        <p:tgtEl>
                                          <p:spTgt spid="217091">
                                            <p:txEl>
                                              <p:pRg st="5" end="5"/>
                                            </p:txEl>
                                          </p:spTgt>
                                        </p:tgtEl>
                                        <p:attrNameLst>
                                          <p:attrName>ppt_h</p:attrName>
                                        </p:attrNameLst>
                                      </p:cBhvr>
                                      <p:tavLst>
                                        <p:tav tm="0">
                                          <p:val>
                                            <p:strVal val="#ppt_h"/>
                                          </p:val>
                                        </p:tav>
                                        <p:tav tm="100000">
                                          <p:val>
                                            <p:strVal val="#ppt_h"/>
                                          </p:val>
                                        </p:tav>
                                      </p:tavLst>
                                    </p:anim>
                                    <p:anim calcmode="lin" valueType="num">
                                      <p:cBhvr>
                                        <p:cTn id="83" dur="500" fill="hold"/>
                                        <p:tgtEl>
                                          <p:spTgt spid="217091">
                                            <p:txEl>
                                              <p:pRg st="5" end="5"/>
                                            </p:txEl>
                                          </p:spTgt>
                                        </p:tgtEl>
                                        <p:attrNameLst>
                                          <p:attrName>ppt_x</p:attrName>
                                        </p:attrNameLst>
                                      </p:cBhvr>
                                      <p:tavLst>
                                        <p:tav tm="0">
                                          <p:val>
                                            <p:strVal val="#ppt_x-.2"/>
                                          </p:val>
                                        </p:tav>
                                        <p:tav tm="100000">
                                          <p:val>
                                            <p:strVal val="#ppt_x"/>
                                          </p:val>
                                        </p:tav>
                                      </p:tavLst>
                                    </p:anim>
                                    <p:anim calcmode="lin" valueType="num">
                                      <p:cBhvr>
                                        <p:cTn id="84" dur="500" fill="hold"/>
                                        <p:tgtEl>
                                          <p:spTgt spid="217091">
                                            <p:txEl>
                                              <p:pRg st="5" end="5"/>
                                            </p:txEl>
                                          </p:spTgt>
                                        </p:tgtEl>
                                        <p:attrNameLst>
                                          <p:attrName>ppt_y</p:attrName>
                                        </p:attrNameLst>
                                      </p:cBhvr>
                                      <p:tavLst>
                                        <p:tav tm="0">
                                          <p:val>
                                            <p:strVal val="#ppt_y"/>
                                          </p:val>
                                        </p:tav>
                                        <p:tav tm="100000">
                                          <p:val>
                                            <p:strVal val="#ppt_y"/>
                                          </p:val>
                                        </p:tav>
                                      </p:tavLst>
                                    </p:anim>
                                    <p:animEffect transition="in" filter="fade">
                                      <p:cBhvr>
                                        <p:cTn id="85" dur="500"/>
                                        <p:tgtEl>
                                          <p:spTgt spid="217091">
                                            <p:txEl>
                                              <p:pRg st="5" end="5"/>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54" presetClass="entr" presetSubtype="0" accel="100000" fill="hold" grpId="0" nodeType="clickEffect">
                                  <p:stCondLst>
                                    <p:cond delay="0"/>
                                  </p:stCondLst>
                                  <p:childTnLst>
                                    <p:set>
                                      <p:cBhvr>
                                        <p:cTn id="89" dur="1" fill="hold">
                                          <p:stCondLst>
                                            <p:cond delay="0"/>
                                          </p:stCondLst>
                                        </p:cTn>
                                        <p:tgtEl>
                                          <p:spTgt spid="217091">
                                            <p:txEl>
                                              <p:pRg st="6" end="6"/>
                                            </p:txEl>
                                          </p:spTgt>
                                        </p:tgtEl>
                                        <p:attrNameLst>
                                          <p:attrName>style.visibility</p:attrName>
                                        </p:attrNameLst>
                                      </p:cBhvr>
                                      <p:to>
                                        <p:strVal val="visible"/>
                                      </p:to>
                                    </p:set>
                                    <p:anim calcmode="lin" valueType="num">
                                      <p:cBhvr>
                                        <p:cTn id="90" dur="500" fill="hold"/>
                                        <p:tgtEl>
                                          <p:spTgt spid="217091">
                                            <p:txEl>
                                              <p:pRg st="6" end="6"/>
                                            </p:txEl>
                                          </p:spTgt>
                                        </p:tgtEl>
                                        <p:attrNameLst>
                                          <p:attrName>ppt_w</p:attrName>
                                        </p:attrNameLst>
                                      </p:cBhvr>
                                      <p:tavLst>
                                        <p:tav tm="0">
                                          <p:val>
                                            <p:strVal val="#ppt_w*0.05"/>
                                          </p:val>
                                        </p:tav>
                                        <p:tav tm="100000">
                                          <p:val>
                                            <p:strVal val="#ppt_w"/>
                                          </p:val>
                                        </p:tav>
                                      </p:tavLst>
                                    </p:anim>
                                    <p:anim calcmode="lin" valueType="num">
                                      <p:cBhvr>
                                        <p:cTn id="91" dur="500" fill="hold"/>
                                        <p:tgtEl>
                                          <p:spTgt spid="217091">
                                            <p:txEl>
                                              <p:pRg st="6" end="6"/>
                                            </p:txEl>
                                          </p:spTgt>
                                        </p:tgtEl>
                                        <p:attrNameLst>
                                          <p:attrName>ppt_h</p:attrName>
                                        </p:attrNameLst>
                                      </p:cBhvr>
                                      <p:tavLst>
                                        <p:tav tm="0">
                                          <p:val>
                                            <p:strVal val="#ppt_h"/>
                                          </p:val>
                                        </p:tav>
                                        <p:tav tm="100000">
                                          <p:val>
                                            <p:strVal val="#ppt_h"/>
                                          </p:val>
                                        </p:tav>
                                      </p:tavLst>
                                    </p:anim>
                                    <p:anim calcmode="lin" valueType="num">
                                      <p:cBhvr>
                                        <p:cTn id="92" dur="500" fill="hold"/>
                                        <p:tgtEl>
                                          <p:spTgt spid="217091">
                                            <p:txEl>
                                              <p:pRg st="6" end="6"/>
                                            </p:txEl>
                                          </p:spTgt>
                                        </p:tgtEl>
                                        <p:attrNameLst>
                                          <p:attrName>ppt_x</p:attrName>
                                        </p:attrNameLst>
                                      </p:cBhvr>
                                      <p:tavLst>
                                        <p:tav tm="0">
                                          <p:val>
                                            <p:strVal val="#ppt_x-.2"/>
                                          </p:val>
                                        </p:tav>
                                        <p:tav tm="100000">
                                          <p:val>
                                            <p:strVal val="#ppt_x"/>
                                          </p:val>
                                        </p:tav>
                                      </p:tavLst>
                                    </p:anim>
                                    <p:anim calcmode="lin" valueType="num">
                                      <p:cBhvr>
                                        <p:cTn id="93" dur="500" fill="hold"/>
                                        <p:tgtEl>
                                          <p:spTgt spid="217091">
                                            <p:txEl>
                                              <p:pRg st="6" end="6"/>
                                            </p:txEl>
                                          </p:spTgt>
                                        </p:tgtEl>
                                        <p:attrNameLst>
                                          <p:attrName>ppt_y</p:attrName>
                                        </p:attrNameLst>
                                      </p:cBhvr>
                                      <p:tavLst>
                                        <p:tav tm="0">
                                          <p:val>
                                            <p:strVal val="#ppt_y"/>
                                          </p:val>
                                        </p:tav>
                                        <p:tav tm="100000">
                                          <p:val>
                                            <p:strVal val="#ppt_y"/>
                                          </p:val>
                                        </p:tav>
                                      </p:tavLst>
                                    </p:anim>
                                    <p:animEffect transition="in" filter="fade">
                                      <p:cBhvr>
                                        <p:cTn id="94" dur="500"/>
                                        <p:tgtEl>
                                          <p:spTgt spid="217091">
                                            <p:txEl>
                                              <p:pRg st="6" end="6"/>
                                            </p:txEl>
                                          </p:spTgt>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54" presetClass="entr" presetSubtype="0" accel="100000" fill="hold" grpId="0" nodeType="clickEffect">
                                  <p:stCondLst>
                                    <p:cond delay="0"/>
                                  </p:stCondLst>
                                  <p:childTnLst>
                                    <p:set>
                                      <p:cBhvr>
                                        <p:cTn id="98" dur="1" fill="hold">
                                          <p:stCondLst>
                                            <p:cond delay="0"/>
                                          </p:stCondLst>
                                        </p:cTn>
                                        <p:tgtEl>
                                          <p:spTgt spid="217091">
                                            <p:txEl>
                                              <p:pRg st="7" end="7"/>
                                            </p:txEl>
                                          </p:spTgt>
                                        </p:tgtEl>
                                        <p:attrNameLst>
                                          <p:attrName>style.visibility</p:attrName>
                                        </p:attrNameLst>
                                      </p:cBhvr>
                                      <p:to>
                                        <p:strVal val="visible"/>
                                      </p:to>
                                    </p:set>
                                    <p:anim calcmode="lin" valueType="num">
                                      <p:cBhvr>
                                        <p:cTn id="99" dur="500" fill="hold"/>
                                        <p:tgtEl>
                                          <p:spTgt spid="217091">
                                            <p:txEl>
                                              <p:pRg st="7" end="7"/>
                                            </p:txEl>
                                          </p:spTgt>
                                        </p:tgtEl>
                                        <p:attrNameLst>
                                          <p:attrName>ppt_w</p:attrName>
                                        </p:attrNameLst>
                                      </p:cBhvr>
                                      <p:tavLst>
                                        <p:tav tm="0">
                                          <p:val>
                                            <p:strVal val="#ppt_w*0.05"/>
                                          </p:val>
                                        </p:tav>
                                        <p:tav tm="100000">
                                          <p:val>
                                            <p:strVal val="#ppt_w"/>
                                          </p:val>
                                        </p:tav>
                                      </p:tavLst>
                                    </p:anim>
                                    <p:anim calcmode="lin" valueType="num">
                                      <p:cBhvr>
                                        <p:cTn id="100" dur="500" fill="hold"/>
                                        <p:tgtEl>
                                          <p:spTgt spid="217091">
                                            <p:txEl>
                                              <p:pRg st="7" end="7"/>
                                            </p:txEl>
                                          </p:spTgt>
                                        </p:tgtEl>
                                        <p:attrNameLst>
                                          <p:attrName>ppt_h</p:attrName>
                                        </p:attrNameLst>
                                      </p:cBhvr>
                                      <p:tavLst>
                                        <p:tav tm="0">
                                          <p:val>
                                            <p:strVal val="#ppt_h"/>
                                          </p:val>
                                        </p:tav>
                                        <p:tav tm="100000">
                                          <p:val>
                                            <p:strVal val="#ppt_h"/>
                                          </p:val>
                                        </p:tav>
                                      </p:tavLst>
                                    </p:anim>
                                    <p:anim calcmode="lin" valueType="num">
                                      <p:cBhvr>
                                        <p:cTn id="101" dur="500" fill="hold"/>
                                        <p:tgtEl>
                                          <p:spTgt spid="217091">
                                            <p:txEl>
                                              <p:pRg st="7" end="7"/>
                                            </p:txEl>
                                          </p:spTgt>
                                        </p:tgtEl>
                                        <p:attrNameLst>
                                          <p:attrName>ppt_x</p:attrName>
                                        </p:attrNameLst>
                                      </p:cBhvr>
                                      <p:tavLst>
                                        <p:tav tm="0">
                                          <p:val>
                                            <p:strVal val="#ppt_x-.2"/>
                                          </p:val>
                                        </p:tav>
                                        <p:tav tm="100000">
                                          <p:val>
                                            <p:strVal val="#ppt_x"/>
                                          </p:val>
                                        </p:tav>
                                      </p:tavLst>
                                    </p:anim>
                                    <p:anim calcmode="lin" valueType="num">
                                      <p:cBhvr>
                                        <p:cTn id="102" dur="500" fill="hold"/>
                                        <p:tgtEl>
                                          <p:spTgt spid="217091">
                                            <p:txEl>
                                              <p:pRg st="7" end="7"/>
                                            </p:txEl>
                                          </p:spTgt>
                                        </p:tgtEl>
                                        <p:attrNameLst>
                                          <p:attrName>ppt_y</p:attrName>
                                        </p:attrNameLst>
                                      </p:cBhvr>
                                      <p:tavLst>
                                        <p:tav tm="0">
                                          <p:val>
                                            <p:strVal val="#ppt_y"/>
                                          </p:val>
                                        </p:tav>
                                        <p:tav tm="100000">
                                          <p:val>
                                            <p:strVal val="#ppt_y"/>
                                          </p:val>
                                        </p:tav>
                                      </p:tavLst>
                                    </p:anim>
                                    <p:animEffect transition="in" filter="fade">
                                      <p:cBhvr>
                                        <p:cTn id="103" dur="500"/>
                                        <p:tgtEl>
                                          <p:spTgt spid="217091">
                                            <p:txEl>
                                              <p:pRg st="7" end="7"/>
                                            </p:txEl>
                                          </p:spTgt>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54" presetClass="entr" presetSubtype="0" accel="100000" fill="hold" grpId="0" nodeType="clickEffect">
                                  <p:stCondLst>
                                    <p:cond delay="0"/>
                                  </p:stCondLst>
                                  <p:childTnLst>
                                    <p:set>
                                      <p:cBhvr>
                                        <p:cTn id="107" dur="1" fill="hold">
                                          <p:stCondLst>
                                            <p:cond delay="0"/>
                                          </p:stCondLst>
                                        </p:cTn>
                                        <p:tgtEl>
                                          <p:spTgt spid="217091">
                                            <p:txEl>
                                              <p:pRg st="8" end="8"/>
                                            </p:txEl>
                                          </p:spTgt>
                                        </p:tgtEl>
                                        <p:attrNameLst>
                                          <p:attrName>style.visibility</p:attrName>
                                        </p:attrNameLst>
                                      </p:cBhvr>
                                      <p:to>
                                        <p:strVal val="visible"/>
                                      </p:to>
                                    </p:set>
                                    <p:anim calcmode="lin" valueType="num">
                                      <p:cBhvr>
                                        <p:cTn id="108" dur="500" fill="hold"/>
                                        <p:tgtEl>
                                          <p:spTgt spid="217091">
                                            <p:txEl>
                                              <p:pRg st="8" end="8"/>
                                            </p:txEl>
                                          </p:spTgt>
                                        </p:tgtEl>
                                        <p:attrNameLst>
                                          <p:attrName>ppt_w</p:attrName>
                                        </p:attrNameLst>
                                      </p:cBhvr>
                                      <p:tavLst>
                                        <p:tav tm="0">
                                          <p:val>
                                            <p:strVal val="#ppt_w*0.05"/>
                                          </p:val>
                                        </p:tav>
                                        <p:tav tm="100000">
                                          <p:val>
                                            <p:strVal val="#ppt_w"/>
                                          </p:val>
                                        </p:tav>
                                      </p:tavLst>
                                    </p:anim>
                                    <p:anim calcmode="lin" valueType="num">
                                      <p:cBhvr>
                                        <p:cTn id="109" dur="500" fill="hold"/>
                                        <p:tgtEl>
                                          <p:spTgt spid="217091">
                                            <p:txEl>
                                              <p:pRg st="8" end="8"/>
                                            </p:txEl>
                                          </p:spTgt>
                                        </p:tgtEl>
                                        <p:attrNameLst>
                                          <p:attrName>ppt_h</p:attrName>
                                        </p:attrNameLst>
                                      </p:cBhvr>
                                      <p:tavLst>
                                        <p:tav tm="0">
                                          <p:val>
                                            <p:strVal val="#ppt_h"/>
                                          </p:val>
                                        </p:tav>
                                        <p:tav tm="100000">
                                          <p:val>
                                            <p:strVal val="#ppt_h"/>
                                          </p:val>
                                        </p:tav>
                                      </p:tavLst>
                                    </p:anim>
                                    <p:anim calcmode="lin" valueType="num">
                                      <p:cBhvr>
                                        <p:cTn id="110" dur="500" fill="hold"/>
                                        <p:tgtEl>
                                          <p:spTgt spid="217091">
                                            <p:txEl>
                                              <p:pRg st="8" end="8"/>
                                            </p:txEl>
                                          </p:spTgt>
                                        </p:tgtEl>
                                        <p:attrNameLst>
                                          <p:attrName>ppt_x</p:attrName>
                                        </p:attrNameLst>
                                      </p:cBhvr>
                                      <p:tavLst>
                                        <p:tav tm="0">
                                          <p:val>
                                            <p:strVal val="#ppt_x-.2"/>
                                          </p:val>
                                        </p:tav>
                                        <p:tav tm="100000">
                                          <p:val>
                                            <p:strVal val="#ppt_x"/>
                                          </p:val>
                                        </p:tav>
                                      </p:tavLst>
                                    </p:anim>
                                    <p:anim calcmode="lin" valueType="num">
                                      <p:cBhvr>
                                        <p:cTn id="111" dur="500" fill="hold"/>
                                        <p:tgtEl>
                                          <p:spTgt spid="217091">
                                            <p:txEl>
                                              <p:pRg st="8" end="8"/>
                                            </p:txEl>
                                          </p:spTgt>
                                        </p:tgtEl>
                                        <p:attrNameLst>
                                          <p:attrName>ppt_y</p:attrName>
                                        </p:attrNameLst>
                                      </p:cBhvr>
                                      <p:tavLst>
                                        <p:tav tm="0">
                                          <p:val>
                                            <p:strVal val="#ppt_y"/>
                                          </p:val>
                                        </p:tav>
                                        <p:tav tm="100000">
                                          <p:val>
                                            <p:strVal val="#ppt_y"/>
                                          </p:val>
                                        </p:tav>
                                      </p:tavLst>
                                    </p:anim>
                                    <p:animEffect transition="in" filter="fade">
                                      <p:cBhvr>
                                        <p:cTn id="112" dur="500"/>
                                        <p:tgtEl>
                                          <p:spTgt spid="2170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animBg="1"/>
      <p:bldP spid="217091" grpId="0" build="p" animBg="1"/>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84FF14"/>
        </a:solidFill>
        <a:effectLst/>
      </p:bgPr>
    </p:bg>
    <p:spTree>
      <p:nvGrpSpPr>
        <p:cNvPr id="1" name=""/>
        <p:cNvGrpSpPr/>
        <p:nvPr/>
      </p:nvGrpSpPr>
      <p:grpSpPr>
        <a:xfrm>
          <a:off x="0" y="0"/>
          <a:ext cx="0" cy="0"/>
          <a:chOff x="0" y="0"/>
          <a:chExt cx="0" cy="0"/>
        </a:xfrm>
      </p:grpSpPr>
      <p:sp>
        <p:nvSpPr>
          <p:cNvPr id="1130498" name="Rectangle 2"/>
          <p:cNvSpPr>
            <a:spLocks noGrp="1" noChangeArrowheads="1"/>
          </p:cNvSpPr>
          <p:nvPr>
            <p:ph type="title"/>
          </p:nvPr>
        </p:nvSpPr>
        <p:spPr>
          <a:xfrm>
            <a:off x="1295400" y="304800"/>
            <a:ext cx="6019800" cy="838200"/>
          </a:xfrm>
          <a:solidFill>
            <a:srgbClr val="00FFFF"/>
          </a:solidFill>
        </p:spPr>
        <p:txBody>
          <a:bodyPr/>
          <a:lstStyle/>
          <a:p>
            <a:pPr eaLnBrk="1" hangingPunct="1"/>
            <a:r>
              <a:rPr lang="en-US" b="1" dirty="0">
                <a:latin typeface="Arial" charset="0"/>
                <a:ea typeface="ヒラギノ角ゴ Pro W3" charset="0"/>
                <a:cs typeface="ヒラギノ角ゴ Pro W3" charset="0"/>
              </a:rPr>
              <a:t>EXAMPLE</a:t>
            </a:r>
            <a:r>
              <a:rPr lang="en-US" b="1" dirty="0" smtClean="0">
                <a:latin typeface="Arial" charset="0"/>
                <a:ea typeface="ヒラギノ角ゴ Pro W3" charset="0"/>
                <a:cs typeface="ヒラギノ角ゴ Pro W3" charset="0"/>
              </a:rPr>
              <a:t>: </a:t>
            </a:r>
            <a:r>
              <a:rPr lang="en-US" b="1" dirty="0" smtClean="0">
                <a:solidFill>
                  <a:srgbClr val="FF0000"/>
                </a:solidFill>
                <a:latin typeface="Arial" charset="0"/>
                <a:ea typeface="ヒラギノ角ゴ Pro W3" charset="0"/>
                <a:cs typeface="ヒラギノ角ゴ Pro W3" charset="0"/>
              </a:rPr>
              <a:t>UNO</a:t>
            </a:r>
            <a:r>
              <a:rPr lang="en-US" b="1" dirty="0" smtClean="0">
                <a:latin typeface="Arial" charset="0"/>
                <a:ea typeface="ヒラギノ角ゴ Pro W3" charset="0"/>
                <a:cs typeface="ヒラギノ角ゴ Pro W3" charset="0"/>
              </a:rPr>
              <a:t> K-2</a:t>
            </a:r>
            <a:endParaRPr lang="en-US" dirty="0">
              <a:latin typeface="Arial" charset="0"/>
              <a:ea typeface="ヒラギノ角ゴ Pro W3" charset="0"/>
              <a:cs typeface="ヒラギノ角ゴ Pro W3" charset="0"/>
            </a:endParaRPr>
          </a:p>
        </p:txBody>
      </p:sp>
      <p:sp>
        <p:nvSpPr>
          <p:cNvPr id="1130499" name="Rectangle 3"/>
          <p:cNvSpPr>
            <a:spLocks noGrp="1" noChangeArrowheads="1"/>
          </p:cNvSpPr>
          <p:nvPr>
            <p:ph type="body" sz="half" idx="1"/>
          </p:nvPr>
        </p:nvSpPr>
        <p:spPr>
          <a:xfrm>
            <a:off x="228600" y="1219200"/>
            <a:ext cx="5181600" cy="5638800"/>
          </a:xfrm>
          <a:solidFill>
            <a:srgbClr val="00FFFF"/>
          </a:solidFill>
        </p:spPr>
        <p:txBody>
          <a:bodyPr/>
          <a:lstStyle/>
          <a:p>
            <a:pPr marL="0" indent="0" eaLnBrk="1" hangingPunct="1">
              <a:buFontTx/>
              <a:buNone/>
            </a:pPr>
            <a:r>
              <a:rPr lang="en-US" i="1" dirty="0">
                <a:latin typeface="Arial" charset="0"/>
                <a:ea typeface="ヒラギノ角ゴ Pro W3" charset="0"/>
                <a:cs typeface="ヒラギノ角ゴ Pro W3" charset="0"/>
              </a:rPr>
              <a:t>Students are able to remember more data when it is well-organized and specific.</a:t>
            </a:r>
            <a:endParaRPr lang="en-US" dirty="0">
              <a:latin typeface="Arial" charset="0"/>
              <a:ea typeface="ヒラギノ角ゴ Pro W3" charset="0"/>
              <a:cs typeface="ヒラギノ角ゴ Pro W3" charset="0"/>
            </a:endParaRPr>
          </a:p>
          <a:p>
            <a:pPr marL="0" indent="0" eaLnBrk="1" hangingPunct="1">
              <a:buFontTx/>
              <a:buNone/>
            </a:pPr>
            <a:endParaRPr lang="en-US" dirty="0" smtClean="0">
              <a:latin typeface="Arial" charset="0"/>
              <a:ea typeface="ヒラギノ角ゴ Pro W3" charset="0"/>
              <a:cs typeface="ヒラギノ角ゴ Pro W3" charset="0"/>
            </a:endParaRPr>
          </a:p>
          <a:p>
            <a:pPr marL="0" indent="0" eaLnBrk="1" hangingPunct="1">
              <a:buFontTx/>
              <a:buNone/>
            </a:pPr>
            <a:r>
              <a:rPr lang="en-US" b="1" dirty="0" smtClean="0">
                <a:latin typeface="Arial" charset="0"/>
                <a:ea typeface="ヒラギノ角ゴ Pro W3" charset="0"/>
                <a:cs typeface="ヒラギノ角ゴ Pro W3" charset="0"/>
              </a:rPr>
              <a:t>   Unit </a:t>
            </a:r>
            <a:r>
              <a:rPr lang="en-US" b="1" dirty="0">
                <a:latin typeface="Arial" charset="0"/>
                <a:ea typeface="ヒラギノ角ゴ Pro W3" charset="0"/>
                <a:cs typeface="ヒラギノ角ゴ Pro W3" charset="0"/>
              </a:rPr>
              <a:t>2:    </a:t>
            </a:r>
            <a:r>
              <a:rPr lang="en-US" b="1" dirty="0" smtClean="0">
                <a:latin typeface="Arial" charset="0"/>
                <a:ea typeface="ヒラギノ角ゴ Pro W3" charset="0"/>
                <a:cs typeface="ヒラギノ角ゴ Pro W3" charset="0"/>
              </a:rPr>
              <a:t>PROJECT</a:t>
            </a:r>
            <a:endParaRPr lang="en-US" b="1" dirty="0">
              <a:latin typeface="Arial" charset="0"/>
              <a:ea typeface="ヒラギノ角ゴ Pro W3" charset="0"/>
              <a:cs typeface="ヒラギノ角ゴ Pro W3" charset="0"/>
            </a:endParaRPr>
          </a:p>
          <a:p>
            <a:pPr marL="0" indent="0" eaLnBrk="1" hangingPunct="1">
              <a:buFontTx/>
              <a:buNone/>
            </a:pPr>
            <a:r>
              <a:rPr lang="en-US" dirty="0">
                <a:latin typeface="Arial" charset="0"/>
                <a:ea typeface="ヒラギノ角ゴ Pro W3" charset="0"/>
                <a:cs typeface="ヒラギノ角ゴ Pro W3" charset="0"/>
              </a:rPr>
              <a:t>“Let</a:t>
            </a:r>
            <a:r>
              <a:rPr lang="fr-FR" dirty="0">
                <a:latin typeface="Arial" charset="0"/>
                <a:ea typeface="ヒラギノ角ゴ Pro W3" charset="0"/>
                <a:cs typeface="ヒラギノ角ゴ Pro W3" charset="0"/>
              </a:rPr>
              <a:t>’</a:t>
            </a:r>
            <a:r>
              <a:rPr lang="en-US" altLang="ja-JP" dirty="0">
                <a:latin typeface="Arial" charset="0"/>
                <a:ea typeface="ヒラギノ角ゴ Pro W3" charset="0"/>
                <a:cs typeface="ヒラギノ角ゴ Pro W3" charset="0"/>
              </a:rPr>
              <a:t>s Make a Class Graph</a:t>
            </a:r>
            <a:r>
              <a:rPr lang="en-US" dirty="0">
                <a:latin typeface="Arial" charset="0"/>
                <a:ea typeface="ヒラギノ角ゴ Pro W3" charset="0"/>
                <a:cs typeface="ヒラギノ角ゴ Pro W3" charset="0"/>
              </a:rPr>
              <a:t>”</a:t>
            </a:r>
            <a:endParaRPr lang="en-US" altLang="ja-JP" dirty="0">
              <a:latin typeface="Arial" charset="0"/>
              <a:ea typeface="ヒラギノ角ゴ Pro W3" charset="0"/>
              <a:cs typeface="ヒラギノ角ゴ Pro W3" charset="0"/>
            </a:endParaRPr>
          </a:p>
          <a:p>
            <a:pPr marL="0" indent="0" eaLnBrk="1" hangingPunct="1">
              <a:buFontTx/>
              <a:buNone/>
            </a:pPr>
            <a:r>
              <a:rPr lang="en-US" dirty="0" smtClean="0">
                <a:latin typeface="Arial" charset="0"/>
                <a:ea typeface="ヒラギノ角ゴ Pro W3" charset="0"/>
                <a:cs typeface="ヒラギノ角ゴ Pro W3" charset="0"/>
              </a:rPr>
              <a:t>An activity </a:t>
            </a:r>
            <a:r>
              <a:rPr lang="en-US" dirty="0">
                <a:latin typeface="Arial" charset="0"/>
                <a:ea typeface="ヒラギノ角ゴ Pro W3" charset="0"/>
                <a:cs typeface="ヒラギノ角ゴ Pro W3" charset="0"/>
              </a:rPr>
              <a:t>with visuals</a:t>
            </a:r>
            <a:r>
              <a:rPr lang="en-US" dirty="0" smtClean="0">
                <a:latin typeface="Arial" charset="0"/>
                <a:ea typeface="ヒラギノ角ゴ Pro W3" charset="0"/>
                <a:cs typeface="ヒラギノ角ゴ Pro W3" charset="0"/>
              </a:rPr>
              <a:t>…</a:t>
            </a:r>
          </a:p>
          <a:p>
            <a:pPr marL="0" indent="0" eaLnBrk="1" hangingPunct="1">
              <a:buFontTx/>
              <a:buNone/>
            </a:pPr>
            <a:r>
              <a:rPr lang="en-US" dirty="0" smtClean="0">
                <a:latin typeface="Arial" charset="0"/>
                <a:ea typeface="ヒラギノ角ゴ Pro W3" charset="0"/>
                <a:cs typeface="ヒラギノ角ゴ Pro W3" charset="0"/>
              </a:rPr>
              <a:t>Students take a poll (survey) and make a graph.</a:t>
            </a:r>
          </a:p>
          <a:p>
            <a:pPr marL="0" indent="0" eaLnBrk="1" hangingPunct="1">
              <a:buFontTx/>
              <a:buNone/>
            </a:pPr>
            <a:endParaRPr lang="en-US" dirty="0" smtClean="0">
              <a:latin typeface="Arial" charset="0"/>
              <a:ea typeface="ヒラギノ角ゴ Pro W3" charset="0"/>
              <a:cs typeface="ヒラギノ角ゴ Pro W3" charset="0"/>
            </a:endParaRPr>
          </a:p>
        </p:txBody>
      </p:sp>
      <p:pic>
        <p:nvPicPr>
          <p:cNvPr id="2" name="ClipArt Placeholder 1" descr="chart-graph.png"/>
          <p:cNvPicPr>
            <a:picLocks noGrp="1" noChangeAspect="1"/>
          </p:cNvPicPr>
          <p:nvPr>
            <p:ph type="clipArt" sz="half" idx="2"/>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9136" r="19136"/>
          <a:stretch>
            <a:fillRect/>
          </a:stretch>
        </p:blipFill>
        <p:spPr>
          <a:xfrm>
            <a:off x="5334000" y="1981200"/>
            <a:ext cx="3124200" cy="4114800"/>
          </a:xfrm>
          <a:solidFill>
            <a:srgbClr val="FF0000"/>
          </a:solidFill>
        </p:spPr>
      </p:pic>
      <p:pic>
        <p:nvPicPr>
          <p:cNvPr id="6" name="Picture 5"/>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87426" y="5860959"/>
            <a:ext cx="1267460" cy="1011555"/>
          </a:xfrm>
          <a:prstGeom prst="rect">
            <a:avLst/>
          </a:prstGeom>
          <a:noFill/>
          <a:ln>
            <a:noFill/>
          </a:ln>
          <a:extLst/>
        </p:spPr>
      </p:pic>
    </p:spTree>
  </p:cSld>
  <p:clrMapOvr>
    <a:masterClrMapping/>
  </p:clrMapOvr>
  <p:transition spd="slow">
    <p:sndAc>
      <p:stSnd>
        <p:snd r:embed="rId3" name="Bongo"/>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30498"/>
                                        </p:tgtEl>
                                        <p:attrNameLst>
                                          <p:attrName>style.visibility</p:attrName>
                                        </p:attrNameLst>
                                      </p:cBhvr>
                                      <p:to>
                                        <p:strVal val="visible"/>
                                      </p:to>
                                    </p:set>
                                    <p:animEffect transition="in" filter="wipe(down)">
                                      <p:cBhvr>
                                        <p:cTn id="7" dur="580">
                                          <p:stCondLst>
                                            <p:cond delay="0"/>
                                          </p:stCondLst>
                                        </p:cTn>
                                        <p:tgtEl>
                                          <p:spTgt spid="1130498"/>
                                        </p:tgtEl>
                                      </p:cBhvr>
                                    </p:animEffect>
                                    <p:anim calcmode="lin" valueType="num">
                                      <p:cBhvr>
                                        <p:cTn id="8" dur="1822" tmFilter="0,0; 0.14,0.36; 0.43,0.73; 0.71,0.91; 1.0,1.0">
                                          <p:stCondLst>
                                            <p:cond delay="0"/>
                                          </p:stCondLst>
                                        </p:cTn>
                                        <p:tgtEl>
                                          <p:spTgt spid="11304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304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304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304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30498"/>
                                        </p:tgtEl>
                                        <p:attrNameLst>
                                          <p:attrName>ppt_y</p:attrName>
                                        </p:attrNameLst>
                                      </p:cBhvr>
                                      <p:tavLst>
                                        <p:tav tm="0" fmla="#ppt_y-sin(pi*$)/81">
                                          <p:val>
                                            <p:fltVal val="0"/>
                                          </p:val>
                                        </p:tav>
                                        <p:tav tm="100000">
                                          <p:val>
                                            <p:fltVal val="1"/>
                                          </p:val>
                                        </p:tav>
                                      </p:tavLst>
                                    </p:anim>
                                    <p:animScale>
                                      <p:cBhvr>
                                        <p:cTn id="13" dur="26">
                                          <p:stCondLst>
                                            <p:cond delay="650"/>
                                          </p:stCondLst>
                                        </p:cTn>
                                        <p:tgtEl>
                                          <p:spTgt spid="1130498"/>
                                        </p:tgtEl>
                                      </p:cBhvr>
                                      <p:to x="100000" y="60000"/>
                                    </p:animScale>
                                    <p:animScale>
                                      <p:cBhvr>
                                        <p:cTn id="14" dur="166" decel="50000">
                                          <p:stCondLst>
                                            <p:cond delay="676"/>
                                          </p:stCondLst>
                                        </p:cTn>
                                        <p:tgtEl>
                                          <p:spTgt spid="1130498"/>
                                        </p:tgtEl>
                                      </p:cBhvr>
                                      <p:to x="100000" y="100000"/>
                                    </p:animScale>
                                    <p:animScale>
                                      <p:cBhvr>
                                        <p:cTn id="15" dur="26">
                                          <p:stCondLst>
                                            <p:cond delay="1312"/>
                                          </p:stCondLst>
                                        </p:cTn>
                                        <p:tgtEl>
                                          <p:spTgt spid="1130498"/>
                                        </p:tgtEl>
                                      </p:cBhvr>
                                      <p:to x="100000" y="80000"/>
                                    </p:animScale>
                                    <p:animScale>
                                      <p:cBhvr>
                                        <p:cTn id="16" dur="166" decel="50000">
                                          <p:stCondLst>
                                            <p:cond delay="1338"/>
                                          </p:stCondLst>
                                        </p:cTn>
                                        <p:tgtEl>
                                          <p:spTgt spid="1130498"/>
                                        </p:tgtEl>
                                      </p:cBhvr>
                                      <p:to x="100000" y="100000"/>
                                    </p:animScale>
                                    <p:animScale>
                                      <p:cBhvr>
                                        <p:cTn id="17" dur="26">
                                          <p:stCondLst>
                                            <p:cond delay="1642"/>
                                          </p:stCondLst>
                                        </p:cTn>
                                        <p:tgtEl>
                                          <p:spTgt spid="1130498"/>
                                        </p:tgtEl>
                                      </p:cBhvr>
                                      <p:to x="100000" y="90000"/>
                                    </p:animScale>
                                    <p:animScale>
                                      <p:cBhvr>
                                        <p:cTn id="18" dur="166" decel="50000">
                                          <p:stCondLst>
                                            <p:cond delay="1668"/>
                                          </p:stCondLst>
                                        </p:cTn>
                                        <p:tgtEl>
                                          <p:spTgt spid="1130498"/>
                                        </p:tgtEl>
                                      </p:cBhvr>
                                      <p:to x="100000" y="100000"/>
                                    </p:animScale>
                                    <p:animScale>
                                      <p:cBhvr>
                                        <p:cTn id="19" dur="26">
                                          <p:stCondLst>
                                            <p:cond delay="1808"/>
                                          </p:stCondLst>
                                        </p:cTn>
                                        <p:tgtEl>
                                          <p:spTgt spid="1130498"/>
                                        </p:tgtEl>
                                      </p:cBhvr>
                                      <p:to x="100000" y="95000"/>
                                    </p:animScale>
                                    <p:animScale>
                                      <p:cBhvr>
                                        <p:cTn id="20" dur="166" decel="50000">
                                          <p:stCondLst>
                                            <p:cond delay="1834"/>
                                          </p:stCondLst>
                                        </p:cTn>
                                        <p:tgtEl>
                                          <p:spTgt spid="113049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1130499">
                                            <p:bg/>
                                          </p:spTgt>
                                        </p:tgtEl>
                                        <p:attrNameLst>
                                          <p:attrName>style.visibility</p:attrName>
                                        </p:attrNameLst>
                                      </p:cBhvr>
                                      <p:to>
                                        <p:strVal val="visible"/>
                                      </p:to>
                                    </p:set>
                                    <p:anim calcmode="lin" valueType="num">
                                      <p:cBhvr>
                                        <p:cTn id="25" dur="500" fill="hold"/>
                                        <p:tgtEl>
                                          <p:spTgt spid="1130499">
                                            <p:bg/>
                                          </p:spTgt>
                                        </p:tgtEl>
                                        <p:attrNameLst>
                                          <p:attrName>ppt_w</p:attrName>
                                        </p:attrNameLst>
                                      </p:cBhvr>
                                      <p:tavLst>
                                        <p:tav tm="0">
                                          <p:val>
                                            <p:strVal val="#ppt_w*0.05"/>
                                          </p:val>
                                        </p:tav>
                                        <p:tav tm="100000">
                                          <p:val>
                                            <p:strVal val="#ppt_w"/>
                                          </p:val>
                                        </p:tav>
                                      </p:tavLst>
                                    </p:anim>
                                    <p:anim calcmode="lin" valueType="num">
                                      <p:cBhvr>
                                        <p:cTn id="26" dur="500" fill="hold"/>
                                        <p:tgtEl>
                                          <p:spTgt spid="1130499">
                                            <p:bg/>
                                          </p:spTgt>
                                        </p:tgtEl>
                                        <p:attrNameLst>
                                          <p:attrName>ppt_h</p:attrName>
                                        </p:attrNameLst>
                                      </p:cBhvr>
                                      <p:tavLst>
                                        <p:tav tm="0">
                                          <p:val>
                                            <p:strVal val="#ppt_h"/>
                                          </p:val>
                                        </p:tav>
                                        <p:tav tm="100000">
                                          <p:val>
                                            <p:strVal val="#ppt_h"/>
                                          </p:val>
                                        </p:tav>
                                      </p:tavLst>
                                    </p:anim>
                                    <p:anim calcmode="lin" valueType="num">
                                      <p:cBhvr>
                                        <p:cTn id="27" dur="500" fill="hold"/>
                                        <p:tgtEl>
                                          <p:spTgt spid="1130499">
                                            <p:bg/>
                                          </p:spTgt>
                                        </p:tgtEl>
                                        <p:attrNameLst>
                                          <p:attrName>ppt_x</p:attrName>
                                        </p:attrNameLst>
                                      </p:cBhvr>
                                      <p:tavLst>
                                        <p:tav tm="0">
                                          <p:val>
                                            <p:strVal val="#ppt_x-.2"/>
                                          </p:val>
                                        </p:tav>
                                        <p:tav tm="100000">
                                          <p:val>
                                            <p:strVal val="#ppt_x"/>
                                          </p:val>
                                        </p:tav>
                                      </p:tavLst>
                                    </p:anim>
                                    <p:anim calcmode="lin" valueType="num">
                                      <p:cBhvr>
                                        <p:cTn id="28" dur="500" fill="hold"/>
                                        <p:tgtEl>
                                          <p:spTgt spid="1130499">
                                            <p:bg/>
                                          </p:spTgt>
                                        </p:tgtEl>
                                        <p:attrNameLst>
                                          <p:attrName>ppt_y</p:attrName>
                                        </p:attrNameLst>
                                      </p:cBhvr>
                                      <p:tavLst>
                                        <p:tav tm="0">
                                          <p:val>
                                            <p:strVal val="#ppt_y"/>
                                          </p:val>
                                        </p:tav>
                                        <p:tav tm="100000">
                                          <p:val>
                                            <p:strVal val="#ppt_y"/>
                                          </p:val>
                                        </p:tav>
                                      </p:tavLst>
                                    </p:anim>
                                    <p:animEffect transition="in" filter="fade">
                                      <p:cBhvr>
                                        <p:cTn id="29" dur="500"/>
                                        <p:tgtEl>
                                          <p:spTgt spid="1130499">
                                            <p:bg/>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1130499">
                                            <p:txEl>
                                              <p:pRg st="0" end="0"/>
                                            </p:txEl>
                                          </p:spTgt>
                                        </p:tgtEl>
                                        <p:attrNameLst>
                                          <p:attrName>style.visibility</p:attrName>
                                        </p:attrNameLst>
                                      </p:cBhvr>
                                      <p:to>
                                        <p:strVal val="visible"/>
                                      </p:to>
                                    </p:set>
                                    <p:anim calcmode="lin" valueType="num">
                                      <p:cBhvr>
                                        <p:cTn id="34" dur="500" fill="hold"/>
                                        <p:tgtEl>
                                          <p:spTgt spid="1130499">
                                            <p:txEl>
                                              <p:pRg st="0" end="0"/>
                                            </p:txEl>
                                          </p:spTgt>
                                        </p:tgtEl>
                                        <p:attrNameLst>
                                          <p:attrName>ppt_w</p:attrName>
                                        </p:attrNameLst>
                                      </p:cBhvr>
                                      <p:tavLst>
                                        <p:tav tm="0">
                                          <p:val>
                                            <p:strVal val="#ppt_w*0.05"/>
                                          </p:val>
                                        </p:tav>
                                        <p:tav tm="100000">
                                          <p:val>
                                            <p:strVal val="#ppt_w"/>
                                          </p:val>
                                        </p:tav>
                                      </p:tavLst>
                                    </p:anim>
                                    <p:anim calcmode="lin" valueType="num">
                                      <p:cBhvr>
                                        <p:cTn id="35" dur="500" fill="hold"/>
                                        <p:tgtEl>
                                          <p:spTgt spid="1130499">
                                            <p:txEl>
                                              <p:pRg st="0" end="0"/>
                                            </p:txEl>
                                          </p:spTgt>
                                        </p:tgtEl>
                                        <p:attrNameLst>
                                          <p:attrName>ppt_h</p:attrName>
                                        </p:attrNameLst>
                                      </p:cBhvr>
                                      <p:tavLst>
                                        <p:tav tm="0">
                                          <p:val>
                                            <p:strVal val="#ppt_h"/>
                                          </p:val>
                                        </p:tav>
                                        <p:tav tm="100000">
                                          <p:val>
                                            <p:strVal val="#ppt_h"/>
                                          </p:val>
                                        </p:tav>
                                      </p:tavLst>
                                    </p:anim>
                                    <p:anim calcmode="lin" valueType="num">
                                      <p:cBhvr>
                                        <p:cTn id="36" dur="500" fill="hold"/>
                                        <p:tgtEl>
                                          <p:spTgt spid="1130499">
                                            <p:txEl>
                                              <p:pRg st="0" end="0"/>
                                            </p:txEl>
                                          </p:spTgt>
                                        </p:tgtEl>
                                        <p:attrNameLst>
                                          <p:attrName>ppt_x</p:attrName>
                                        </p:attrNameLst>
                                      </p:cBhvr>
                                      <p:tavLst>
                                        <p:tav tm="0">
                                          <p:val>
                                            <p:strVal val="#ppt_x-.2"/>
                                          </p:val>
                                        </p:tav>
                                        <p:tav tm="100000">
                                          <p:val>
                                            <p:strVal val="#ppt_x"/>
                                          </p:val>
                                        </p:tav>
                                      </p:tavLst>
                                    </p:anim>
                                    <p:anim calcmode="lin" valueType="num">
                                      <p:cBhvr>
                                        <p:cTn id="37" dur="500" fill="hold"/>
                                        <p:tgtEl>
                                          <p:spTgt spid="1130499">
                                            <p:txEl>
                                              <p:pRg st="0" end="0"/>
                                            </p:txEl>
                                          </p:spTgt>
                                        </p:tgtEl>
                                        <p:attrNameLst>
                                          <p:attrName>ppt_y</p:attrName>
                                        </p:attrNameLst>
                                      </p:cBhvr>
                                      <p:tavLst>
                                        <p:tav tm="0">
                                          <p:val>
                                            <p:strVal val="#ppt_y"/>
                                          </p:val>
                                        </p:tav>
                                        <p:tav tm="100000">
                                          <p:val>
                                            <p:strVal val="#ppt_y"/>
                                          </p:val>
                                        </p:tav>
                                      </p:tavLst>
                                    </p:anim>
                                    <p:animEffect transition="in" filter="fade">
                                      <p:cBhvr>
                                        <p:cTn id="38" dur="500"/>
                                        <p:tgtEl>
                                          <p:spTgt spid="1130499">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1130499">
                                            <p:txEl>
                                              <p:pRg st="2" end="2"/>
                                            </p:txEl>
                                          </p:spTgt>
                                        </p:tgtEl>
                                        <p:attrNameLst>
                                          <p:attrName>style.visibility</p:attrName>
                                        </p:attrNameLst>
                                      </p:cBhvr>
                                      <p:to>
                                        <p:strVal val="visible"/>
                                      </p:to>
                                    </p:set>
                                    <p:anim calcmode="lin" valueType="num">
                                      <p:cBhvr>
                                        <p:cTn id="43" dur="500" fill="hold"/>
                                        <p:tgtEl>
                                          <p:spTgt spid="1130499">
                                            <p:txEl>
                                              <p:pRg st="2" end="2"/>
                                            </p:txEl>
                                          </p:spTgt>
                                        </p:tgtEl>
                                        <p:attrNameLst>
                                          <p:attrName>ppt_w</p:attrName>
                                        </p:attrNameLst>
                                      </p:cBhvr>
                                      <p:tavLst>
                                        <p:tav tm="0">
                                          <p:val>
                                            <p:strVal val="#ppt_w*0.05"/>
                                          </p:val>
                                        </p:tav>
                                        <p:tav tm="100000">
                                          <p:val>
                                            <p:strVal val="#ppt_w"/>
                                          </p:val>
                                        </p:tav>
                                      </p:tavLst>
                                    </p:anim>
                                    <p:anim calcmode="lin" valueType="num">
                                      <p:cBhvr>
                                        <p:cTn id="44" dur="500" fill="hold"/>
                                        <p:tgtEl>
                                          <p:spTgt spid="1130499">
                                            <p:txEl>
                                              <p:pRg st="2" end="2"/>
                                            </p:txEl>
                                          </p:spTgt>
                                        </p:tgtEl>
                                        <p:attrNameLst>
                                          <p:attrName>ppt_h</p:attrName>
                                        </p:attrNameLst>
                                      </p:cBhvr>
                                      <p:tavLst>
                                        <p:tav tm="0">
                                          <p:val>
                                            <p:strVal val="#ppt_h"/>
                                          </p:val>
                                        </p:tav>
                                        <p:tav tm="100000">
                                          <p:val>
                                            <p:strVal val="#ppt_h"/>
                                          </p:val>
                                        </p:tav>
                                      </p:tavLst>
                                    </p:anim>
                                    <p:anim calcmode="lin" valueType="num">
                                      <p:cBhvr>
                                        <p:cTn id="45" dur="500" fill="hold"/>
                                        <p:tgtEl>
                                          <p:spTgt spid="1130499">
                                            <p:txEl>
                                              <p:pRg st="2" end="2"/>
                                            </p:txEl>
                                          </p:spTgt>
                                        </p:tgtEl>
                                        <p:attrNameLst>
                                          <p:attrName>ppt_x</p:attrName>
                                        </p:attrNameLst>
                                      </p:cBhvr>
                                      <p:tavLst>
                                        <p:tav tm="0">
                                          <p:val>
                                            <p:strVal val="#ppt_x-.2"/>
                                          </p:val>
                                        </p:tav>
                                        <p:tav tm="100000">
                                          <p:val>
                                            <p:strVal val="#ppt_x"/>
                                          </p:val>
                                        </p:tav>
                                      </p:tavLst>
                                    </p:anim>
                                    <p:anim calcmode="lin" valueType="num">
                                      <p:cBhvr>
                                        <p:cTn id="46" dur="500" fill="hold"/>
                                        <p:tgtEl>
                                          <p:spTgt spid="1130499">
                                            <p:txEl>
                                              <p:pRg st="2" end="2"/>
                                            </p:txEl>
                                          </p:spTgt>
                                        </p:tgtEl>
                                        <p:attrNameLst>
                                          <p:attrName>ppt_y</p:attrName>
                                        </p:attrNameLst>
                                      </p:cBhvr>
                                      <p:tavLst>
                                        <p:tav tm="0">
                                          <p:val>
                                            <p:strVal val="#ppt_y"/>
                                          </p:val>
                                        </p:tav>
                                        <p:tav tm="100000">
                                          <p:val>
                                            <p:strVal val="#ppt_y"/>
                                          </p:val>
                                        </p:tav>
                                      </p:tavLst>
                                    </p:anim>
                                    <p:animEffect transition="in" filter="fade">
                                      <p:cBhvr>
                                        <p:cTn id="47" dur="500"/>
                                        <p:tgtEl>
                                          <p:spTgt spid="1130499">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1130499">
                                            <p:txEl>
                                              <p:pRg st="3" end="3"/>
                                            </p:txEl>
                                          </p:spTgt>
                                        </p:tgtEl>
                                        <p:attrNameLst>
                                          <p:attrName>style.visibility</p:attrName>
                                        </p:attrNameLst>
                                      </p:cBhvr>
                                      <p:to>
                                        <p:strVal val="visible"/>
                                      </p:to>
                                    </p:set>
                                    <p:anim calcmode="lin" valueType="num">
                                      <p:cBhvr>
                                        <p:cTn id="52" dur="500" fill="hold"/>
                                        <p:tgtEl>
                                          <p:spTgt spid="1130499">
                                            <p:txEl>
                                              <p:pRg st="3" end="3"/>
                                            </p:txEl>
                                          </p:spTgt>
                                        </p:tgtEl>
                                        <p:attrNameLst>
                                          <p:attrName>ppt_w</p:attrName>
                                        </p:attrNameLst>
                                      </p:cBhvr>
                                      <p:tavLst>
                                        <p:tav tm="0">
                                          <p:val>
                                            <p:strVal val="#ppt_w*0.05"/>
                                          </p:val>
                                        </p:tav>
                                        <p:tav tm="100000">
                                          <p:val>
                                            <p:strVal val="#ppt_w"/>
                                          </p:val>
                                        </p:tav>
                                      </p:tavLst>
                                    </p:anim>
                                    <p:anim calcmode="lin" valueType="num">
                                      <p:cBhvr>
                                        <p:cTn id="53" dur="500" fill="hold"/>
                                        <p:tgtEl>
                                          <p:spTgt spid="1130499">
                                            <p:txEl>
                                              <p:pRg st="3" end="3"/>
                                            </p:txEl>
                                          </p:spTgt>
                                        </p:tgtEl>
                                        <p:attrNameLst>
                                          <p:attrName>ppt_h</p:attrName>
                                        </p:attrNameLst>
                                      </p:cBhvr>
                                      <p:tavLst>
                                        <p:tav tm="0">
                                          <p:val>
                                            <p:strVal val="#ppt_h"/>
                                          </p:val>
                                        </p:tav>
                                        <p:tav tm="100000">
                                          <p:val>
                                            <p:strVal val="#ppt_h"/>
                                          </p:val>
                                        </p:tav>
                                      </p:tavLst>
                                    </p:anim>
                                    <p:anim calcmode="lin" valueType="num">
                                      <p:cBhvr>
                                        <p:cTn id="54" dur="500" fill="hold"/>
                                        <p:tgtEl>
                                          <p:spTgt spid="1130499">
                                            <p:txEl>
                                              <p:pRg st="3" end="3"/>
                                            </p:txEl>
                                          </p:spTgt>
                                        </p:tgtEl>
                                        <p:attrNameLst>
                                          <p:attrName>ppt_x</p:attrName>
                                        </p:attrNameLst>
                                      </p:cBhvr>
                                      <p:tavLst>
                                        <p:tav tm="0">
                                          <p:val>
                                            <p:strVal val="#ppt_x-.2"/>
                                          </p:val>
                                        </p:tav>
                                        <p:tav tm="100000">
                                          <p:val>
                                            <p:strVal val="#ppt_x"/>
                                          </p:val>
                                        </p:tav>
                                      </p:tavLst>
                                    </p:anim>
                                    <p:anim calcmode="lin" valueType="num">
                                      <p:cBhvr>
                                        <p:cTn id="55" dur="500" fill="hold"/>
                                        <p:tgtEl>
                                          <p:spTgt spid="1130499">
                                            <p:txEl>
                                              <p:pRg st="3" end="3"/>
                                            </p:txEl>
                                          </p:spTgt>
                                        </p:tgtEl>
                                        <p:attrNameLst>
                                          <p:attrName>ppt_y</p:attrName>
                                        </p:attrNameLst>
                                      </p:cBhvr>
                                      <p:tavLst>
                                        <p:tav tm="0">
                                          <p:val>
                                            <p:strVal val="#ppt_y"/>
                                          </p:val>
                                        </p:tav>
                                        <p:tav tm="100000">
                                          <p:val>
                                            <p:strVal val="#ppt_y"/>
                                          </p:val>
                                        </p:tav>
                                      </p:tavLst>
                                    </p:anim>
                                    <p:animEffect transition="in" filter="fade">
                                      <p:cBhvr>
                                        <p:cTn id="56" dur="500"/>
                                        <p:tgtEl>
                                          <p:spTgt spid="1130499">
                                            <p:txEl>
                                              <p:pRg st="3" end="3"/>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1130499">
                                            <p:txEl>
                                              <p:pRg st="4" end="4"/>
                                            </p:txEl>
                                          </p:spTgt>
                                        </p:tgtEl>
                                        <p:attrNameLst>
                                          <p:attrName>style.visibility</p:attrName>
                                        </p:attrNameLst>
                                      </p:cBhvr>
                                      <p:to>
                                        <p:strVal val="visible"/>
                                      </p:to>
                                    </p:set>
                                    <p:anim calcmode="lin" valueType="num">
                                      <p:cBhvr>
                                        <p:cTn id="61" dur="500" fill="hold"/>
                                        <p:tgtEl>
                                          <p:spTgt spid="1130499">
                                            <p:txEl>
                                              <p:pRg st="4" end="4"/>
                                            </p:txEl>
                                          </p:spTgt>
                                        </p:tgtEl>
                                        <p:attrNameLst>
                                          <p:attrName>ppt_w</p:attrName>
                                        </p:attrNameLst>
                                      </p:cBhvr>
                                      <p:tavLst>
                                        <p:tav tm="0">
                                          <p:val>
                                            <p:strVal val="#ppt_w*0.05"/>
                                          </p:val>
                                        </p:tav>
                                        <p:tav tm="100000">
                                          <p:val>
                                            <p:strVal val="#ppt_w"/>
                                          </p:val>
                                        </p:tav>
                                      </p:tavLst>
                                    </p:anim>
                                    <p:anim calcmode="lin" valueType="num">
                                      <p:cBhvr>
                                        <p:cTn id="62" dur="500" fill="hold"/>
                                        <p:tgtEl>
                                          <p:spTgt spid="1130499">
                                            <p:txEl>
                                              <p:pRg st="4" end="4"/>
                                            </p:txEl>
                                          </p:spTgt>
                                        </p:tgtEl>
                                        <p:attrNameLst>
                                          <p:attrName>ppt_h</p:attrName>
                                        </p:attrNameLst>
                                      </p:cBhvr>
                                      <p:tavLst>
                                        <p:tav tm="0">
                                          <p:val>
                                            <p:strVal val="#ppt_h"/>
                                          </p:val>
                                        </p:tav>
                                        <p:tav tm="100000">
                                          <p:val>
                                            <p:strVal val="#ppt_h"/>
                                          </p:val>
                                        </p:tav>
                                      </p:tavLst>
                                    </p:anim>
                                    <p:anim calcmode="lin" valueType="num">
                                      <p:cBhvr>
                                        <p:cTn id="63" dur="500" fill="hold"/>
                                        <p:tgtEl>
                                          <p:spTgt spid="1130499">
                                            <p:txEl>
                                              <p:pRg st="4" end="4"/>
                                            </p:txEl>
                                          </p:spTgt>
                                        </p:tgtEl>
                                        <p:attrNameLst>
                                          <p:attrName>ppt_x</p:attrName>
                                        </p:attrNameLst>
                                      </p:cBhvr>
                                      <p:tavLst>
                                        <p:tav tm="0">
                                          <p:val>
                                            <p:strVal val="#ppt_x-.2"/>
                                          </p:val>
                                        </p:tav>
                                        <p:tav tm="100000">
                                          <p:val>
                                            <p:strVal val="#ppt_x"/>
                                          </p:val>
                                        </p:tav>
                                      </p:tavLst>
                                    </p:anim>
                                    <p:anim calcmode="lin" valueType="num">
                                      <p:cBhvr>
                                        <p:cTn id="64" dur="500" fill="hold"/>
                                        <p:tgtEl>
                                          <p:spTgt spid="1130499">
                                            <p:txEl>
                                              <p:pRg st="4" end="4"/>
                                            </p:txEl>
                                          </p:spTgt>
                                        </p:tgtEl>
                                        <p:attrNameLst>
                                          <p:attrName>ppt_y</p:attrName>
                                        </p:attrNameLst>
                                      </p:cBhvr>
                                      <p:tavLst>
                                        <p:tav tm="0">
                                          <p:val>
                                            <p:strVal val="#ppt_y"/>
                                          </p:val>
                                        </p:tav>
                                        <p:tav tm="100000">
                                          <p:val>
                                            <p:strVal val="#ppt_y"/>
                                          </p:val>
                                        </p:tav>
                                      </p:tavLst>
                                    </p:anim>
                                    <p:animEffect transition="in" filter="fade">
                                      <p:cBhvr>
                                        <p:cTn id="65" dur="500"/>
                                        <p:tgtEl>
                                          <p:spTgt spid="1130499">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4" presetClass="entr" presetSubtype="0" accel="100000" fill="hold" grpId="0" nodeType="clickEffect">
                                  <p:stCondLst>
                                    <p:cond delay="0"/>
                                  </p:stCondLst>
                                  <p:childTnLst>
                                    <p:set>
                                      <p:cBhvr>
                                        <p:cTn id="69" dur="1" fill="hold">
                                          <p:stCondLst>
                                            <p:cond delay="0"/>
                                          </p:stCondLst>
                                        </p:cTn>
                                        <p:tgtEl>
                                          <p:spTgt spid="1130499">
                                            <p:txEl>
                                              <p:pRg st="5" end="5"/>
                                            </p:txEl>
                                          </p:spTgt>
                                        </p:tgtEl>
                                        <p:attrNameLst>
                                          <p:attrName>style.visibility</p:attrName>
                                        </p:attrNameLst>
                                      </p:cBhvr>
                                      <p:to>
                                        <p:strVal val="visible"/>
                                      </p:to>
                                    </p:set>
                                    <p:anim calcmode="lin" valueType="num">
                                      <p:cBhvr>
                                        <p:cTn id="70" dur="500" fill="hold"/>
                                        <p:tgtEl>
                                          <p:spTgt spid="1130499">
                                            <p:txEl>
                                              <p:pRg st="5" end="5"/>
                                            </p:txEl>
                                          </p:spTgt>
                                        </p:tgtEl>
                                        <p:attrNameLst>
                                          <p:attrName>ppt_w</p:attrName>
                                        </p:attrNameLst>
                                      </p:cBhvr>
                                      <p:tavLst>
                                        <p:tav tm="0">
                                          <p:val>
                                            <p:strVal val="#ppt_w*0.05"/>
                                          </p:val>
                                        </p:tav>
                                        <p:tav tm="100000">
                                          <p:val>
                                            <p:strVal val="#ppt_w"/>
                                          </p:val>
                                        </p:tav>
                                      </p:tavLst>
                                    </p:anim>
                                    <p:anim calcmode="lin" valueType="num">
                                      <p:cBhvr>
                                        <p:cTn id="71" dur="500" fill="hold"/>
                                        <p:tgtEl>
                                          <p:spTgt spid="1130499">
                                            <p:txEl>
                                              <p:pRg st="5" end="5"/>
                                            </p:txEl>
                                          </p:spTgt>
                                        </p:tgtEl>
                                        <p:attrNameLst>
                                          <p:attrName>ppt_h</p:attrName>
                                        </p:attrNameLst>
                                      </p:cBhvr>
                                      <p:tavLst>
                                        <p:tav tm="0">
                                          <p:val>
                                            <p:strVal val="#ppt_h"/>
                                          </p:val>
                                        </p:tav>
                                        <p:tav tm="100000">
                                          <p:val>
                                            <p:strVal val="#ppt_h"/>
                                          </p:val>
                                        </p:tav>
                                      </p:tavLst>
                                    </p:anim>
                                    <p:anim calcmode="lin" valueType="num">
                                      <p:cBhvr>
                                        <p:cTn id="72" dur="500" fill="hold"/>
                                        <p:tgtEl>
                                          <p:spTgt spid="1130499">
                                            <p:txEl>
                                              <p:pRg st="5" end="5"/>
                                            </p:txEl>
                                          </p:spTgt>
                                        </p:tgtEl>
                                        <p:attrNameLst>
                                          <p:attrName>ppt_x</p:attrName>
                                        </p:attrNameLst>
                                      </p:cBhvr>
                                      <p:tavLst>
                                        <p:tav tm="0">
                                          <p:val>
                                            <p:strVal val="#ppt_x-.2"/>
                                          </p:val>
                                        </p:tav>
                                        <p:tav tm="100000">
                                          <p:val>
                                            <p:strVal val="#ppt_x"/>
                                          </p:val>
                                        </p:tav>
                                      </p:tavLst>
                                    </p:anim>
                                    <p:anim calcmode="lin" valueType="num">
                                      <p:cBhvr>
                                        <p:cTn id="73" dur="500" fill="hold"/>
                                        <p:tgtEl>
                                          <p:spTgt spid="1130499">
                                            <p:txEl>
                                              <p:pRg st="5" end="5"/>
                                            </p:txEl>
                                          </p:spTgt>
                                        </p:tgtEl>
                                        <p:attrNameLst>
                                          <p:attrName>ppt_y</p:attrName>
                                        </p:attrNameLst>
                                      </p:cBhvr>
                                      <p:tavLst>
                                        <p:tav tm="0">
                                          <p:val>
                                            <p:strVal val="#ppt_y"/>
                                          </p:val>
                                        </p:tav>
                                        <p:tav tm="100000">
                                          <p:val>
                                            <p:strVal val="#ppt_y"/>
                                          </p:val>
                                        </p:tav>
                                      </p:tavLst>
                                    </p:anim>
                                    <p:animEffect transition="in" filter="fade">
                                      <p:cBhvr>
                                        <p:cTn id="74" dur="500"/>
                                        <p:tgtEl>
                                          <p:spTgt spid="11304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0498" grpId="0" animBg="1"/>
      <p:bldP spid="1130499" grpId="0" build="p" animBg="1"/>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00"/>
        </a:solidFill>
        <a:effectLst/>
      </p:bgPr>
    </p:bg>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685800" y="381000"/>
            <a:ext cx="7772400" cy="1066800"/>
          </a:xfrm>
          <a:solidFill>
            <a:srgbClr val="00FF00"/>
          </a:solidFill>
        </p:spPr>
        <p:txBody>
          <a:bodyPr/>
          <a:lstStyle/>
          <a:p>
            <a:r>
              <a:rPr lang="en-US" b="1" dirty="0" smtClean="0">
                <a:latin typeface="Arial" charset="0"/>
                <a:ea typeface="ヒラギノ角ゴ Pro W3" charset="0"/>
                <a:cs typeface="ヒラギノ角ゴ Pro W3" charset="0"/>
              </a:rPr>
              <a:t>UNO 4</a:t>
            </a:r>
            <a:r>
              <a:rPr lang="en-US" b="1" baseline="30000" dirty="0" smtClean="0">
                <a:latin typeface="Arial" charset="0"/>
                <a:ea typeface="ヒラギノ角ゴ Pro W3" charset="0"/>
                <a:cs typeface="ヒラギノ角ゴ Pro W3" charset="0"/>
              </a:rPr>
              <a:t>th</a:t>
            </a:r>
            <a:r>
              <a:rPr lang="en-US" b="1" dirty="0" smtClean="0">
                <a:latin typeface="Arial" charset="0"/>
                <a:ea typeface="ヒラギノ角ゴ Pro W3" charset="0"/>
                <a:cs typeface="ヒラギノ角ゴ Pro W3" charset="0"/>
              </a:rPr>
              <a:t> Grade, 1</a:t>
            </a:r>
            <a:r>
              <a:rPr lang="en-US" b="1" baseline="30000" dirty="0" smtClean="0">
                <a:latin typeface="Arial" charset="0"/>
                <a:ea typeface="ヒラギノ角ゴ Pro W3" charset="0"/>
                <a:cs typeface="ヒラギノ角ゴ Pro W3" charset="0"/>
              </a:rPr>
              <a:t>st</a:t>
            </a:r>
            <a:r>
              <a:rPr lang="en-US" b="1" dirty="0" smtClean="0">
                <a:latin typeface="Arial" charset="0"/>
                <a:ea typeface="ヒラギノ角ゴ Pro W3" charset="0"/>
                <a:cs typeface="ヒラギノ角ゴ Pro W3" charset="0"/>
              </a:rPr>
              <a:t> </a:t>
            </a:r>
            <a:r>
              <a:rPr lang="en-US" b="1" dirty="0" err="1" smtClean="0">
                <a:latin typeface="Arial" charset="0"/>
                <a:ea typeface="ヒラギノ角ゴ Pro W3" charset="0"/>
                <a:cs typeface="ヒラギノ角ゴ Pro W3" charset="0"/>
              </a:rPr>
              <a:t>bimester</a:t>
            </a:r>
            <a:r>
              <a:rPr lang="en-US" dirty="0" smtClean="0">
                <a:latin typeface="Arial" charset="0"/>
                <a:ea typeface="ヒラギノ角ゴ Pro W3" charset="0"/>
                <a:cs typeface="ヒラギノ角ゴ Pro W3" charset="0"/>
              </a:rPr>
              <a:t> </a:t>
            </a:r>
            <a:endParaRPr lang="en-US" dirty="0">
              <a:latin typeface="Arial" charset="0"/>
              <a:ea typeface="ヒラギノ角ゴ Pro W3" charset="0"/>
              <a:cs typeface="ヒラギノ角ゴ Pro W3" charset="0"/>
            </a:endParaRPr>
          </a:p>
        </p:txBody>
      </p:sp>
      <p:sp>
        <p:nvSpPr>
          <p:cNvPr id="217091" name="Rectangle 3"/>
          <p:cNvSpPr>
            <a:spLocks noGrp="1" noChangeArrowheads="1"/>
          </p:cNvSpPr>
          <p:nvPr>
            <p:ph type="body" sz="half" idx="1"/>
          </p:nvPr>
        </p:nvSpPr>
        <p:spPr>
          <a:xfrm>
            <a:off x="152400" y="1828800"/>
            <a:ext cx="6172200" cy="5029200"/>
          </a:xfrm>
          <a:solidFill>
            <a:srgbClr val="00FF00"/>
          </a:solidFill>
        </p:spPr>
        <p:txBody>
          <a:bodyPr/>
          <a:lstStyle/>
          <a:p>
            <a:pPr>
              <a:buFontTx/>
              <a:buNone/>
            </a:pPr>
            <a:r>
              <a:rPr lang="en-US" sz="2800" b="1" dirty="0" smtClean="0">
                <a:latin typeface="Arial" charset="0"/>
                <a:ea typeface="ヒラギノ角ゴ Pro W3" charset="0"/>
                <a:cs typeface="ヒラギノ角ゴ Pro W3" charset="0"/>
              </a:rPr>
              <a:t>      COOPERATIVE LEARNING</a:t>
            </a:r>
            <a:endParaRPr lang="en-US" sz="2800" b="1" dirty="0">
              <a:latin typeface="Arial" charset="0"/>
              <a:ea typeface="ヒラギノ角ゴ Pro W3" charset="0"/>
              <a:cs typeface="ヒラギノ角ゴ Pro W3" charset="0"/>
            </a:endParaRPr>
          </a:p>
          <a:p>
            <a:pPr>
              <a:buFontTx/>
              <a:buNone/>
            </a:pPr>
            <a:r>
              <a:rPr lang="en-US" sz="2800" b="1" dirty="0" smtClean="0">
                <a:latin typeface="Arial" charset="0"/>
                <a:ea typeface="ヒラギノ角ゴ Pro W3" charset="0"/>
                <a:cs typeface="ヒラギノ角ゴ Pro W3" charset="0"/>
              </a:rPr>
              <a:t>               “BE GLOBAL”</a:t>
            </a:r>
          </a:p>
          <a:p>
            <a:pPr>
              <a:buFontTx/>
              <a:buNone/>
            </a:pPr>
            <a:endParaRPr lang="en-US" sz="2800" b="1" dirty="0" smtClean="0">
              <a:latin typeface="Arial" charset="0"/>
              <a:ea typeface="ヒラギノ角ゴ Pro W3" charset="0"/>
              <a:cs typeface="ヒラギノ角ゴ Pro W3" charset="0"/>
            </a:endParaRPr>
          </a:p>
          <a:p>
            <a:pPr>
              <a:buFontTx/>
              <a:buNone/>
            </a:pPr>
            <a:r>
              <a:rPr lang="en-US" sz="2800" b="1" dirty="0" smtClean="0">
                <a:latin typeface="Arial" charset="0"/>
                <a:ea typeface="ヒラギノ角ゴ Pro W3" charset="0"/>
                <a:cs typeface="ヒラギノ角ゴ Pro W3" charset="0"/>
              </a:rPr>
              <a:t>Work with: </a:t>
            </a:r>
          </a:p>
          <a:p>
            <a:pPr>
              <a:buFontTx/>
              <a:buNone/>
            </a:pPr>
            <a:r>
              <a:rPr lang="en-US" sz="2800" b="1" dirty="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“Connecting A Growing Nation”</a:t>
            </a:r>
          </a:p>
          <a:p>
            <a:pPr>
              <a:buFontTx/>
              <a:buNone/>
            </a:pPr>
            <a:r>
              <a:rPr lang="en-US" sz="2800" b="1" dirty="0" smtClean="0">
                <a:latin typeface="Arial" charset="0"/>
                <a:ea typeface="ヒラギノ角ゴ Pro W3" charset="0"/>
                <a:cs typeface="ヒラギノ角ゴ Pro W3" charset="0"/>
              </a:rPr>
              <a:t>using maps, graphs, charts,</a:t>
            </a:r>
          </a:p>
          <a:p>
            <a:pPr>
              <a:buFontTx/>
              <a:buNone/>
            </a:pPr>
            <a:r>
              <a:rPr lang="en-US" sz="2800" b="1" dirty="0" smtClean="0">
                <a:latin typeface="Arial" charset="0"/>
                <a:ea typeface="ヒラギノ角ゴ Pro W3" charset="0"/>
                <a:cs typeface="ヒラギノ角ゴ Pro W3" charset="0"/>
              </a:rPr>
              <a:t>a video, photos, oral</a:t>
            </a:r>
          </a:p>
          <a:p>
            <a:pPr>
              <a:buFontTx/>
              <a:buNone/>
            </a:pPr>
            <a:r>
              <a:rPr lang="en-US" sz="2800" b="1" dirty="0" smtClean="0">
                <a:latin typeface="Arial" charset="0"/>
                <a:ea typeface="ヒラギノ角ゴ Pro W3" charset="0"/>
                <a:cs typeface="ヒラギノ角ゴ Pro W3" charset="0"/>
              </a:rPr>
              <a:t>production, teams, pair work,</a:t>
            </a:r>
          </a:p>
          <a:p>
            <a:pPr>
              <a:buFontTx/>
              <a:buNone/>
            </a:pPr>
            <a:r>
              <a:rPr lang="en-US" sz="2800" b="1" u="sng" dirty="0" smtClean="0">
                <a:latin typeface="Arial" charset="0"/>
                <a:ea typeface="ヒラギノ角ゴ Pro W3" charset="0"/>
                <a:cs typeface="ヒラギノ角ゴ Pro W3" charset="0"/>
              </a:rPr>
              <a:t>Railroads</a:t>
            </a:r>
            <a:r>
              <a:rPr lang="en-US" sz="2800" b="1" dirty="0" smtClean="0">
                <a:latin typeface="Arial" charset="0"/>
                <a:ea typeface="ヒラギノ角ゴ Pro W3" charset="0"/>
                <a:cs typeface="ヒラギノ角ゴ Pro W3" charset="0"/>
              </a:rPr>
              <a:t>: Comparison between USA and their own nation</a:t>
            </a:r>
          </a:p>
        </p:txBody>
      </p:sp>
      <p:pic>
        <p:nvPicPr>
          <p:cNvPr id="3" name="ClipArt Placeholder 2" descr="Imagen Earth Children.png"/>
          <p:cNvPicPr>
            <a:picLocks noGrp="1" noChangeAspect="1"/>
          </p:cNvPicPr>
          <p:nvPr>
            <p:ph type="clipArt" sz="half" idx="2"/>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5314" r="25314"/>
          <a:stretch>
            <a:fillRect/>
          </a:stretch>
        </p:blipFill>
        <p:spPr>
          <a:xfrm>
            <a:off x="6248400" y="1981200"/>
            <a:ext cx="2895600" cy="4114800"/>
          </a:xfrm>
        </p:spPr>
      </p:pic>
      <p:pic>
        <p:nvPicPr>
          <p:cNvPr id="5" name="Picture 4"/>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24400" y="2362200"/>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61098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7090"/>
                                        </p:tgtEl>
                                        <p:attrNameLst>
                                          <p:attrName>style.visibility</p:attrName>
                                        </p:attrNameLst>
                                      </p:cBhvr>
                                      <p:to>
                                        <p:strVal val="visible"/>
                                      </p:to>
                                    </p:set>
                                    <p:animEffect transition="in" filter="wipe(down)">
                                      <p:cBhvr>
                                        <p:cTn id="7" dur="580">
                                          <p:stCondLst>
                                            <p:cond delay="0"/>
                                          </p:stCondLst>
                                        </p:cTn>
                                        <p:tgtEl>
                                          <p:spTgt spid="217090"/>
                                        </p:tgtEl>
                                      </p:cBhvr>
                                    </p:animEffect>
                                    <p:anim calcmode="lin" valueType="num">
                                      <p:cBhvr>
                                        <p:cTn id="8" dur="1822" tmFilter="0,0; 0.14,0.36; 0.43,0.73; 0.71,0.91; 1.0,1.0">
                                          <p:stCondLst>
                                            <p:cond delay="0"/>
                                          </p:stCondLst>
                                        </p:cTn>
                                        <p:tgtEl>
                                          <p:spTgt spid="21709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709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709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709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7090"/>
                                        </p:tgtEl>
                                        <p:attrNameLst>
                                          <p:attrName>ppt_y</p:attrName>
                                        </p:attrNameLst>
                                      </p:cBhvr>
                                      <p:tavLst>
                                        <p:tav tm="0" fmla="#ppt_y-sin(pi*$)/81">
                                          <p:val>
                                            <p:fltVal val="0"/>
                                          </p:val>
                                        </p:tav>
                                        <p:tav tm="100000">
                                          <p:val>
                                            <p:fltVal val="1"/>
                                          </p:val>
                                        </p:tav>
                                      </p:tavLst>
                                    </p:anim>
                                    <p:animScale>
                                      <p:cBhvr>
                                        <p:cTn id="13" dur="26">
                                          <p:stCondLst>
                                            <p:cond delay="650"/>
                                          </p:stCondLst>
                                        </p:cTn>
                                        <p:tgtEl>
                                          <p:spTgt spid="217090"/>
                                        </p:tgtEl>
                                      </p:cBhvr>
                                      <p:to x="100000" y="60000"/>
                                    </p:animScale>
                                    <p:animScale>
                                      <p:cBhvr>
                                        <p:cTn id="14" dur="166" decel="50000">
                                          <p:stCondLst>
                                            <p:cond delay="676"/>
                                          </p:stCondLst>
                                        </p:cTn>
                                        <p:tgtEl>
                                          <p:spTgt spid="217090"/>
                                        </p:tgtEl>
                                      </p:cBhvr>
                                      <p:to x="100000" y="100000"/>
                                    </p:animScale>
                                    <p:animScale>
                                      <p:cBhvr>
                                        <p:cTn id="15" dur="26">
                                          <p:stCondLst>
                                            <p:cond delay="1312"/>
                                          </p:stCondLst>
                                        </p:cTn>
                                        <p:tgtEl>
                                          <p:spTgt spid="217090"/>
                                        </p:tgtEl>
                                      </p:cBhvr>
                                      <p:to x="100000" y="80000"/>
                                    </p:animScale>
                                    <p:animScale>
                                      <p:cBhvr>
                                        <p:cTn id="16" dur="166" decel="50000">
                                          <p:stCondLst>
                                            <p:cond delay="1338"/>
                                          </p:stCondLst>
                                        </p:cTn>
                                        <p:tgtEl>
                                          <p:spTgt spid="217090"/>
                                        </p:tgtEl>
                                      </p:cBhvr>
                                      <p:to x="100000" y="100000"/>
                                    </p:animScale>
                                    <p:animScale>
                                      <p:cBhvr>
                                        <p:cTn id="17" dur="26">
                                          <p:stCondLst>
                                            <p:cond delay="1642"/>
                                          </p:stCondLst>
                                        </p:cTn>
                                        <p:tgtEl>
                                          <p:spTgt spid="217090"/>
                                        </p:tgtEl>
                                      </p:cBhvr>
                                      <p:to x="100000" y="90000"/>
                                    </p:animScale>
                                    <p:animScale>
                                      <p:cBhvr>
                                        <p:cTn id="18" dur="166" decel="50000">
                                          <p:stCondLst>
                                            <p:cond delay="1668"/>
                                          </p:stCondLst>
                                        </p:cTn>
                                        <p:tgtEl>
                                          <p:spTgt spid="217090"/>
                                        </p:tgtEl>
                                      </p:cBhvr>
                                      <p:to x="100000" y="100000"/>
                                    </p:animScale>
                                    <p:animScale>
                                      <p:cBhvr>
                                        <p:cTn id="19" dur="26">
                                          <p:stCondLst>
                                            <p:cond delay="1808"/>
                                          </p:stCondLst>
                                        </p:cTn>
                                        <p:tgtEl>
                                          <p:spTgt spid="217090"/>
                                        </p:tgtEl>
                                      </p:cBhvr>
                                      <p:to x="100000" y="95000"/>
                                    </p:animScale>
                                    <p:animScale>
                                      <p:cBhvr>
                                        <p:cTn id="20" dur="166" decel="50000">
                                          <p:stCondLst>
                                            <p:cond delay="1834"/>
                                          </p:stCondLst>
                                        </p:cTn>
                                        <p:tgtEl>
                                          <p:spTgt spid="217090"/>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217091">
                                            <p:bg/>
                                          </p:spTgt>
                                        </p:tgtEl>
                                        <p:attrNameLst>
                                          <p:attrName>style.visibility</p:attrName>
                                        </p:attrNameLst>
                                      </p:cBhvr>
                                      <p:to>
                                        <p:strVal val="visible"/>
                                      </p:to>
                                    </p:set>
                                    <p:anim calcmode="lin" valueType="num">
                                      <p:cBhvr>
                                        <p:cTn id="25" dur="500" fill="hold"/>
                                        <p:tgtEl>
                                          <p:spTgt spid="217091">
                                            <p:bg/>
                                          </p:spTgt>
                                        </p:tgtEl>
                                        <p:attrNameLst>
                                          <p:attrName>ppt_w</p:attrName>
                                        </p:attrNameLst>
                                      </p:cBhvr>
                                      <p:tavLst>
                                        <p:tav tm="0">
                                          <p:val>
                                            <p:strVal val="#ppt_w*0.05"/>
                                          </p:val>
                                        </p:tav>
                                        <p:tav tm="100000">
                                          <p:val>
                                            <p:strVal val="#ppt_w"/>
                                          </p:val>
                                        </p:tav>
                                      </p:tavLst>
                                    </p:anim>
                                    <p:anim calcmode="lin" valueType="num">
                                      <p:cBhvr>
                                        <p:cTn id="26" dur="500" fill="hold"/>
                                        <p:tgtEl>
                                          <p:spTgt spid="217091">
                                            <p:bg/>
                                          </p:spTgt>
                                        </p:tgtEl>
                                        <p:attrNameLst>
                                          <p:attrName>ppt_h</p:attrName>
                                        </p:attrNameLst>
                                      </p:cBhvr>
                                      <p:tavLst>
                                        <p:tav tm="0">
                                          <p:val>
                                            <p:strVal val="#ppt_h"/>
                                          </p:val>
                                        </p:tav>
                                        <p:tav tm="100000">
                                          <p:val>
                                            <p:strVal val="#ppt_h"/>
                                          </p:val>
                                        </p:tav>
                                      </p:tavLst>
                                    </p:anim>
                                    <p:anim calcmode="lin" valueType="num">
                                      <p:cBhvr>
                                        <p:cTn id="27" dur="500" fill="hold"/>
                                        <p:tgtEl>
                                          <p:spTgt spid="217091">
                                            <p:bg/>
                                          </p:spTgt>
                                        </p:tgtEl>
                                        <p:attrNameLst>
                                          <p:attrName>ppt_x</p:attrName>
                                        </p:attrNameLst>
                                      </p:cBhvr>
                                      <p:tavLst>
                                        <p:tav tm="0">
                                          <p:val>
                                            <p:strVal val="#ppt_x-.2"/>
                                          </p:val>
                                        </p:tav>
                                        <p:tav tm="100000">
                                          <p:val>
                                            <p:strVal val="#ppt_x"/>
                                          </p:val>
                                        </p:tav>
                                      </p:tavLst>
                                    </p:anim>
                                    <p:anim calcmode="lin" valueType="num">
                                      <p:cBhvr>
                                        <p:cTn id="28" dur="500" fill="hold"/>
                                        <p:tgtEl>
                                          <p:spTgt spid="217091">
                                            <p:bg/>
                                          </p:spTgt>
                                        </p:tgtEl>
                                        <p:attrNameLst>
                                          <p:attrName>ppt_y</p:attrName>
                                        </p:attrNameLst>
                                      </p:cBhvr>
                                      <p:tavLst>
                                        <p:tav tm="0">
                                          <p:val>
                                            <p:strVal val="#ppt_y"/>
                                          </p:val>
                                        </p:tav>
                                        <p:tav tm="100000">
                                          <p:val>
                                            <p:strVal val="#ppt_y"/>
                                          </p:val>
                                        </p:tav>
                                      </p:tavLst>
                                    </p:anim>
                                    <p:animEffect transition="in" filter="fade">
                                      <p:cBhvr>
                                        <p:cTn id="29" dur="500"/>
                                        <p:tgtEl>
                                          <p:spTgt spid="217091">
                                            <p:bg/>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217091">
                                            <p:txEl>
                                              <p:pRg st="0" end="0"/>
                                            </p:txEl>
                                          </p:spTgt>
                                        </p:tgtEl>
                                        <p:attrNameLst>
                                          <p:attrName>style.visibility</p:attrName>
                                        </p:attrNameLst>
                                      </p:cBhvr>
                                      <p:to>
                                        <p:strVal val="visible"/>
                                      </p:to>
                                    </p:set>
                                    <p:anim calcmode="lin" valueType="num">
                                      <p:cBhvr>
                                        <p:cTn id="34" dur="500" fill="hold"/>
                                        <p:tgtEl>
                                          <p:spTgt spid="217091">
                                            <p:txEl>
                                              <p:pRg st="0" end="0"/>
                                            </p:txEl>
                                          </p:spTgt>
                                        </p:tgtEl>
                                        <p:attrNameLst>
                                          <p:attrName>ppt_w</p:attrName>
                                        </p:attrNameLst>
                                      </p:cBhvr>
                                      <p:tavLst>
                                        <p:tav tm="0">
                                          <p:val>
                                            <p:strVal val="#ppt_w*0.05"/>
                                          </p:val>
                                        </p:tav>
                                        <p:tav tm="100000">
                                          <p:val>
                                            <p:strVal val="#ppt_w"/>
                                          </p:val>
                                        </p:tav>
                                      </p:tavLst>
                                    </p:anim>
                                    <p:anim calcmode="lin" valueType="num">
                                      <p:cBhvr>
                                        <p:cTn id="35" dur="500" fill="hold"/>
                                        <p:tgtEl>
                                          <p:spTgt spid="217091">
                                            <p:txEl>
                                              <p:pRg st="0" end="0"/>
                                            </p:txEl>
                                          </p:spTgt>
                                        </p:tgtEl>
                                        <p:attrNameLst>
                                          <p:attrName>ppt_h</p:attrName>
                                        </p:attrNameLst>
                                      </p:cBhvr>
                                      <p:tavLst>
                                        <p:tav tm="0">
                                          <p:val>
                                            <p:strVal val="#ppt_h"/>
                                          </p:val>
                                        </p:tav>
                                        <p:tav tm="100000">
                                          <p:val>
                                            <p:strVal val="#ppt_h"/>
                                          </p:val>
                                        </p:tav>
                                      </p:tavLst>
                                    </p:anim>
                                    <p:anim calcmode="lin" valueType="num">
                                      <p:cBhvr>
                                        <p:cTn id="36" dur="500" fill="hold"/>
                                        <p:tgtEl>
                                          <p:spTgt spid="217091">
                                            <p:txEl>
                                              <p:pRg st="0" end="0"/>
                                            </p:txEl>
                                          </p:spTgt>
                                        </p:tgtEl>
                                        <p:attrNameLst>
                                          <p:attrName>ppt_x</p:attrName>
                                        </p:attrNameLst>
                                      </p:cBhvr>
                                      <p:tavLst>
                                        <p:tav tm="0">
                                          <p:val>
                                            <p:strVal val="#ppt_x-.2"/>
                                          </p:val>
                                        </p:tav>
                                        <p:tav tm="100000">
                                          <p:val>
                                            <p:strVal val="#ppt_x"/>
                                          </p:val>
                                        </p:tav>
                                      </p:tavLst>
                                    </p:anim>
                                    <p:anim calcmode="lin" valueType="num">
                                      <p:cBhvr>
                                        <p:cTn id="37" dur="500" fill="hold"/>
                                        <p:tgtEl>
                                          <p:spTgt spid="217091">
                                            <p:txEl>
                                              <p:pRg st="0" end="0"/>
                                            </p:txEl>
                                          </p:spTgt>
                                        </p:tgtEl>
                                        <p:attrNameLst>
                                          <p:attrName>ppt_y</p:attrName>
                                        </p:attrNameLst>
                                      </p:cBhvr>
                                      <p:tavLst>
                                        <p:tav tm="0">
                                          <p:val>
                                            <p:strVal val="#ppt_y"/>
                                          </p:val>
                                        </p:tav>
                                        <p:tav tm="100000">
                                          <p:val>
                                            <p:strVal val="#ppt_y"/>
                                          </p:val>
                                        </p:tav>
                                      </p:tavLst>
                                    </p:anim>
                                    <p:animEffect transition="in" filter="fade">
                                      <p:cBhvr>
                                        <p:cTn id="38" dur="500"/>
                                        <p:tgtEl>
                                          <p:spTgt spid="217091">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217091">
                                            <p:txEl>
                                              <p:pRg st="1" end="1"/>
                                            </p:txEl>
                                          </p:spTgt>
                                        </p:tgtEl>
                                        <p:attrNameLst>
                                          <p:attrName>style.visibility</p:attrName>
                                        </p:attrNameLst>
                                      </p:cBhvr>
                                      <p:to>
                                        <p:strVal val="visible"/>
                                      </p:to>
                                    </p:set>
                                    <p:anim calcmode="lin" valueType="num">
                                      <p:cBhvr>
                                        <p:cTn id="43" dur="500" fill="hold"/>
                                        <p:tgtEl>
                                          <p:spTgt spid="217091">
                                            <p:txEl>
                                              <p:pRg st="1" end="1"/>
                                            </p:txEl>
                                          </p:spTgt>
                                        </p:tgtEl>
                                        <p:attrNameLst>
                                          <p:attrName>ppt_w</p:attrName>
                                        </p:attrNameLst>
                                      </p:cBhvr>
                                      <p:tavLst>
                                        <p:tav tm="0">
                                          <p:val>
                                            <p:strVal val="#ppt_w*0.05"/>
                                          </p:val>
                                        </p:tav>
                                        <p:tav tm="100000">
                                          <p:val>
                                            <p:strVal val="#ppt_w"/>
                                          </p:val>
                                        </p:tav>
                                      </p:tavLst>
                                    </p:anim>
                                    <p:anim calcmode="lin" valueType="num">
                                      <p:cBhvr>
                                        <p:cTn id="44" dur="500" fill="hold"/>
                                        <p:tgtEl>
                                          <p:spTgt spid="217091">
                                            <p:txEl>
                                              <p:pRg st="1" end="1"/>
                                            </p:txEl>
                                          </p:spTgt>
                                        </p:tgtEl>
                                        <p:attrNameLst>
                                          <p:attrName>ppt_h</p:attrName>
                                        </p:attrNameLst>
                                      </p:cBhvr>
                                      <p:tavLst>
                                        <p:tav tm="0">
                                          <p:val>
                                            <p:strVal val="#ppt_h"/>
                                          </p:val>
                                        </p:tav>
                                        <p:tav tm="100000">
                                          <p:val>
                                            <p:strVal val="#ppt_h"/>
                                          </p:val>
                                        </p:tav>
                                      </p:tavLst>
                                    </p:anim>
                                    <p:anim calcmode="lin" valueType="num">
                                      <p:cBhvr>
                                        <p:cTn id="45" dur="500" fill="hold"/>
                                        <p:tgtEl>
                                          <p:spTgt spid="217091">
                                            <p:txEl>
                                              <p:pRg st="1" end="1"/>
                                            </p:txEl>
                                          </p:spTgt>
                                        </p:tgtEl>
                                        <p:attrNameLst>
                                          <p:attrName>ppt_x</p:attrName>
                                        </p:attrNameLst>
                                      </p:cBhvr>
                                      <p:tavLst>
                                        <p:tav tm="0">
                                          <p:val>
                                            <p:strVal val="#ppt_x-.2"/>
                                          </p:val>
                                        </p:tav>
                                        <p:tav tm="100000">
                                          <p:val>
                                            <p:strVal val="#ppt_x"/>
                                          </p:val>
                                        </p:tav>
                                      </p:tavLst>
                                    </p:anim>
                                    <p:anim calcmode="lin" valueType="num">
                                      <p:cBhvr>
                                        <p:cTn id="46" dur="500" fill="hold"/>
                                        <p:tgtEl>
                                          <p:spTgt spid="217091">
                                            <p:txEl>
                                              <p:pRg st="1" end="1"/>
                                            </p:txEl>
                                          </p:spTgt>
                                        </p:tgtEl>
                                        <p:attrNameLst>
                                          <p:attrName>ppt_y</p:attrName>
                                        </p:attrNameLst>
                                      </p:cBhvr>
                                      <p:tavLst>
                                        <p:tav tm="0">
                                          <p:val>
                                            <p:strVal val="#ppt_y"/>
                                          </p:val>
                                        </p:tav>
                                        <p:tav tm="100000">
                                          <p:val>
                                            <p:strVal val="#ppt_y"/>
                                          </p:val>
                                        </p:tav>
                                      </p:tavLst>
                                    </p:anim>
                                    <p:animEffect transition="in" filter="fade">
                                      <p:cBhvr>
                                        <p:cTn id="47" dur="500"/>
                                        <p:tgtEl>
                                          <p:spTgt spid="217091">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4" presetClass="entr" presetSubtype="0" accel="100000" fill="hold" grpId="0" nodeType="clickEffect">
                                  <p:stCondLst>
                                    <p:cond delay="0"/>
                                  </p:stCondLst>
                                  <p:childTnLst>
                                    <p:set>
                                      <p:cBhvr>
                                        <p:cTn id="51" dur="1" fill="hold">
                                          <p:stCondLst>
                                            <p:cond delay="0"/>
                                          </p:stCondLst>
                                        </p:cTn>
                                        <p:tgtEl>
                                          <p:spTgt spid="217091">
                                            <p:txEl>
                                              <p:pRg st="3" end="3"/>
                                            </p:txEl>
                                          </p:spTgt>
                                        </p:tgtEl>
                                        <p:attrNameLst>
                                          <p:attrName>style.visibility</p:attrName>
                                        </p:attrNameLst>
                                      </p:cBhvr>
                                      <p:to>
                                        <p:strVal val="visible"/>
                                      </p:to>
                                    </p:set>
                                    <p:anim calcmode="lin" valueType="num">
                                      <p:cBhvr>
                                        <p:cTn id="52" dur="500" fill="hold"/>
                                        <p:tgtEl>
                                          <p:spTgt spid="217091">
                                            <p:txEl>
                                              <p:pRg st="3" end="3"/>
                                            </p:txEl>
                                          </p:spTgt>
                                        </p:tgtEl>
                                        <p:attrNameLst>
                                          <p:attrName>ppt_w</p:attrName>
                                        </p:attrNameLst>
                                      </p:cBhvr>
                                      <p:tavLst>
                                        <p:tav tm="0">
                                          <p:val>
                                            <p:strVal val="#ppt_w*0.05"/>
                                          </p:val>
                                        </p:tav>
                                        <p:tav tm="100000">
                                          <p:val>
                                            <p:strVal val="#ppt_w"/>
                                          </p:val>
                                        </p:tav>
                                      </p:tavLst>
                                    </p:anim>
                                    <p:anim calcmode="lin" valueType="num">
                                      <p:cBhvr>
                                        <p:cTn id="53" dur="500" fill="hold"/>
                                        <p:tgtEl>
                                          <p:spTgt spid="217091">
                                            <p:txEl>
                                              <p:pRg st="3" end="3"/>
                                            </p:txEl>
                                          </p:spTgt>
                                        </p:tgtEl>
                                        <p:attrNameLst>
                                          <p:attrName>ppt_h</p:attrName>
                                        </p:attrNameLst>
                                      </p:cBhvr>
                                      <p:tavLst>
                                        <p:tav tm="0">
                                          <p:val>
                                            <p:strVal val="#ppt_h"/>
                                          </p:val>
                                        </p:tav>
                                        <p:tav tm="100000">
                                          <p:val>
                                            <p:strVal val="#ppt_h"/>
                                          </p:val>
                                        </p:tav>
                                      </p:tavLst>
                                    </p:anim>
                                    <p:anim calcmode="lin" valueType="num">
                                      <p:cBhvr>
                                        <p:cTn id="54" dur="500" fill="hold"/>
                                        <p:tgtEl>
                                          <p:spTgt spid="217091">
                                            <p:txEl>
                                              <p:pRg st="3" end="3"/>
                                            </p:txEl>
                                          </p:spTgt>
                                        </p:tgtEl>
                                        <p:attrNameLst>
                                          <p:attrName>ppt_x</p:attrName>
                                        </p:attrNameLst>
                                      </p:cBhvr>
                                      <p:tavLst>
                                        <p:tav tm="0">
                                          <p:val>
                                            <p:strVal val="#ppt_x-.2"/>
                                          </p:val>
                                        </p:tav>
                                        <p:tav tm="100000">
                                          <p:val>
                                            <p:strVal val="#ppt_x"/>
                                          </p:val>
                                        </p:tav>
                                      </p:tavLst>
                                    </p:anim>
                                    <p:anim calcmode="lin" valueType="num">
                                      <p:cBhvr>
                                        <p:cTn id="55" dur="500" fill="hold"/>
                                        <p:tgtEl>
                                          <p:spTgt spid="217091">
                                            <p:txEl>
                                              <p:pRg st="3" end="3"/>
                                            </p:txEl>
                                          </p:spTgt>
                                        </p:tgtEl>
                                        <p:attrNameLst>
                                          <p:attrName>ppt_y</p:attrName>
                                        </p:attrNameLst>
                                      </p:cBhvr>
                                      <p:tavLst>
                                        <p:tav tm="0">
                                          <p:val>
                                            <p:strVal val="#ppt_y"/>
                                          </p:val>
                                        </p:tav>
                                        <p:tav tm="100000">
                                          <p:val>
                                            <p:strVal val="#ppt_y"/>
                                          </p:val>
                                        </p:tav>
                                      </p:tavLst>
                                    </p:anim>
                                    <p:animEffect transition="in" filter="fade">
                                      <p:cBhvr>
                                        <p:cTn id="56" dur="500"/>
                                        <p:tgtEl>
                                          <p:spTgt spid="217091">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4" presetClass="entr" presetSubtype="0" accel="100000" fill="hold" grpId="0" nodeType="clickEffect">
                                  <p:stCondLst>
                                    <p:cond delay="0"/>
                                  </p:stCondLst>
                                  <p:childTnLst>
                                    <p:set>
                                      <p:cBhvr>
                                        <p:cTn id="60" dur="1" fill="hold">
                                          <p:stCondLst>
                                            <p:cond delay="0"/>
                                          </p:stCondLst>
                                        </p:cTn>
                                        <p:tgtEl>
                                          <p:spTgt spid="217091">
                                            <p:txEl>
                                              <p:pRg st="4" end="4"/>
                                            </p:txEl>
                                          </p:spTgt>
                                        </p:tgtEl>
                                        <p:attrNameLst>
                                          <p:attrName>style.visibility</p:attrName>
                                        </p:attrNameLst>
                                      </p:cBhvr>
                                      <p:to>
                                        <p:strVal val="visible"/>
                                      </p:to>
                                    </p:set>
                                    <p:anim calcmode="lin" valueType="num">
                                      <p:cBhvr>
                                        <p:cTn id="61" dur="500" fill="hold"/>
                                        <p:tgtEl>
                                          <p:spTgt spid="217091">
                                            <p:txEl>
                                              <p:pRg st="4" end="4"/>
                                            </p:txEl>
                                          </p:spTgt>
                                        </p:tgtEl>
                                        <p:attrNameLst>
                                          <p:attrName>ppt_w</p:attrName>
                                        </p:attrNameLst>
                                      </p:cBhvr>
                                      <p:tavLst>
                                        <p:tav tm="0">
                                          <p:val>
                                            <p:strVal val="#ppt_w*0.05"/>
                                          </p:val>
                                        </p:tav>
                                        <p:tav tm="100000">
                                          <p:val>
                                            <p:strVal val="#ppt_w"/>
                                          </p:val>
                                        </p:tav>
                                      </p:tavLst>
                                    </p:anim>
                                    <p:anim calcmode="lin" valueType="num">
                                      <p:cBhvr>
                                        <p:cTn id="62" dur="500" fill="hold"/>
                                        <p:tgtEl>
                                          <p:spTgt spid="217091">
                                            <p:txEl>
                                              <p:pRg st="4" end="4"/>
                                            </p:txEl>
                                          </p:spTgt>
                                        </p:tgtEl>
                                        <p:attrNameLst>
                                          <p:attrName>ppt_h</p:attrName>
                                        </p:attrNameLst>
                                      </p:cBhvr>
                                      <p:tavLst>
                                        <p:tav tm="0">
                                          <p:val>
                                            <p:strVal val="#ppt_h"/>
                                          </p:val>
                                        </p:tav>
                                        <p:tav tm="100000">
                                          <p:val>
                                            <p:strVal val="#ppt_h"/>
                                          </p:val>
                                        </p:tav>
                                      </p:tavLst>
                                    </p:anim>
                                    <p:anim calcmode="lin" valueType="num">
                                      <p:cBhvr>
                                        <p:cTn id="63" dur="500" fill="hold"/>
                                        <p:tgtEl>
                                          <p:spTgt spid="217091">
                                            <p:txEl>
                                              <p:pRg st="4" end="4"/>
                                            </p:txEl>
                                          </p:spTgt>
                                        </p:tgtEl>
                                        <p:attrNameLst>
                                          <p:attrName>ppt_x</p:attrName>
                                        </p:attrNameLst>
                                      </p:cBhvr>
                                      <p:tavLst>
                                        <p:tav tm="0">
                                          <p:val>
                                            <p:strVal val="#ppt_x-.2"/>
                                          </p:val>
                                        </p:tav>
                                        <p:tav tm="100000">
                                          <p:val>
                                            <p:strVal val="#ppt_x"/>
                                          </p:val>
                                        </p:tav>
                                      </p:tavLst>
                                    </p:anim>
                                    <p:anim calcmode="lin" valueType="num">
                                      <p:cBhvr>
                                        <p:cTn id="64" dur="500" fill="hold"/>
                                        <p:tgtEl>
                                          <p:spTgt spid="217091">
                                            <p:txEl>
                                              <p:pRg st="4" end="4"/>
                                            </p:txEl>
                                          </p:spTgt>
                                        </p:tgtEl>
                                        <p:attrNameLst>
                                          <p:attrName>ppt_y</p:attrName>
                                        </p:attrNameLst>
                                      </p:cBhvr>
                                      <p:tavLst>
                                        <p:tav tm="0">
                                          <p:val>
                                            <p:strVal val="#ppt_y"/>
                                          </p:val>
                                        </p:tav>
                                        <p:tav tm="100000">
                                          <p:val>
                                            <p:strVal val="#ppt_y"/>
                                          </p:val>
                                        </p:tav>
                                      </p:tavLst>
                                    </p:anim>
                                    <p:animEffect transition="in" filter="fade">
                                      <p:cBhvr>
                                        <p:cTn id="65" dur="500"/>
                                        <p:tgtEl>
                                          <p:spTgt spid="217091">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4" presetClass="entr" presetSubtype="0" accel="100000" fill="hold" grpId="0" nodeType="clickEffect">
                                  <p:stCondLst>
                                    <p:cond delay="0"/>
                                  </p:stCondLst>
                                  <p:childTnLst>
                                    <p:set>
                                      <p:cBhvr>
                                        <p:cTn id="69" dur="1" fill="hold">
                                          <p:stCondLst>
                                            <p:cond delay="0"/>
                                          </p:stCondLst>
                                        </p:cTn>
                                        <p:tgtEl>
                                          <p:spTgt spid="217091">
                                            <p:txEl>
                                              <p:pRg st="5" end="5"/>
                                            </p:txEl>
                                          </p:spTgt>
                                        </p:tgtEl>
                                        <p:attrNameLst>
                                          <p:attrName>style.visibility</p:attrName>
                                        </p:attrNameLst>
                                      </p:cBhvr>
                                      <p:to>
                                        <p:strVal val="visible"/>
                                      </p:to>
                                    </p:set>
                                    <p:anim calcmode="lin" valueType="num">
                                      <p:cBhvr>
                                        <p:cTn id="70" dur="500" fill="hold"/>
                                        <p:tgtEl>
                                          <p:spTgt spid="217091">
                                            <p:txEl>
                                              <p:pRg st="5" end="5"/>
                                            </p:txEl>
                                          </p:spTgt>
                                        </p:tgtEl>
                                        <p:attrNameLst>
                                          <p:attrName>ppt_w</p:attrName>
                                        </p:attrNameLst>
                                      </p:cBhvr>
                                      <p:tavLst>
                                        <p:tav tm="0">
                                          <p:val>
                                            <p:strVal val="#ppt_w*0.05"/>
                                          </p:val>
                                        </p:tav>
                                        <p:tav tm="100000">
                                          <p:val>
                                            <p:strVal val="#ppt_w"/>
                                          </p:val>
                                        </p:tav>
                                      </p:tavLst>
                                    </p:anim>
                                    <p:anim calcmode="lin" valueType="num">
                                      <p:cBhvr>
                                        <p:cTn id="71" dur="500" fill="hold"/>
                                        <p:tgtEl>
                                          <p:spTgt spid="217091">
                                            <p:txEl>
                                              <p:pRg st="5" end="5"/>
                                            </p:txEl>
                                          </p:spTgt>
                                        </p:tgtEl>
                                        <p:attrNameLst>
                                          <p:attrName>ppt_h</p:attrName>
                                        </p:attrNameLst>
                                      </p:cBhvr>
                                      <p:tavLst>
                                        <p:tav tm="0">
                                          <p:val>
                                            <p:strVal val="#ppt_h"/>
                                          </p:val>
                                        </p:tav>
                                        <p:tav tm="100000">
                                          <p:val>
                                            <p:strVal val="#ppt_h"/>
                                          </p:val>
                                        </p:tav>
                                      </p:tavLst>
                                    </p:anim>
                                    <p:anim calcmode="lin" valueType="num">
                                      <p:cBhvr>
                                        <p:cTn id="72" dur="500" fill="hold"/>
                                        <p:tgtEl>
                                          <p:spTgt spid="217091">
                                            <p:txEl>
                                              <p:pRg st="5" end="5"/>
                                            </p:txEl>
                                          </p:spTgt>
                                        </p:tgtEl>
                                        <p:attrNameLst>
                                          <p:attrName>ppt_x</p:attrName>
                                        </p:attrNameLst>
                                      </p:cBhvr>
                                      <p:tavLst>
                                        <p:tav tm="0">
                                          <p:val>
                                            <p:strVal val="#ppt_x-.2"/>
                                          </p:val>
                                        </p:tav>
                                        <p:tav tm="100000">
                                          <p:val>
                                            <p:strVal val="#ppt_x"/>
                                          </p:val>
                                        </p:tav>
                                      </p:tavLst>
                                    </p:anim>
                                    <p:anim calcmode="lin" valueType="num">
                                      <p:cBhvr>
                                        <p:cTn id="73" dur="500" fill="hold"/>
                                        <p:tgtEl>
                                          <p:spTgt spid="217091">
                                            <p:txEl>
                                              <p:pRg st="5" end="5"/>
                                            </p:txEl>
                                          </p:spTgt>
                                        </p:tgtEl>
                                        <p:attrNameLst>
                                          <p:attrName>ppt_y</p:attrName>
                                        </p:attrNameLst>
                                      </p:cBhvr>
                                      <p:tavLst>
                                        <p:tav tm="0">
                                          <p:val>
                                            <p:strVal val="#ppt_y"/>
                                          </p:val>
                                        </p:tav>
                                        <p:tav tm="100000">
                                          <p:val>
                                            <p:strVal val="#ppt_y"/>
                                          </p:val>
                                        </p:tav>
                                      </p:tavLst>
                                    </p:anim>
                                    <p:animEffect transition="in" filter="fade">
                                      <p:cBhvr>
                                        <p:cTn id="74" dur="500"/>
                                        <p:tgtEl>
                                          <p:spTgt spid="217091">
                                            <p:txEl>
                                              <p:pRg st="5" end="5"/>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54" presetClass="entr" presetSubtype="0" accel="100000" fill="hold" grpId="0" nodeType="clickEffect">
                                  <p:stCondLst>
                                    <p:cond delay="0"/>
                                  </p:stCondLst>
                                  <p:childTnLst>
                                    <p:set>
                                      <p:cBhvr>
                                        <p:cTn id="78" dur="1" fill="hold">
                                          <p:stCondLst>
                                            <p:cond delay="0"/>
                                          </p:stCondLst>
                                        </p:cTn>
                                        <p:tgtEl>
                                          <p:spTgt spid="217091">
                                            <p:txEl>
                                              <p:pRg st="6" end="6"/>
                                            </p:txEl>
                                          </p:spTgt>
                                        </p:tgtEl>
                                        <p:attrNameLst>
                                          <p:attrName>style.visibility</p:attrName>
                                        </p:attrNameLst>
                                      </p:cBhvr>
                                      <p:to>
                                        <p:strVal val="visible"/>
                                      </p:to>
                                    </p:set>
                                    <p:anim calcmode="lin" valueType="num">
                                      <p:cBhvr>
                                        <p:cTn id="79" dur="500" fill="hold"/>
                                        <p:tgtEl>
                                          <p:spTgt spid="217091">
                                            <p:txEl>
                                              <p:pRg st="6" end="6"/>
                                            </p:txEl>
                                          </p:spTgt>
                                        </p:tgtEl>
                                        <p:attrNameLst>
                                          <p:attrName>ppt_w</p:attrName>
                                        </p:attrNameLst>
                                      </p:cBhvr>
                                      <p:tavLst>
                                        <p:tav tm="0">
                                          <p:val>
                                            <p:strVal val="#ppt_w*0.05"/>
                                          </p:val>
                                        </p:tav>
                                        <p:tav tm="100000">
                                          <p:val>
                                            <p:strVal val="#ppt_w"/>
                                          </p:val>
                                        </p:tav>
                                      </p:tavLst>
                                    </p:anim>
                                    <p:anim calcmode="lin" valueType="num">
                                      <p:cBhvr>
                                        <p:cTn id="80" dur="500" fill="hold"/>
                                        <p:tgtEl>
                                          <p:spTgt spid="217091">
                                            <p:txEl>
                                              <p:pRg st="6" end="6"/>
                                            </p:txEl>
                                          </p:spTgt>
                                        </p:tgtEl>
                                        <p:attrNameLst>
                                          <p:attrName>ppt_h</p:attrName>
                                        </p:attrNameLst>
                                      </p:cBhvr>
                                      <p:tavLst>
                                        <p:tav tm="0">
                                          <p:val>
                                            <p:strVal val="#ppt_h"/>
                                          </p:val>
                                        </p:tav>
                                        <p:tav tm="100000">
                                          <p:val>
                                            <p:strVal val="#ppt_h"/>
                                          </p:val>
                                        </p:tav>
                                      </p:tavLst>
                                    </p:anim>
                                    <p:anim calcmode="lin" valueType="num">
                                      <p:cBhvr>
                                        <p:cTn id="81" dur="500" fill="hold"/>
                                        <p:tgtEl>
                                          <p:spTgt spid="217091">
                                            <p:txEl>
                                              <p:pRg st="6" end="6"/>
                                            </p:txEl>
                                          </p:spTgt>
                                        </p:tgtEl>
                                        <p:attrNameLst>
                                          <p:attrName>ppt_x</p:attrName>
                                        </p:attrNameLst>
                                      </p:cBhvr>
                                      <p:tavLst>
                                        <p:tav tm="0">
                                          <p:val>
                                            <p:strVal val="#ppt_x-.2"/>
                                          </p:val>
                                        </p:tav>
                                        <p:tav tm="100000">
                                          <p:val>
                                            <p:strVal val="#ppt_x"/>
                                          </p:val>
                                        </p:tav>
                                      </p:tavLst>
                                    </p:anim>
                                    <p:anim calcmode="lin" valueType="num">
                                      <p:cBhvr>
                                        <p:cTn id="82" dur="500" fill="hold"/>
                                        <p:tgtEl>
                                          <p:spTgt spid="217091">
                                            <p:txEl>
                                              <p:pRg st="6" end="6"/>
                                            </p:txEl>
                                          </p:spTgt>
                                        </p:tgtEl>
                                        <p:attrNameLst>
                                          <p:attrName>ppt_y</p:attrName>
                                        </p:attrNameLst>
                                      </p:cBhvr>
                                      <p:tavLst>
                                        <p:tav tm="0">
                                          <p:val>
                                            <p:strVal val="#ppt_y"/>
                                          </p:val>
                                        </p:tav>
                                        <p:tav tm="100000">
                                          <p:val>
                                            <p:strVal val="#ppt_y"/>
                                          </p:val>
                                        </p:tav>
                                      </p:tavLst>
                                    </p:anim>
                                    <p:animEffect transition="in" filter="fade">
                                      <p:cBhvr>
                                        <p:cTn id="83" dur="500"/>
                                        <p:tgtEl>
                                          <p:spTgt spid="217091">
                                            <p:txEl>
                                              <p:pRg st="6" end="6"/>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54" presetClass="entr" presetSubtype="0" accel="100000" fill="hold" grpId="0" nodeType="clickEffect">
                                  <p:stCondLst>
                                    <p:cond delay="0"/>
                                  </p:stCondLst>
                                  <p:childTnLst>
                                    <p:set>
                                      <p:cBhvr>
                                        <p:cTn id="87" dur="1" fill="hold">
                                          <p:stCondLst>
                                            <p:cond delay="0"/>
                                          </p:stCondLst>
                                        </p:cTn>
                                        <p:tgtEl>
                                          <p:spTgt spid="217091">
                                            <p:txEl>
                                              <p:pRg st="7" end="7"/>
                                            </p:txEl>
                                          </p:spTgt>
                                        </p:tgtEl>
                                        <p:attrNameLst>
                                          <p:attrName>style.visibility</p:attrName>
                                        </p:attrNameLst>
                                      </p:cBhvr>
                                      <p:to>
                                        <p:strVal val="visible"/>
                                      </p:to>
                                    </p:set>
                                    <p:anim calcmode="lin" valueType="num">
                                      <p:cBhvr>
                                        <p:cTn id="88" dur="500" fill="hold"/>
                                        <p:tgtEl>
                                          <p:spTgt spid="217091">
                                            <p:txEl>
                                              <p:pRg st="7" end="7"/>
                                            </p:txEl>
                                          </p:spTgt>
                                        </p:tgtEl>
                                        <p:attrNameLst>
                                          <p:attrName>ppt_w</p:attrName>
                                        </p:attrNameLst>
                                      </p:cBhvr>
                                      <p:tavLst>
                                        <p:tav tm="0">
                                          <p:val>
                                            <p:strVal val="#ppt_w*0.05"/>
                                          </p:val>
                                        </p:tav>
                                        <p:tav tm="100000">
                                          <p:val>
                                            <p:strVal val="#ppt_w"/>
                                          </p:val>
                                        </p:tav>
                                      </p:tavLst>
                                    </p:anim>
                                    <p:anim calcmode="lin" valueType="num">
                                      <p:cBhvr>
                                        <p:cTn id="89" dur="500" fill="hold"/>
                                        <p:tgtEl>
                                          <p:spTgt spid="217091">
                                            <p:txEl>
                                              <p:pRg st="7" end="7"/>
                                            </p:txEl>
                                          </p:spTgt>
                                        </p:tgtEl>
                                        <p:attrNameLst>
                                          <p:attrName>ppt_h</p:attrName>
                                        </p:attrNameLst>
                                      </p:cBhvr>
                                      <p:tavLst>
                                        <p:tav tm="0">
                                          <p:val>
                                            <p:strVal val="#ppt_h"/>
                                          </p:val>
                                        </p:tav>
                                        <p:tav tm="100000">
                                          <p:val>
                                            <p:strVal val="#ppt_h"/>
                                          </p:val>
                                        </p:tav>
                                      </p:tavLst>
                                    </p:anim>
                                    <p:anim calcmode="lin" valueType="num">
                                      <p:cBhvr>
                                        <p:cTn id="90" dur="500" fill="hold"/>
                                        <p:tgtEl>
                                          <p:spTgt spid="217091">
                                            <p:txEl>
                                              <p:pRg st="7" end="7"/>
                                            </p:txEl>
                                          </p:spTgt>
                                        </p:tgtEl>
                                        <p:attrNameLst>
                                          <p:attrName>ppt_x</p:attrName>
                                        </p:attrNameLst>
                                      </p:cBhvr>
                                      <p:tavLst>
                                        <p:tav tm="0">
                                          <p:val>
                                            <p:strVal val="#ppt_x-.2"/>
                                          </p:val>
                                        </p:tav>
                                        <p:tav tm="100000">
                                          <p:val>
                                            <p:strVal val="#ppt_x"/>
                                          </p:val>
                                        </p:tav>
                                      </p:tavLst>
                                    </p:anim>
                                    <p:anim calcmode="lin" valueType="num">
                                      <p:cBhvr>
                                        <p:cTn id="91" dur="500" fill="hold"/>
                                        <p:tgtEl>
                                          <p:spTgt spid="217091">
                                            <p:txEl>
                                              <p:pRg st="7" end="7"/>
                                            </p:txEl>
                                          </p:spTgt>
                                        </p:tgtEl>
                                        <p:attrNameLst>
                                          <p:attrName>ppt_y</p:attrName>
                                        </p:attrNameLst>
                                      </p:cBhvr>
                                      <p:tavLst>
                                        <p:tav tm="0">
                                          <p:val>
                                            <p:strVal val="#ppt_y"/>
                                          </p:val>
                                        </p:tav>
                                        <p:tav tm="100000">
                                          <p:val>
                                            <p:strVal val="#ppt_y"/>
                                          </p:val>
                                        </p:tav>
                                      </p:tavLst>
                                    </p:anim>
                                    <p:animEffect transition="in" filter="fade">
                                      <p:cBhvr>
                                        <p:cTn id="92" dur="500"/>
                                        <p:tgtEl>
                                          <p:spTgt spid="217091">
                                            <p:txEl>
                                              <p:pRg st="7" end="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54" presetClass="entr" presetSubtype="0" accel="100000" fill="hold" grpId="0" nodeType="clickEffect">
                                  <p:stCondLst>
                                    <p:cond delay="0"/>
                                  </p:stCondLst>
                                  <p:childTnLst>
                                    <p:set>
                                      <p:cBhvr>
                                        <p:cTn id="96" dur="1" fill="hold">
                                          <p:stCondLst>
                                            <p:cond delay="0"/>
                                          </p:stCondLst>
                                        </p:cTn>
                                        <p:tgtEl>
                                          <p:spTgt spid="217091">
                                            <p:txEl>
                                              <p:pRg st="8" end="8"/>
                                            </p:txEl>
                                          </p:spTgt>
                                        </p:tgtEl>
                                        <p:attrNameLst>
                                          <p:attrName>style.visibility</p:attrName>
                                        </p:attrNameLst>
                                      </p:cBhvr>
                                      <p:to>
                                        <p:strVal val="visible"/>
                                      </p:to>
                                    </p:set>
                                    <p:anim calcmode="lin" valueType="num">
                                      <p:cBhvr>
                                        <p:cTn id="97" dur="500" fill="hold"/>
                                        <p:tgtEl>
                                          <p:spTgt spid="217091">
                                            <p:txEl>
                                              <p:pRg st="8" end="8"/>
                                            </p:txEl>
                                          </p:spTgt>
                                        </p:tgtEl>
                                        <p:attrNameLst>
                                          <p:attrName>ppt_w</p:attrName>
                                        </p:attrNameLst>
                                      </p:cBhvr>
                                      <p:tavLst>
                                        <p:tav tm="0">
                                          <p:val>
                                            <p:strVal val="#ppt_w*0.05"/>
                                          </p:val>
                                        </p:tav>
                                        <p:tav tm="100000">
                                          <p:val>
                                            <p:strVal val="#ppt_w"/>
                                          </p:val>
                                        </p:tav>
                                      </p:tavLst>
                                    </p:anim>
                                    <p:anim calcmode="lin" valueType="num">
                                      <p:cBhvr>
                                        <p:cTn id="98" dur="500" fill="hold"/>
                                        <p:tgtEl>
                                          <p:spTgt spid="217091">
                                            <p:txEl>
                                              <p:pRg st="8" end="8"/>
                                            </p:txEl>
                                          </p:spTgt>
                                        </p:tgtEl>
                                        <p:attrNameLst>
                                          <p:attrName>ppt_h</p:attrName>
                                        </p:attrNameLst>
                                      </p:cBhvr>
                                      <p:tavLst>
                                        <p:tav tm="0">
                                          <p:val>
                                            <p:strVal val="#ppt_h"/>
                                          </p:val>
                                        </p:tav>
                                        <p:tav tm="100000">
                                          <p:val>
                                            <p:strVal val="#ppt_h"/>
                                          </p:val>
                                        </p:tav>
                                      </p:tavLst>
                                    </p:anim>
                                    <p:anim calcmode="lin" valueType="num">
                                      <p:cBhvr>
                                        <p:cTn id="99" dur="500" fill="hold"/>
                                        <p:tgtEl>
                                          <p:spTgt spid="217091">
                                            <p:txEl>
                                              <p:pRg st="8" end="8"/>
                                            </p:txEl>
                                          </p:spTgt>
                                        </p:tgtEl>
                                        <p:attrNameLst>
                                          <p:attrName>ppt_x</p:attrName>
                                        </p:attrNameLst>
                                      </p:cBhvr>
                                      <p:tavLst>
                                        <p:tav tm="0">
                                          <p:val>
                                            <p:strVal val="#ppt_x-.2"/>
                                          </p:val>
                                        </p:tav>
                                        <p:tav tm="100000">
                                          <p:val>
                                            <p:strVal val="#ppt_x"/>
                                          </p:val>
                                        </p:tav>
                                      </p:tavLst>
                                    </p:anim>
                                    <p:anim calcmode="lin" valueType="num">
                                      <p:cBhvr>
                                        <p:cTn id="100" dur="500" fill="hold"/>
                                        <p:tgtEl>
                                          <p:spTgt spid="217091">
                                            <p:txEl>
                                              <p:pRg st="8" end="8"/>
                                            </p:txEl>
                                          </p:spTgt>
                                        </p:tgtEl>
                                        <p:attrNameLst>
                                          <p:attrName>ppt_y</p:attrName>
                                        </p:attrNameLst>
                                      </p:cBhvr>
                                      <p:tavLst>
                                        <p:tav tm="0">
                                          <p:val>
                                            <p:strVal val="#ppt_y"/>
                                          </p:val>
                                        </p:tav>
                                        <p:tav tm="100000">
                                          <p:val>
                                            <p:strVal val="#ppt_y"/>
                                          </p:val>
                                        </p:tav>
                                      </p:tavLst>
                                    </p:anim>
                                    <p:animEffect transition="in" filter="fade">
                                      <p:cBhvr>
                                        <p:cTn id="101" dur="500"/>
                                        <p:tgtEl>
                                          <p:spTgt spid="2170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animBg="1"/>
      <p:bldP spid="217091" grpId="0" build="p" animBg="1"/>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685800" y="0"/>
            <a:ext cx="7772400" cy="1066800"/>
          </a:xfrm>
          <a:solidFill>
            <a:srgbClr val="FFFF00"/>
          </a:solidFill>
        </p:spPr>
        <p:txBody>
          <a:bodyPr/>
          <a:lstStyle/>
          <a:p>
            <a:r>
              <a:rPr lang="en-US" b="1" dirty="0"/>
              <a:t>¿</a:t>
            </a:r>
            <a:r>
              <a:rPr lang="en-US" b="1" dirty="0" err="1"/>
              <a:t>C</a:t>
            </a:r>
            <a:r>
              <a:rPr lang="en-US" altLang="ja-JP" b="1" dirty="0" err="1"/>
              <a:t>ó</a:t>
            </a:r>
            <a:r>
              <a:rPr lang="en-US" b="1" dirty="0" err="1"/>
              <a:t>mo</a:t>
            </a:r>
            <a:r>
              <a:rPr lang="en-US" b="1" dirty="0"/>
              <a:t> </a:t>
            </a:r>
            <a:r>
              <a:rPr lang="en-US" b="1" dirty="0" err="1" smtClean="0"/>
              <a:t>aprendemos</a:t>
            </a:r>
            <a:r>
              <a:rPr lang="en-US" b="1" dirty="0" smtClean="0"/>
              <a:t> </a:t>
            </a:r>
            <a:r>
              <a:rPr lang="en-US" b="1" dirty="0" err="1"/>
              <a:t>mejor</a:t>
            </a:r>
            <a:r>
              <a:rPr lang="en-US" b="1" dirty="0"/>
              <a:t> ?</a:t>
            </a:r>
          </a:p>
        </p:txBody>
      </p:sp>
      <p:sp>
        <p:nvSpPr>
          <p:cNvPr id="131075" name="Rectangle 3"/>
          <p:cNvSpPr>
            <a:spLocks noGrp="1" noChangeArrowheads="1"/>
          </p:cNvSpPr>
          <p:nvPr>
            <p:ph type="body" sz="half" idx="2"/>
          </p:nvPr>
        </p:nvSpPr>
        <p:spPr>
          <a:xfrm>
            <a:off x="3581400" y="1295400"/>
            <a:ext cx="5334000" cy="5562600"/>
          </a:xfrm>
          <a:solidFill>
            <a:srgbClr val="E1B7FF"/>
          </a:solidFill>
        </p:spPr>
        <p:txBody>
          <a:bodyPr/>
          <a:lstStyle/>
          <a:p>
            <a:pPr marL="0" indent="0">
              <a:lnSpc>
                <a:spcPct val="90000"/>
              </a:lnSpc>
              <a:buNone/>
            </a:pPr>
            <a:r>
              <a:rPr lang="en-US" sz="2000" b="1" dirty="0" smtClean="0"/>
              <a:t>                 </a:t>
            </a:r>
            <a:r>
              <a:rPr lang="en-US" sz="2800" b="1" u="sng" dirty="0" smtClean="0">
                <a:solidFill>
                  <a:srgbClr val="FF0000"/>
                </a:solidFill>
              </a:rPr>
              <a:t> UNO</a:t>
            </a:r>
            <a:endParaRPr lang="en-US" sz="2800" b="1" u="sng" dirty="0">
              <a:solidFill>
                <a:srgbClr val="FF0000"/>
              </a:solidFill>
            </a:endParaRPr>
          </a:p>
          <a:p>
            <a:pPr>
              <a:lnSpc>
                <a:spcPct val="90000"/>
              </a:lnSpc>
            </a:pPr>
            <a:r>
              <a:rPr lang="en-US" sz="2800" b="1" dirty="0" err="1"/>
              <a:t>Utilizando</a:t>
            </a:r>
            <a:r>
              <a:rPr lang="en-US" sz="2800" b="1" dirty="0"/>
              <a:t> </a:t>
            </a:r>
            <a:r>
              <a:rPr lang="en-US" sz="2800" b="1" dirty="0" err="1"/>
              <a:t>las</a:t>
            </a:r>
            <a:endParaRPr lang="en-US" sz="2800" b="1" dirty="0"/>
          </a:p>
          <a:p>
            <a:pPr>
              <a:lnSpc>
                <a:spcPct val="90000"/>
              </a:lnSpc>
              <a:buFontTx/>
              <a:buNone/>
            </a:pPr>
            <a:r>
              <a:rPr lang="en-US" sz="2800" b="1" dirty="0"/>
              <a:t>    </a:t>
            </a:r>
            <a:r>
              <a:rPr lang="en-US" sz="2800" b="1" u="sng" dirty="0" err="1"/>
              <a:t>inteligencias</a:t>
            </a:r>
            <a:r>
              <a:rPr lang="en-US" sz="2800" b="1" u="sng" dirty="0"/>
              <a:t> </a:t>
            </a:r>
            <a:r>
              <a:rPr lang="en-US" sz="2800" b="1" u="sng" dirty="0" err="1"/>
              <a:t>m</a:t>
            </a:r>
            <a:r>
              <a:rPr lang="en-US" altLang="ja-JP" sz="2800" b="1" u="sng" dirty="0" err="1"/>
              <a:t>últiples</a:t>
            </a:r>
            <a:r>
              <a:rPr lang="en-US" altLang="ja-JP" sz="2800" b="1" dirty="0"/>
              <a:t>:</a:t>
            </a:r>
          </a:p>
          <a:p>
            <a:pPr>
              <a:lnSpc>
                <a:spcPct val="90000"/>
              </a:lnSpc>
              <a:buFontTx/>
              <a:buNone/>
            </a:pPr>
            <a:r>
              <a:rPr lang="en-US" altLang="ja-JP" sz="2800" b="1" dirty="0"/>
              <a:t>    </a:t>
            </a:r>
            <a:r>
              <a:rPr lang="en-US" altLang="ja-JP" sz="2800" b="1" dirty="0" err="1"/>
              <a:t>por</a:t>
            </a:r>
            <a:r>
              <a:rPr lang="en-US" altLang="ja-JP" sz="2800" b="1" dirty="0"/>
              <a:t> Dr. Howard </a:t>
            </a:r>
            <a:r>
              <a:rPr lang="en-US" altLang="ja-JP" sz="2800" b="1" dirty="0" smtClean="0"/>
              <a:t>Gardner</a:t>
            </a:r>
            <a:endParaRPr lang="en-US" altLang="ja-JP" sz="2800" b="1" dirty="0"/>
          </a:p>
          <a:p>
            <a:pPr>
              <a:lnSpc>
                <a:spcPct val="90000"/>
              </a:lnSpc>
              <a:buFontTx/>
              <a:buNone/>
            </a:pPr>
            <a:endParaRPr lang="en-US" altLang="ja-JP" sz="2800" b="1" dirty="0"/>
          </a:p>
          <a:p>
            <a:pPr>
              <a:lnSpc>
                <a:spcPct val="90000"/>
              </a:lnSpc>
            </a:pPr>
            <a:r>
              <a:rPr lang="en-US" altLang="ja-JP" sz="2800" b="1" dirty="0" err="1"/>
              <a:t>Visualmente</a:t>
            </a:r>
            <a:endParaRPr lang="en-US" altLang="ja-JP" sz="2800" b="1" dirty="0"/>
          </a:p>
          <a:p>
            <a:pPr>
              <a:lnSpc>
                <a:spcPct val="90000"/>
              </a:lnSpc>
            </a:pPr>
            <a:r>
              <a:rPr lang="en-US" altLang="ja-JP" sz="2800" b="1" dirty="0" err="1" smtClean="0"/>
              <a:t>Trabajando</a:t>
            </a:r>
            <a:r>
              <a:rPr lang="en-US" altLang="ja-JP" sz="2800" b="1" dirty="0" smtClean="0"/>
              <a:t> en </a:t>
            </a:r>
            <a:r>
              <a:rPr lang="en-US" altLang="ja-JP" sz="2800" b="1" dirty="0" err="1" smtClean="0"/>
              <a:t>equipo</a:t>
            </a:r>
            <a:endParaRPr lang="en-US" altLang="ja-JP" sz="2800" b="1" dirty="0" smtClean="0"/>
          </a:p>
          <a:p>
            <a:pPr>
              <a:lnSpc>
                <a:spcPct val="90000"/>
              </a:lnSpc>
            </a:pPr>
            <a:endParaRPr lang="en-US" altLang="ja-JP" sz="2800" b="1" dirty="0"/>
          </a:p>
          <a:p>
            <a:pPr>
              <a:lnSpc>
                <a:spcPct val="90000"/>
              </a:lnSpc>
            </a:pPr>
            <a:r>
              <a:rPr lang="en-US" altLang="ja-JP" sz="2800" b="1" dirty="0" err="1"/>
              <a:t>Pensamientos</a:t>
            </a:r>
            <a:r>
              <a:rPr lang="en-US" altLang="ja-JP" sz="2800" b="1" dirty="0"/>
              <a:t> </a:t>
            </a:r>
            <a:r>
              <a:rPr lang="en-US" altLang="ja-JP" sz="2800" b="1" dirty="0" err="1" smtClean="0"/>
              <a:t>profundos</a:t>
            </a:r>
            <a:endParaRPr lang="en-US" altLang="ja-JP" sz="2800" b="1" dirty="0"/>
          </a:p>
          <a:p>
            <a:pPr>
              <a:lnSpc>
                <a:spcPct val="90000"/>
              </a:lnSpc>
            </a:pPr>
            <a:r>
              <a:rPr lang="en-US" altLang="ja-JP" sz="2800" b="1" dirty="0" err="1"/>
              <a:t>Inteligencia</a:t>
            </a:r>
            <a:r>
              <a:rPr lang="en-US" altLang="ja-JP" sz="2800" b="1" dirty="0"/>
              <a:t> </a:t>
            </a:r>
            <a:r>
              <a:rPr lang="en-US" altLang="ja-JP" sz="2800" b="1" dirty="0" err="1"/>
              <a:t>emocional</a:t>
            </a:r>
            <a:endParaRPr lang="en-US" altLang="ja-JP" sz="2800" b="1" dirty="0"/>
          </a:p>
          <a:p>
            <a:pPr>
              <a:lnSpc>
                <a:spcPct val="90000"/>
              </a:lnSpc>
            </a:pPr>
            <a:endParaRPr lang="en-US" altLang="ja-JP" sz="2800" b="1" dirty="0"/>
          </a:p>
          <a:p>
            <a:pPr>
              <a:lnSpc>
                <a:spcPct val="90000"/>
              </a:lnSpc>
            </a:pPr>
            <a:endParaRPr lang="en-US" altLang="ja-JP" sz="2400" b="1" dirty="0"/>
          </a:p>
          <a:p>
            <a:pPr>
              <a:lnSpc>
                <a:spcPct val="90000"/>
              </a:lnSpc>
            </a:pPr>
            <a:endParaRPr lang="en-US" sz="2000" b="1" dirty="0"/>
          </a:p>
        </p:txBody>
      </p:sp>
      <p:pic>
        <p:nvPicPr>
          <p:cNvPr id="5" name="ClipArt Placeholder 4" descr="skd181702sdc.png"/>
          <p:cNvPicPr>
            <a:picLocks noGrp="1" noChangeAspect="1"/>
          </p:cNvPicPr>
          <p:nvPr>
            <p:ph type="clipArt"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7989" b="7989"/>
          <a:stretch>
            <a:fillRect/>
          </a:stretch>
        </p:blipFill>
        <p:spPr>
          <a:xfrm>
            <a:off x="0" y="1219200"/>
            <a:ext cx="3276600" cy="4876800"/>
          </a:xfrm>
        </p:spPr>
      </p:pic>
      <p:pic>
        <p:nvPicPr>
          <p:cNvPr id="6" name="Picture 5"/>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846445"/>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14671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31074"/>
                                        </p:tgtEl>
                                        <p:attrNameLst>
                                          <p:attrName>style.visibility</p:attrName>
                                        </p:attrNameLst>
                                      </p:cBhvr>
                                      <p:to>
                                        <p:strVal val="visible"/>
                                      </p:to>
                                    </p:set>
                                    <p:anim calcmode="lin" valueType="num">
                                      <p:cBhvr>
                                        <p:cTn id="7" dur="500" decel="50000" fill="hold">
                                          <p:stCondLst>
                                            <p:cond delay="0"/>
                                          </p:stCondLst>
                                        </p:cTn>
                                        <p:tgtEl>
                                          <p:spTgt spid="131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1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1074"/>
                                        </p:tgtEl>
                                        <p:attrNameLst>
                                          <p:attrName>ppt_w</p:attrName>
                                        </p:attrNameLst>
                                      </p:cBhvr>
                                      <p:tavLst>
                                        <p:tav tm="0">
                                          <p:val>
                                            <p:strVal val="#ppt_w*.05"/>
                                          </p:val>
                                        </p:tav>
                                        <p:tav tm="100000">
                                          <p:val>
                                            <p:strVal val="#ppt_w"/>
                                          </p:val>
                                        </p:tav>
                                      </p:tavLst>
                                    </p:anim>
                                    <p:anim calcmode="lin" valueType="num">
                                      <p:cBhvr>
                                        <p:cTn id="10" dur="1000" fill="hold"/>
                                        <p:tgtEl>
                                          <p:spTgt spid="131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1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1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1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10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4" presetClass="entr" presetSubtype="0" accel="100000" fill="hold" grpId="0" nodeType="clickEffect">
                                  <p:stCondLst>
                                    <p:cond delay="0"/>
                                  </p:stCondLst>
                                  <p:childTnLst>
                                    <p:set>
                                      <p:cBhvr>
                                        <p:cTn id="18" dur="1" fill="hold">
                                          <p:stCondLst>
                                            <p:cond delay="0"/>
                                          </p:stCondLst>
                                        </p:cTn>
                                        <p:tgtEl>
                                          <p:spTgt spid="131075">
                                            <p:bg/>
                                          </p:spTgt>
                                        </p:tgtEl>
                                        <p:attrNameLst>
                                          <p:attrName>style.visibility</p:attrName>
                                        </p:attrNameLst>
                                      </p:cBhvr>
                                      <p:to>
                                        <p:strVal val="visible"/>
                                      </p:to>
                                    </p:set>
                                    <p:anim calcmode="lin" valueType="num">
                                      <p:cBhvr>
                                        <p:cTn id="19" dur="500" fill="hold"/>
                                        <p:tgtEl>
                                          <p:spTgt spid="131075">
                                            <p:bg/>
                                          </p:spTgt>
                                        </p:tgtEl>
                                        <p:attrNameLst>
                                          <p:attrName>ppt_w</p:attrName>
                                        </p:attrNameLst>
                                      </p:cBhvr>
                                      <p:tavLst>
                                        <p:tav tm="0">
                                          <p:val>
                                            <p:strVal val="#ppt_w*0.05"/>
                                          </p:val>
                                        </p:tav>
                                        <p:tav tm="100000">
                                          <p:val>
                                            <p:strVal val="#ppt_w"/>
                                          </p:val>
                                        </p:tav>
                                      </p:tavLst>
                                    </p:anim>
                                    <p:anim calcmode="lin" valueType="num">
                                      <p:cBhvr>
                                        <p:cTn id="20" dur="500" fill="hold"/>
                                        <p:tgtEl>
                                          <p:spTgt spid="131075">
                                            <p:bg/>
                                          </p:spTgt>
                                        </p:tgtEl>
                                        <p:attrNameLst>
                                          <p:attrName>ppt_h</p:attrName>
                                        </p:attrNameLst>
                                      </p:cBhvr>
                                      <p:tavLst>
                                        <p:tav tm="0">
                                          <p:val>
                                            <p:strVal val="#ppt_h"/>
                                          </p:val>
                                        </p:tav>
                                        <p:tav tm="100000">
                                          <p:val>
                                            <p:strVal val="#ppt_h"/>
                                          </p:val>
                                        </p:tav>
                                      </p:tavLst>
                                    </p:anim>
                                    <p:anim calcmode="lin" valueType="num">
                                      <p:cBhvr>
                                        <p:cTn id="21" dur="500" fill="hold"/>
                                        <p:tgtEl>
                                          <p:spTgt spid="131075">
                                            <p:bg/>
                                          </p:spTgt>
                                        </p:tgtEl>
                                        <p:attrNameLst>
                                          <p:attrName>ppt_x</p:attrName>
                                        </p:attrNameLst>
                                      </p:cBhvr>
                                      <p:tavLst>
                                        <p:tav tm="0">
                                          <p:val>
                                            <p:strVal val="#ppt_x-.2"/>
                                          </p:val>
                                        </p:tav>
                                        <p:tav tm="100000">
                                          <p:val>
                                            <p:strVal val="#ppt_x"/>
                                          </p:val>
                                        </p:tav>
                                      </p:tavLst>
                                    </p:anim>
                                    <p:anim calcmode="lin" valueType="num">
                                      <p:cBhvr>
                                        <p:cTn id="22" dur="500" fill="hold"/>
                                        <p:tgtEl>
                                          <p:spTgt spid="131075">
                                            <p:bg/>
                                          </p:spTgt>
                                        </p:tgtEl>
                                        <p:attrNameLst>
                                          <p:attrName>ppt_y</p:attrName>
                                        </p:attrNameLst>
                                      </p:cBhvr>
                                      <p:tavLst>
                                        <p:tav tm="0">
                                          <p:val>
                                            <p:strVal val="#ppt_y"/>
                                          </p:val>
                                        </p:tav>
                                        <p:tav tm="100000">
                                          <p:val>
                                            <p:strVal val="#ppt_y"/>
                                          </p:val>
                                        </p:tav>
                                      </p:tavLst>
                                    </p:anim>
                                    <p:animEffect transition="in" filter="fade">
                                      <p:cBhvr>
                                        <p:cTn id="23" dur="500"/>
                                        <p:tgtEl>
                                          <p:spTgt spid="131075">
                                            <p:bg/>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4" presetClass="entr" presetSubtype="0" accel="100000" fill="hold" grpId="0" nodeType="clickEffect">
                                  <p:stCondLst>
                                    <p:cond delay="0"/>
                                  </p:stCondLst>
                                  <p:childTnLst>
                                    <p:set>
                                      <p:cBhvr>
                                        <p:cTn id="27" dur="1" fill="hold">
                                          <p:stCondLst>
                                            <p:cond delay="0"/>
                                          </p:stCondLst>
                                        </p:cTn>
                                        <p:tgtEl>
                                          <p:spTgt spid="131075">
                                            <p:txEl>
                                              <p:pRg st="0" end="0"/>
                                            </p:txEl>
                                          </p:spTgt>
                                        </p:tgtEl>
                                        <p:attrNameLst>
                                          <p:attrName>style.visibility</p:attrName>
                                        </p:attrNameLst>
                                      </p:cBhvr>
                                      <p:to>
                                        <p:strVal val="visible"/>
                                      </p:to>
                                    </p:set>
                                    <p:anim calcmode="lin" valueType="num">
                                      <p:cBhvr>
                                        <p:cTn id="28" dur="500" fill="hold"/>
                                        <p:tgtEl>
                                          <p:spTgt spid="131075">
                                            <p:txEl>
                                              <p:pRg st="0" end="0"/>
                                            </p:txEl>
                                          </p:spTgt>
                                        </p:tgtEl>
                                        <p:attrNameLst>
                                          <p:attrName>ppt_w</p:attrName>
                                        </p:attrNameLst>
                                      </p:cBhvr>
                                      <p:tavLst>
                                        <p:tav tm="0">
                                          <p:val>
                                            <p:strVal val="#ppt_w*0.05"/>
                                          </p:val>
                                        </p:tav>
                                        <p:tav tm="100000">
                                          <p:val>
                                            <p:strVal val="#ppt_w"/>
                                          </p:val>
                                        </p:tav>
                                      </p:tavLst>
                                    </p:anim>
                                    <p:anim calcmode="lin" valueType="num">
                                      <p:cBhvr>
                                        <p:cTn id="29" dur="500" fill="hold"/>
                                        <p:tgtEl>
                                          <p:spTgt spid="131075">
                                            <p:txEl>
                                              <p:pRg st="0" end="0"/>
                                            </p:txEl>
                                          </p:spTgt>
                                        </p:tgtEl>
                                        <p:attrNameLst>
                                          <p:attrName>ppt_h</p:attrName>
                                        </p:attrNameLst>
                                      </p:cBhvr>
                                      <p:tavLst>
                                        <p:tav tm="0">
                                          <p:val>
                                            <p:strVal val="#ppt_h"/>
                                          </p:val>
                                        </p:tav>
                                        <p:tav tm="100000">
                                          <p:val>
                                            <p:strVal val="#ppt_h"/>
                                          </p:val>
                                        </p:tav>
                                      </p:tavLst>
                                    </p:anim>
                                    <p:anim calcmode="lin" valueType="num">
                                      <p:cBhvr>
                                        <p:cTn id="30" dur="500" fill="hold"/>
                                        <p:tgtEl>
                                          <p:spTgt spid="131075">
                                            <p:txEl>
                                              <p:pRg st="0" end="0"/>
                                            </p:txEl>
                                          </p:spTgt>
                                        </p:tgtEl>
                                        <p:attrNameLst>
                                          <p:attrName>ppt_x</p:attrName>
                                        </p:attrNameLst>
                                      </p:cBhvr>
                                      <p:tavLst>
                                        <p:tav tm="0">
                                          <p:val>
                                            <p:strVal val="#ppt_x-.2"/>
                                          </p:val>
                                        </p:tav>
                                        <p:tav tm="100000">
                                          <p:val>
                                            <p:strVal val="#ppt_x"/>
                                          </p:val>
                                        </p:tav>
                                      </p:tavLst>
                                    </p:anim>
                                    <p:anim calcmode="lin" valueType="num">
                                      <p:cBhvr>
                                        <p:cTn id="31" dur="500" fill="hold"/>
                                        <p:tgtEl>
                                          <p:spTgt spid="131075">
                                            <p:txEl>
                                              <p:pRg st="0" end="0"/>
                                            </p:txEl>
                                          </p:spTgt>
                                        </p:tgtEl>
                                        <p:attrNameLst>
                                          <p:attrName>ppt_y</p:attrName>
                                        </p:attrNameLst>
                                      </p:cBhvr>
                                      <p:tavLst>
                                        <p:tav tm="0">
                                          <p:val>
                                            <p:strVal val="#ppt_y"/>
                                          </p:val>
                                        </p:tav>
                                        <p:tav tm="100000">
                                          <p:val>
                                            <p:strVal val="#ppt_y"/>
                                          </p:val>
                                        </p:tav>
                                      </p:tavLst>
                                    </p:anim>
                                    <p:animEffect transition="in" filter="fade">
                                      <p:cBhvr>
                                        <p:cTn id="32" dur="500"/>
                                        <p:tgtEl>
                                          <p:spTgt spid="13107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4" presetClass="entr" presetSubtype="0" accel="100000" fill="hold" grpId="0" nodeType="clickEffect">
                                  <p:stCondLst>
                                    <p:cond delay="0"/>
                                  </p:stCondLst>
                                  <p:childTnLst>
                                    <p:set>
                                      <p:cBhvr>
                                        <p:cTn id="36" dur="1" fill="hold">
                                          <p:stCondLst>
                                            <p:cond delay="0"/>
                                          </p:stCondLst>
                                        </p:cTn>
                                        <p:tgtEl>
                                          <p:spTgt spid="131075">
                                            <p:txEl>
                                              <p:pRg st="1" end="1"/>
                                            </p:txEl>
                                          </p:spTgt>
                                        </p:tgtEl>
                                        <p:attrNameLst>
                                          <p:attrName>style.visibility</p:attrName>
                                        </p:attrNameLst>
                                      </p:cBhvr>
                                      <p:to>
                                        <p:strVal val="visible"/>
                                      </p:to>
                                    </p:set>
                                    <p:anim calcmode="lin" valueType="num">
                                      <p:cBhvr>
                                        <p:cTn id="37" dur="500" fill="hold"/>
                                        <p:tgtEl>
                                          <p:spTgt spid="131075">
                                            <p:txEl>
                                              <p:pRg st="1" end="1"/>
                                            </p:txEl>
                                          </p:spTgt>
                                        </p:tgtEl>
                                        <p:attrNameLst>
                                          <p:attrName>ppt_w</p:attrName>
                                        </p:attrNameLst>
                                      </p:cBhvr>
                                      <p:tavLst>
                                        <p:tav tm="0">
                                          <p:val>
                                            <p:strVal val="#ppt_w*0.05"/>
                                          </p:val>
                                        </p:tav>
                                        <p:tav tm="100000">
                                          <p:val>
                                            <p:strVal val="#ppt_w"/>
                                          </p:val>
                                        </p:tav>
                                      </p:tavLst>
                                    </p:anim>
                                    <p:anim calcmode="lin" valueType="num">
                                      <p:cBhvr>
                                        <p:cTn id="38" dur="500" fill="hold"/>
                                        <p:tgtEl>
                                          <p:spTgt spid="131075">
                                            <p:txEl>
                                              <p:pRg st="1" end="1"/>
                                            </p:txEl>
                                          </p:spTgt>
                                        </p:tgtEl>
                                        <p:attrNameLst>
                                          <p:attrName>ppt_h</p:attrName>
                                        </p:attrNameLst>
                                      </p:cBhvr>
                                      <p:tavLst>
                                        <p:tav tm="0">
                                          <p:val>
                                            <p:strVal val="#ppt_h"/>
                                          </p:val>
                                        </p:tav>
                                        <p:tav tm="100000">
                                          <p:val>
                                            <p:strVal val="#ppt_h"/>
                                          </p:val>
                                        </p:tav>
                                      </p:tavLst>
                                    </p:anim>
                                    <p:anim calcmode="lin" valueType="num">
                                      <p:cBhvr>
                                        <p:cTn id="39" dur="500" fill="hold"/>
                                        <p:tgtEl>
                                          <p:spTgt spid="131075">
                                            <p:txEl>
                                              <p:pRg st="1" end="1"/>
                                            </p:txEl>
                                          </p:spTgt>
                                        </p:tgtEl>
                                        <p:attrNameLst>
                                          <p:attrName>ppt_x</p:attrName>
                                        </p:attrNameLst>
                                      </p:cBhvr>
                                      <p:tavLst>
                                        <p:tav tm="0">
                                          <p:val>
                                            <p:strVal val="#ppt_x-.2"/>
                                          </p:val>
                                        </p:tav>
                                        <p:tav tm="100000">
                                          <p:val>
                                            <p:strVal val="#ppt_x"/>
                                          </p:val>
                                        </p:tav>
                                      </p:tavLst>
                                    </p:anim>
                                    <p:anim calcmode="lin" valueType="num">
                                      <p:cBhvr>
                                        <p:cTn id="40" dur="500" fill="hold"/>
                                        <p:tgtEl>
                                          <p:spTgt spid="131075">
                                            <p:txEl>
                                              <p:pRg st="1" end="1"/>
                                            </p:txEl>
                                          </p:spTgt>
                                        </p:tgtEl>
                                        <p:attrNameLst>
                                          <p:attrName>ppt_y</p:attrName>
                                        </p:attrNameLst>
                                      </p:cBhvr>
                                      <p:tavLst>
                                        <p:tav tm="0">
                                          <p:val>
                                            <p:strVal val="#ppt_y"/>
                                          </p:val>
                                        </p:tav>
                                        <p:tav tm="100000">
                                          <p:val>
                                            <p:strVal val="#ppt_y"/>
                                          </p:val>
                                        </p:tav>
                                      </p:tavLst>
                                    </p:anim>
                                    <p:animEffect transition="in" filter="fade">
                                      <p:cBhvr>
                                        <p:cTn id="41" dur="500"/>
                                        <p:tgtEl>
                                          <p:spTgt spid="131075">
                                            <p:txEl>
                                              <p:pRg st="1" end="1"/>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4" presetClass="entr" presetSubtype="0" accel="100000" fill="hold" grpId="0" nodeType="clickEffect">
                                  <p:stCondLst>
                                    <p:cond delay="0"/>
                                  </p:stCondLst>
                                  <p:childTnLst>
                                    <p:set>
                                      <p:cBhvr>
                                        <p:cTn id="45" dur="1" fill="hold">
                                          <p:stCondLst>
                                            <p:cond delay="0"/>
                                          </p:stCondLst>
                                        </p:cTn>
                                        <p:tgtEl>
                                          <p:spTgt spid="131075">
                                            <p:txEl>
                                              <p:pRg st="2" end="2"/>
                                            </p:txEl>
                                          </p:spTgt>
                                        </p:tgtEl>
                                        <p:attrNameLst>
                                          <p:attrName>style.visibility</p:attrName>
                                        </p:attrNameLst>
                                      </p:cBhvr>
                                      <p:to>
                                        <p:strVal val="visible"/>
                                      </p:to>
                                    </p:set>
                                    <p:anim calcmode="lin" valueType="num">
                                      <p:cBhvr>
                                        <p:cTn id="46" dur="500" fill="hold"/>
                                        <p:tgtEl>
                                          <p:spTgt spid="131075">
                                            <p:txEl>
                                              <p:pRg st="2" end="2"/>
                                            </p:txEl>
                                          </p:spTgt>
                                        </p:tgtEl>
                                        <p:attrNameLst>
                                          <p:attrName>ppt_w</p:attrName>
                                        </p:attrNameLst>
                                      </p:cBhvr>
                                      <p:tavLst>
                                        <p:tav tm="0">
                                          <p:val>
                                            <p:strVal val="#ppt_w*0.05"/>
                                          </p:val>
                                        </p:tav>
                                        <p:tav tm="100000">
                                          <p:val>
                                            <p:strVal val="#ppt_w"/>
                                          </p:val>
                                        </p:tav>
                                      </p:tavLst>
                                    </p:anim>
                                    <p:anim calcmode="lin" valueType="num">
                                      <p:cBhvr>
                                        <p:cTn id="47" dur="500" fill="hold"/>
                                        <p:tgtEl>
                                          <p:spTgt spid="131075">
                                            <p:txEl>
                                              <p:pRg st="2" end="2"/>
                                            </p:txEl>
                                          </p:spTgt>
                                        </p:tgtEl>
                                        <p:attrNameLst>
                                          <p:attrName>ppt_h</p:attrName>
                                        </p:attrNameLst>
                                      </p:cBhvr>
                                      <p:tavLst>
                                        <p:tav tm="0">
                                          <p:val>
                                            <p:strVal val="#ppt_h"/>
                                          </p:val>
                                        </p:tav>
                                        <p:tav tm="100000">
                                          <p:val>
                                            <p:strVal val="#ppt_h"/>
                                          </p:val>
                                        </p:tav>
                                      </p:tavLst>
                                    </p:anim>
                                    <p:anim calcmode="lin" valueType="num">
                                      <p:cBhvr>
                                        <p:cTn id="48" dur="500" fill="hold"/>
                                        <p:tgtEl>
                                          <p:spTgt spid="131075">
                                            <p:txEl>
                                              <p:pRg st="2" end="2"/>
                                            </p:txEl>
                                          </p:spTgt>
                                        </p:tgtEl>
                                        <p:attrNameLst>
                                          <p:attrName>ppt_x</p:attrName>
                                        </p:attrNameLst>
                                      </p:cBhvr>
                                      <p:tavLst>
                                        <p:tav tm="0">
                                          <p:val>
                                            <p:strVal val="#ppt_x-.2"/>
                                          </p:val>
                                        </p:tav>
                                        <p:tav tm="100000">
                                          <p:val>
                                            <p:strVal val="#ppt_x"/>
                                          </p:val>
                                        </p:tav>
                                      </p:tavLst>
                                    </p:anim>
                                    <p:anim calcmode="lin" valueType="num">
                                      <p:cBhvr>
                                        <p:cTn id="49" dur="500" fill="hold"/>
                                        <p:tgtEl>
                                          <p:spTgt spid="131075">
                                            <p:txEl>
                                              <p:pRg st="2" end="2"/>
                                            </p:txEl>
                                          </p:spTgt>
                                        </p:tgtEl>
                                        <p:attrNameLst>
                                          <p:attrName>ppt_y</p:attrName>
                                        </p:attrNameLst>
                                      </p:cBhvr>
                                      <p:tavLst>
                                        <p:tav tm="0">
                                          <p:val>
                                            <p:strVal val="#ppt_y"/>
                                          </p:val>
                                        </p:tav>
                                        <p:tav tm="100000">
                                          <p:val>
                                            <p:strVal val="#ppt_y"/>
                                          </p:val>
                                        </p:tav>
                                      </p:tavLst>
                                    </p:anim>
                                    <p:animEffect transition="in" filter="fade">
                                      <p:cBhvr>
                                        <p:cTn id="50" dur="500"/>
                                        <p:tgtEl>
                                          <p:spTgt spid="131075">
                                            <p:txEl>
                                              <p:pRg st="2" end="2"/>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4" presetClass="entr" presetSubtype="0" accel="100000" fill="hold" grpId="0" nodeType="clickEffect">
                                  <p:stCondLst>
                                    <p:cond delay="0"/>
                                  </p:stCondLst>
                                  <p:childTnLst>
                                    <p:set>
                                      <p:cBhvr>
                                        <p:cTn id="54" dur="1" fill="hold">
                                          <p:stCondLst>
                                            <p:cond delay="0"/>
                                          </p:stCondLst>
                                        </p:cTn>
                                        <p:tgtEl>
                                          <p:spTgt spid="131075">
                                            <p:txEl>
                                              <p:pRg st="3" end="3"/>
                                            </p:txEl>
                                          </p:spTgt>
                                        </p:tgtEl>
                                        <p:attrNameLst>
                                          <p:attrName>style.visibility</p:attrName>
                                        </p:attrNameLst>
                                      </p:cBhvr>
                                      <p:to>
                                        <p:strVal val="visible"/>
                                      </p:to>
                                    </p:set>
                                    <p:anim calcmode="lin" valueType="num">
                                      <p:cBhvr>
                                        <p:cTn id="55" dur="500" fill="hold"/>
                                        <p:tgtEl>
                                          <p:spTgt spid="131075">
                                            <p:txEl>
                                              <p:pRg st="3" end="3"/>
                                            </p:txEl>
                                          </p:spTgt>
                                        </p:tgtEl>
                                        <p:attrNameLst>
                                          <p:attrName>ppt_w</p:attrName>
                                        </p:attrNameLst>
                                      </p:cBhvr>
                                      <p:tavLst>
                                        <p:tav tm="0">
                                          <p:val>
                                            <p:strVal val="#ppt_w*0.05"/>
                                          </p:val>
                                        </p:tav>
                                        <p:tav tm="100000">
                                          <p:val>
                                            <p:strVal val="#ppt_w"/>
                                          </p:val>
                                        </p:tav>
                                      </p:tavLst>
                                    </p:anim>
                                    <p:anim calcmode="lin" valueType="num">
                                      <p:cBhvr>
                                        <p:cTn id="56" dur="500" fill="hold"/>
                                        <p:tgtEl>
                                          <p:spTgt spid="131075">
                                            <p:txEl>
                                              <p:pRg st="3" end="3"/>
                                            </p:txEl>
                                          </p:spTgt>
                                        </p:tgtEl>
                                        <p:attrNameLst>
                                          <p:attrName>ppt_h</p:attrName>
                                        </p:attrNameLst>
                                      </p:cBhvr>
                                      <p:tavLst>
                                        <p:tav tm="0">
                                          <p:val>
                                            <p:strVal val="#ppt_h"/>
                                          </p:val>
                                        </p:tav>
                                        <p:tav tm="100000">
                                          <p:val>
                                            <p:strVal val="#ppt_h"/>
                                          </p:val>
                                        </p:tav>
                                      </p:tavLst>
                                    </p:anim>
                                    <p:anim calcmode="lin" valueType="num">
                                      <p:cBhvr>
                                        <p:cTn id="57" dur="500" fill="hold"/>
                                        <p:tgtEl>
                                          <p:spTgt spid="131075">
                                            <p:txEl>
                                              <p:pRg st="3" end="3"/>
                                            </p:txEl>
                                          </p:spTgt>
                                        </p:tgtEl>
                                        <p:attrNameLst>
                                          <p:attrName>ppt_x</p:attrName>
                                        </p:attrNameLst>
                                      </p:cBhvr>
                                      <p:tavLst>
                                        <p:tav tm="0">
                                          <p:val>
                                            <p:strVal val="#ppt_x-.2"/>
                                          </p:val>
                                        </p:tav>
                                        <p:tav tm="100000">
                                          <p:val>
                                            <p:strVal val="#ppt_x"/>
                                          </p:val>
                                        </p:tav>
                                      </p:tavLst>
                                    </p:anim>
                                    <p:anim calcmode="lin" valueType="num">
                                      <p:cBhvr>
                                        <p:cTn id="58" dur="500" fill="hold"/>
                                        <p:tgtEl>
                                          <p:spTgt spid="131075">
                                            <p:txEl>
                                              <p:pRg st="3" end="3"/>
                                            </p:txEl>
                                          </p:spTgt>
                                        </p:tgtEl>
                                        <p:attrNameLst>
                                          <p:attrName>ppt_y</p:attrName>
                                        </p:attrNameLst>
                                      </p:cBhvr>
                                      <p:tavLst>
                                        <p:tav tm="0">
                                          <p:val>
                                            <p:strVal val="#ppt_y"/>
                                          </p:val>
                                        </p:tav>
                                        <p:tav tm="100000">
                                          <p:val>
                                            <p:strVal val="#ppt_y"/>
                                          </p:val>
                                        </p:tav>
                                      </p:tavLst>
                                    </p:anim>
                                    <p:animEffect transition="in" filter="fade">
                                      <p:cBhvr>
                                        <p:cTn id="59" dur="500"/>
                                        <p:tgtEl>
                                          <p:spTgt spid="131075">
                                            <p:txEl>
                                              <p:pRg st="3" end="3"/>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54" presetClass="entr" presetSubtype="0" accel="100000" fill="hold" grpId="0" nodeType="clickEffect">
                                  <p:stCondLst>
                                    <p:cond delay="0"/>
                                  </p:stCondLst>
                                  <p:childTnLst>
                                    <p:set>
                                      <p:cBhvr>
                                        <p:cTn id="63" dur="1" fill="hold">
                                          <p:stCondLst>
                                            <p:cond delay="0"/>
                                          </p:stCondLst>
                                        </p:cTn>
                                        <p:tgtEl>
                                          <p:spTgt spid="131075">
                                            <p:txEl>
                                              <p:pRg st="5" end="5"/>
                                            </p:txEl>
                                          </p:spTgt>
                                        </p:tgtEl>
                                        <p:attrNameLst>
                                          <p:attrName>style.visibility</p:attrName>
                                        </p:attrNameLst>
                                      </p:cBhvr>
                                      <p:to>
                                        <p:strVal val="visible"/>
                                      </p:to>
                                    </p:set>
                                    <p:anim calcmode="lin" valueType="num">
                                      <p:cBhvr>
                                        <p:cTn id="64" dur="500" fill="hold"/>
                                        <p:tgtEl>
                                          <p:spTgt spid="131075">
                                            <p:txEl>
                                              <p:pRg st="5" end="5"/>
                                            </p:txEl>
                                          </p:spTgt>
                                        </p:tgtEl>
                                        <p:attrNameLst>
                                          <p:attrName>ppt_w</p:attrName>
                                        </p:attrNameLst>
                                      </p:cBhvr>
                                      <p:tavLst>
                                        <p:tav tm="0">
                                          <p:val>
                                            <p:strVal val="#ppt_w*0.05"/>
                                          </p:val>
                                        </p:tav>
                                        <p:tav tm="100000">
                                          <p:val>
                                            <p:strVal val="#ppt_w"/>
                                          </p:val>
                                        </p:tav>
                                      </p:tavLst>
                                    </p:anim>
                                    <p:anim calcmode="lin" valueType="num">
                                      <p:cBhvr>
                                        <p:cTn id="65" dur="500" fill="hold"/>
                                        <p:tgtEl>
                                          <p:spTgt spid="131075">
                                            <p:txEl>
                                              <p:pRg st="5" end="5"/>
                                            </p:txEl>
                                          </p:spTgt>
                                        </p:tgtEl>
                                        <p:attrNameLst>
                                          <p:attrName>ppt_h</p:attrName>
                                        </p:attrNameLst>
                                      </p:cBhvr>
                                      <p:tavLst>
                                        <p:tav tm="0">
                                          <p:val>
                                            <p:strVal val="#ppt_h"/>
                                          </p:val>
                                        </p:tav>
                                        <p:tav tm="100000">
                                          <p:val>
                                            <p:strVal val="#ppt_h"/>
                                          </p:val>
                                        </p:tav>
                                      </p:tavLst>
                                    </p:anim>
                                    <p:anim calcmode="lin" valueType="num">
                                      <p:cBhvr>
                                        <p:cTn id="66" dur="500" fill="hold"/>
                                        <p:tgtEl>
                                          <p:spTgt spid="131075">
                                            <p:txEl>
                                              <p:pRg st="5" end="5"/>
                                            </p:txEl>
                                          </p:spTgt>
                                        </p:tgtEl>
                                        <p:attrNameLst>
                                          <p:attrName>ppt_x</p:attrName>
                                        </p:attrNameLst>
                                      </p:cBhvr>
                                      <p:tavLst>
                                        <p:tav tm="0">
                                          <p:val>
                                            <p:strVal val="#ppt_x-.2"/>
                                          </p:val>
                                        </p:tav>
                                        <p:tav tm="100000">
                                          <p:val>
                                            <p:strVal val="#ppt_x"/>
                                          </p:val>
                                        </p:tav>
                                      </p:tavLst>
                                    </p:anim>
                                    <p:anim calcmode="lin" valueType="num">
                                      <p:cBhvr>
                                        <p:cTn id="67" dur="500" fill="hold"/>
                                        <p:tgtEl>
                                          <p:spTgt spid="131075">
                                            <p:txEl>
                                              <p:pRg st="5" end="5"/>
                                            </p:txEl>
                                          </p:spTgt>
                                        </p:tgtEl>
                                        <p:attrNameLst>
                                          <p:attrName>ppt_y</p:attrName>
                                        </p:attrNameLst>
                                      </p:cBhvr>
                                      <p:tavLst>
                                        <p:tav tm="0">
                                          <p:val>
                                            <p:strVal val="#ppt_y"/>
                                          </p:val>
                                        </p:tav>
                                        <p:tav tm="100000">
                                          <p:val>
                                            <p:strVal val="#ppt_y"/>
                                          </p:val>
                                        </p:tav>
                                      </p:tavLst>
                                    </p:anim>
                                    <p:animEffect transition="in" filter="fade">
                                      <p:cBhvr>
                                        <p:cTn id="68" dur="500"/>
                                        <p:tgtEl>
                                          <p:spTgt spid="131075">
                                            <p:txEl>
                                              <p:pRg st="5" end="5"/>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4" presetClass="entr" presetSubtype="0" accel="100000" fill="hold" grpId="0" nodeType="clickEffect">
                                  <p:stCondLst>
                                    <p:cond delay="0"/>
                                  </p:stCondLst>
                                  <p:childTnLst>
                                    <p:set>
                                      <p:cBhvr>
                                        <p:cTn id="72" dur="1" fill="hold">
                                          <p:stCondLst>
                                            <p:cond delay="0"/>
                                          </p:stCondLst>
                                        </p:cTn>
                                        <p:tgtEl>
                                          <p:spTgt spid="131075">
                                            <p:txEl>
                                              <p:pRg st="6" end="6"/>
                                            </p:txEl>
                                          </p:spTgt>
                                        </p:tgtEl>
                                        <p:attrNameLst>
                                          <p:attrName>style.visibility</p:attrName>
                                        </p:attrNameLst>
                                      </p:cBhvr>
                                      <p:to>
                                        <p:strVal val="visible"/>
                                      </p:to>
                                    </p:set>
                                    <p:anim calcmode="lin" valueType="num">
                                      <p:cBhvr>
                                        <p:cTn id="73" dur="500" fill="hold"/>
                                        <p:tgtEl>
                                          <p:spTgt spid="131075">
                                            <p:txEl>
                                              <p:pRg st="6" end="6"/>
                                            </p:txEl>
                                          </p:spTgt>
                                        </p:tgtEl>
                                        <p:attrNameLst>
                                          <p:attrName>ppt_w</p:attrName>
                                        </p:attrNameLst>
                                      </p:cBhvr>
                                      <p:tavLst>
                                        <p:tav tm="0">
                                          <p:val>
                                            <p:strVal val="#ppt_w*0.05"/>
                                          </p:val>
                                        </p:tav>
                                        <p:tav tm="100000">
                                          <p:val>
                                            <p:strVal val="#ppt_w"/>
                                          </p:val>
                                        </p:tav>
                                      </p:tavLst>
                                    </p:anim>
                                    <p:anim calcmode="lin" valueType="num">
                                      <p:cBhvr>
                                        <p:cTn id="74" dur="500" fill="hold"/>
                                        <p:tgtEl>
                                          <p:spTgt spid="131075">
                                            <p:txEl>
                                              <p:pRg st="6" end="6"/>
                                            </p:txEl>
                                          </p:spTgt>
                                        </p:tgtEl>
                                        <p:attrNameLst>
                                          <p:attrName>ppt_h</p:attrName>
                                        </p:attrNameLst>
                                      </p:cBhvr>
                                      <p:tavLst>
                                        <p:tav tm="0">
                                          <p:val>
                                            <p:strVal val="#ppt_h"/>
                                          </p:val>
                                        </p:tav>
                                        <p:tav tm="100000">
                                          <p:val>
                                            <p:strVal val="#ppt_h"/>
                                          </p:val>
                                        </p:tav>
                                      </p:tavLst>
                                    </p:anim>
                                    <p:anim calcmode="lin" valueType="num">
                                      <p:cBhvr>
                                        <p:cTn id="75" dur="500" fill="hold"/>
                                        <p:tgtEl>
                                          <p:spTgt spid="131075">
                                            <p:txEl>
                                              <p:pRg st="6" end="6"/>
                                            </p:txEl>
                                          </p:spTgt>
                                        </p:tgtEl>
                                        <p:attrNameLst>
                                          <p:attrName>ppt_x</p:attrName>
                                        </p:attrNameLst>
                                      </p:cBhvr>
                                      <p:tavLst>
                                        <p:tav tm="0">
                                          <p:val>
                                            <p:strVal val="#ppt_x-.2"/>
                                          </p:val>
                                        </p:tav>
                                        <p:tav tm="100000">
                                          <p:val>
                                            <p:strVal val="#ppt_x"/>
                                          </p:val>
                                        </p:tav>
                                      </p:tavLst>
                                    </p:anim>
                                    <p:anim calcmode="lin" valueType="num">
                                      <p:cBhvr>
                                        <p:cTn id="76" dur="500" fill="hold"/>
                                        <p:tgtEl>
                                          <p:spTgt spid="131075">
                                            <p:txEl>
                                              <p:pRg st="6" end="6"/>
                                            </p:txEl>
                                          </p:spTgt>
                                        </p:tgtEl>
                                        <p:attrNameLst>
                                          <p:attrName>ppt_y</p:attrName>
                                        </p:attrNameLst>
                                      </p:cBhvr>
                                      <p:tavLst>
                                        <p:tav tm="0">
                                          <p:val>
                                            <p:strVal val="#ppt_y"/>
                                          </p:val>
                                        </p:tav>
                                        <p:tav tm="100000">
                                          <p:val>
                                            <p:strVal val="#ppt_y"/>
                                          </p:val>
                                        </p:tav>
                                      </p:tavLst>
                                    </p:anim>
                                    <p:animEffect transition="in" filter="fade">
                                      <p:cBhvr>
                                        <p:cTn id="77" dur="500"/>
                                        <p:tgtEl>
                                          <p:spTgt spid="131075">
                                            <p:txEl>
                                              <p:pRg st="6" end="6"/>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54" presetClass="entr" presetSubtype="0" accel="100000" fill="hold" grpId="0" nodeType="clickEffect">
                                  <p:stCondLst>
                                    <p:cond delay="0"/>
                                  </p:stCondLst>
                                  <p:childTnLst>
                                    <p:set>
                                      <p:cBhvr>
                                        <p:cTn id="81" dur="1" fill="hold">
                                          <p:stCondLst>
                                            <p:cond delay="0"/>
                                          </p:stCondLst>
                                        </p:cTn>
                                        <p:tgtEl>
                                          <p:spTgt spid="131075">
                                            <p:txEl>
                                              <p:pRg st="8" end="8"/>
                                            </p:txEl>
                                          </p:spTgt>
                                        </p:tgtEl>
                                        <p:attrNameLst>
                                          <p:attrName>style.visibility</p:attrName>
                                        </p:attrNameLst>
                                      </p:cBhvr>
                                      <p:to>
                                        <p:strVal val="visible"/>
                                      </p:to>
                                    </p:set>
                                    <p:anim calcmode="lin" valueType="num">
                                      <p:cBhvr>
                                        <p:cTn id="82" dur="500" fill="hold"/>
                                        <p:tgtEl>
                                          <p:spTgt spid="131075">
                                            <p:txEl>
                                              <p:pRg st="8" end="8"/>
                                            </p:txEl>
                                          </p:spTgt>
                                        </p:tgtEl>
                                        <p:attrNameLst>
                                          <p:attrName>ppt_w</p:attrName>
                                        </p:attrNameLst>
                                      </p:cBhvr>
                                      <p:tavLst>
                                        <p:tav tm="0">
                                          <p:val>
                                            <p:strVal val="#ppt_w*0.05"/>
                                          </p:val>
                                        </p:tav>
                                        <p:tav tm="100000">
                                          <p:val>
                                            <p:strVal val="#ppt_w"/>
                                          </p:val>
                                        </p:tav>
                                      </p:tavLst>
                                    </p:anim>
                                    <p:anim calcmode="lin" valueType="num">
                                      <p:cBhvr>
                                        <p:cTn id="83" dur="500" fill="hold"/>
                                        <p:tgtEl>
                                          <p:spTgt spid="131075">
                                            <p:txEl>
                                              <p:pRg st="8" end="8"/>
                                            </p:txEl>
                                          </p:spTgt>
                                        </p:tgtEl>
                                        <p:attrNameLst>
                                          <p:attrName>ppt_h</p:attrName>
                                        </p:attrNameLst>
                                      </p:cBhvr>
                                      <p:tavLst>
                                        <p:tav tm="0">
                                          <p:val>
                                            <p:strVal val="#ppt_h"/>
                                          </p:val>
                                        </p:tav>
                                        <p:tav tm="100000">
                                          <p:val>
                                            <p:strVal val="#ppt_h"/>
                                          </p:val>
                                        </p:tav>
                                      </p:tavLst>
                                    </p:anim>
                                    <p:anim calcmode="lin" valueType="num">
                                      <p:cBhvr>
                                        <p:cTn id="84" dur="500" fill="hold"/>
                                        <p:tgtEl>
                                          <p:spTgt spid="131075">
                                            <p:txEl>
                                              <p:pRg st="8" end="8"/>
                                            </p:txEl>
                                          </p:spTgt>
                                        </p:tgtEl>
                                        <p:attrNameLst>
                                          <p:attrName>ppt_x</p:attrName>
                                        </p:attrNameLst>
                                      </p:cBhvr>
                                      <p:tavLst>
                                        <p:tav tm="0">
                                          <p:val>
                                            <p:strVal val="#ppt_x-.2"/>
                                          </p:val>
                                        </p:tav>
                                        <p:tav tm="100000">
                                          <p:val>
                                            <p:strVal val="#ppt_x"/>
                                          </p:val>
                                        </p:tav>
                                      </p:tavLst>
                                    </p:anim>
                                    <p:anim calcmode="lin" valueType="num">
                                      <p:cBhvr>
                                        <p:cTn id="85" dur="500" fill="hold"/>
                                        <p:tgtEl>
                                          <p:spTgt spid="131075">
                                            <p:txEl>
                                              <p:pRg st="8" end="8"/>
                                            </p:txEl>
                                          </p:spTgt>
                                        </p:tgtEl>
                                        <p:attrNameLst>
                                          <p:attrName>ppt_y</p:attrName>
                                        </p:attrNameLst>
                                      </p:cBhvr>
                                      <p:tavLst>
                                        <p:tav tm="0">
                                          <p:val>
                                            <p:strVal val="#ppt_y"/>
                                          </p:val>
                                        </p:tav>
                                        <p:tav tm="100000">
                                          <p:val>
                                            <p:strVal val="#ppt_y"/>
                                          </p:val>
                                        </p:tav>
                                      </p:tavLst>
                                    </p:anim>
                                    <p:animEffect transition="in" filter="fade">
                                      <p:cBhvr>
                                        <p:cTn id="86" dur="500"/>
                                        <p:tgtEl>
                                          <p:spTgt spid="131075">
                                            <p:txEl>
                                              <p:pRg st="8" end="8"/>
                                            </p:txEl>
                                          </p:spTgt>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54" presetClass="entr" presetSubtype="0" accel="100000" fill="hold" grpId="0" nodeType="clickEffect">
                                  <p:stCondLst>
                                    <p:cond delay="0"/>
                                  </p:stCondLst>
                                  <p:childTnLst>
                                    <p:set>
                                      <p:cBhvr>
                                        <p:cTn id="90" dur="1" fill="hold">
                                          <p:stCondLst>
                                            <p:cond delay="0"/>
                                          </p:stCondLst>
                                        </p:cTn>
                                        <p:tgtEl>
                                          <p:spTgt spid="131075">
                                            <p:txEl>
                                              <p:pRg st="9" end="9"/>
                                            </p:txEl>
                                          </p:spTgt>
                                        </p:tgtEl>
                                        <p:attrNameLst>
                                          <p:attrName>style.visibility</p:attrName>
                                        </p:attrNameLst>
                                      </p:cBhvr>
                                      <p:to>
                                        <p:strVal val="visible"/>
                                      </p:to>
                                    </p:set>
                                    <p:anim calcmode="lin" valueType="num">
                                      <p:cBhvr>
                                        <p:cTn id="91" dur="500" fill="hold"/>
                                        <p:tgtEl>
                                          <p:spTgt spid="131075">
                                            <p:txEl>
                                              <p:pRg st="9" end="9"/>
                                            </p:txEl>
                                          </p:spTgt>
                                        </p:tgtEl>
                                        <p:attrNameLst>
                                          <p:attrName>ppt_w</p:attrName>
                                        </p:attrNameLst>
                                      </p:cBhvr>
                                      <p:tavLst>
                                        <p:tav tm="0">
                                          <p:val>
                                            <p:strVal val="#ppt_w*0.05"/>
                                          </p:val>
                                        </p:tav>
                                        <p:tav tm="100000">
                                          <p:val>
                                            <p:strVal val="#ppt_w"/>
                                          </p:val>
                                        </p:tav>
                                      </p:tavLst>
                                    </p:anim>
                                    <p:anim calcmode="lin" valueType="num">
                                      <p:cBhvr>
                                        <p:cTn id="92" dur="500" fill="hold"/>
                                        <p:tgtEl>
                                          <p:spTgt spid="131075">
                                            <p:txEl>
                                              <p:pRg st="9" end="9"/>
                                            </p:txEl>
                                          </p:spTgt>
                                        </p:tgtEl>
                                        <p:attrNameLst>
                                          <p:attrName>ppt_h</p:attrName>
                                        </p:attrNameLst>
                                      </p:cBhvr>
                                      <p:tavLst>
                                        <p:tav tm="0">
                                          <p:val>
                                            <p:strVal val="#ppt_h"/>
                                          </p:val>
                                        </p:tav>
                                        <p:tav tm="100000">
                                          <p:val>
                                            <p:strVal val="#ppt_h"/>
                                          </p:val>
                                        </p:tav>
                                      </p:tavLst>
                                    </p:anim>
                                    <p:anim calcmode="lin" valueType="num">
                                      <p:cBhvr>
                                        <p:cTn id="93" dur="500" fill="hold"/>
                                        <p:tgtEl>
                                          <p:spTgt spid="131075">
                                            <p:txEl>
                                              <p:pRg st="9" end="9"/>
                                            </p:txEl>
                                          </p:spTgt>
                                        </p:tgtEl>
                                        <p:attrNameLst>
                                          <p:attrName>ppt_x</p:attrName>
                                        </p:attrNameLst>
                                      </p:cBhvr>
                                      <p:tavLst>
                                        <p:tav tm="0">
                                          <p:val>
                                            <p:strVal val="#ppt_x-.2"/>
                                          </p:val>
                                        </p:tav>
                                        <p:tav tm="100000">
                                          <p:val>
                                            <p:strVal val="#ppt_x"/>
                                          </p:val>
                                        </p:tav>
                                      </p:tavLst>
                                    </p:anim>
                                    <p:anim calcmode="lin" valueType="num">
                                      <p:cBhvr>
                                        <p:cTn id="94" dur="500" fill="hold"/>
                                        <p:tgtEl>
                                          <p:spTgt spid="131075">
                                            <p:txEl>
                                              <p:pRg st="9" end="9"/>
                                            </p:txEl>
                                          </p:spTgt>
                                        </p:tgtEl>
                                        <p:attrNameLst>
                                          <p:attrName>ppt_y</p:attrName>
                                        </p:attrNameLst>
                                      </p:cBhvr>
                                      <p:tavLst>
                                        <p:tav tm="0">
                                          <p:val>
                                            <p:strVal val="#ppt_y"/>
                                          </p:val>
                                        </p:tav>
                                        <p:tav tm="100000">
                                          <p:val>
                                            <p:strVal val="#ppt_y"/>
                                          </p:val>
                                        </p:tav>
                                      </p:tavLst>
                                    </p:anim>
                                    <p:animEffect transition="in" filter="fade">
                                      <p:cBhvr>
                                        <p:cTn id="95" dur="500"/>
                                        <p:tgtEl>
                                          <p:spTgt spid="13107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animBg="1"/>
      <p:bldP spid="131075" grpId="0" build="p" animBg="1"/>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ctrTitle"/>
          </p:nvPr>
        </p:nvSpPr>
        <p:spPr>
          <a:xfrm>
            <a:off x="685800" y="2286000"/>
            <a:ext cx="7772400" cy="152400"/>
          </a:xfrm>
        </p:spPr>
        <p:txBody>
          <a:bodyPr/>
          <a:lstStyle/>
          <a:p>
            <a:pPr eaLnBrk="1" hangingPunct="1"/>
            <a:endParaRPr lang="en-US">
              <a:latin typeface="Arial" charset="0"/>
              <a:ea typeface="ヒラギノ角ゴ Pro W3" charset="0"/>
              <a:cs typeface="ヒラギノ角ゴ Pro W3" charset="0"/>
            </a:endParaRPr>
          </a:p>
        </p:txBody>
      </p:sp>
      <p:sp>
        <p:nvSpPr>
          <p:cNvPr id="174083" name="Rectangle 3"/>
          <p:cNvSpPr>
            <a:spLocks noGrp="1" noChangeArrowheads="1"/>
          </p:cNvSpPr>
          <p:nvPr>
            <p:ph type="subTitle" idx="1"/>
          </p:nvPr>
        </p:nvSpPr>
        <p:spPr>
          <a:xfrm>
            <a:off x="533400" y="685800"/>
            <a:ext cx="8077200" cy="4419600"/>
          </a:xfrm>
          <a:solidFill>
            <a:srgbClr val="FF00FF"/>
          </a:solidFill>
        </p:spPr>
        <p:txBody>
          <a:bodyPr/>
          <a:lstStyle/>
          <a:p>
            <a:pPr eaLnBrk="1" hangingPunct="1"/>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In addition to </a:t>
            </a:r>
            <a:r>
              <a:rPr lang="en-US" b="1" dirty="0">
                <a:latin typeface="Arial" charset="0"/>
                <a:ea typeface="ヒラギノ角ゴ Pro W3" charset="0"/>
                <a:cs typeface="ヒラギノ角ゴ Pro W3" charset="0"/>
              </a:rPr>
              <a:t>LEARNING STYLES</a:t>
            </a:r>
            <a:r>
              <a:rPr lang="en-US" dirty="0">
                <a:latin typeface="Arial" charset="0"/>
                <a:ea typeface="ヒラギノ角ゴ Pro W3" charset="0"/>
                <a:cs typeface="ヒラギノ角ゴ Pro W3" charset="0"/>
              </a:rPr>
              <a:t>, </a:t>
            </a:r>
            <a:endParaRPr lang="en-US"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(visual, auditory, tactile)</a:t>
            </a:r>
            <a:endParaRPr lang="en-US" dirty="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there are also various </a:t>
            </a:r>
          </a:p>
          <a:p>
            <a:pPr eaLnBrk="1" hangingPunct="1"/>
            <a:r>
              <a:rPr lang="en-US" b="1" dirty="0">
                <a:latin typeface="Arial" charset="0"/>
                <a:ea typeface="ヒラギノ角ゴ Pro W3" charset="0"/>
                <a:cs typeface="ヒラギノ角ゴ Pro W3" charset="0"/>
              </a:rPr>
              <a:t>MULTIPLE </a:t>
            </a:r>
            <a:r>
              <a:rPr lang="en-US" b="1" dirty="0" smtClean="0">
                <a:latin typeface="Arial" charset="0"/>
                <a:ea typeface="ヒラギノ角ゴ Pro W3" charset="0"/>
                <a:cs typeface="ヒラギノ角ゴ Pro W3" charset="0"/>
              </a:rPr>
              <a:t>INTELLIGENCES,</a:t>
            </a:r>
            <a:r>
              <a:rPr lang="en-US" dirty="0" smtClean="0">
                <a:latin typeface="Arial" charset="0"/>
                <a:ea typeface="ヒラギノ角ゴ Pro W3" charset="0"/>
                <a:cs typeface="ヒラギノ角ゴ Pro W3" charset="0"/>
              </a:rPr>
              <a:t> that lead to</a:t>
            </a:r>
          </a:p>
          <a:p>
            <a:pPr eaLnBrk="1" hangingPunct="1"/>
            <a:r>
              <a:rPr lang="en-US" dirty="0" smtClean="0">
                <a:latin typeface="Arial" charset="0"/>
                <a:ea typeface="ヒラギノ角ゴ Pro W3" charset="0"/>
                <a:cs typeface="ヒラギノ角ゴ Pro W3" charset="0"/>
              </a:rPr>
              <a:t>LEARNING PREFERENCES,</a:t>
            </a:r>
          </a:p>
          <a:p>
            <a:pPr eaLnBrk="1" hangingPunct="1"/>
            <a:r>
              <a:rPr lang="en-US" dirty="0" smtClean="0">
                <a:latin typeface="Arial" charset="0"/>
                <a:ea typeface="ヒラギノ角ゴ Pro W3" charset="0"/>
                <a:cs typeface="ヒラギノ角ゴ Pro W3" charset="0"/>
              </a:rPr>
              <a:t> to </a:t>
            </a:r>
            <a:r>
              <a:rPr lang="en-US" dirty="0">
                <a:latin typeface="Arial" charset="0"/>
                <a:ea typeface="ヒラギノ角ゴ Pro W3" charset="0"/>
                <a:cs typeface="ヒラギノ角ゴ Pro W3" charset="0"/>
              </a:rPr>
              <a:t>consider as we plan and teach.</a:t>
            </a:r>
          </a:p>
        </p:txBody>
      </p:sp>
      <p:sp>
        <p:nvSpPr>
          <p:cNvPr id="79876" name="Rectangle 4"/>
          <p:cNvSpPr>
            <a:spLocks noChangeArrowheads="1"/>
          </p:cNvSpPr>
          <p:nvPr/>
        </p:nvSpPr>
        <p:spPr bwMode="auto">
          <a:xfrm>
            <a:off x="5407025" y="5495925"/>
            <a:ext cx="18415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endParaRPr lang="en-US"/>
          </a:p>
        </p:txBody>
      </p:sp>
      <p:pic>
        <p:nvPicPr>
          <p:cNvPr id="6" name="Picture 5"/>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72200" y="5486400"/>
            <a:ext cx="2286000" cy="1371600"/>
          </a:xfrm>
          <a:prstGeom prst="rect">
            <a:avLst/>
          </a:prstGeom>
          <a:noFill/>
          <a:ln>
            <a:noFill/>
          </a:ln>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4083">
                                            <p:bg/>
                                          </p:spTgt>
                                        </p:tgtEl>
                                        <p:attrNameLst>
                                          <p:attrName>style.visibility</p:attrName>
                                        </p:attrNameLst>
                                      </p:cBhvr>
                                      <p:to>
                                        <p:strVal val="visible"/>
                                      </p:to>
                                    </p:set>
                                    <p:animEffect transition="in" filter="diamond(in)">
                                      <p:cBhvr>
                                        <p:cTn id="7" dur="1000"/>
                                        <p:tgtEl>
                                          <p:spTgt spid="174083">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74083">
                                            <p:txEl>
                                              <p:pRg st="1" end="1"/>
                                            </p:txEl>
                                          </p:spTgt>
                                        </p:tgtEl>
                                        <p:attrNameLst>
                                          <p:attrName>style.visibility</p:attrName>
                                        </p:attrNameLst>
                                      </p:cBhvr>
                                      <p:to>
                                        <p:strVal val="visible"/>
                                      </p:to>
                                    </p:set>
                                    <p:animEffect transition="in" filter="diamond(in)">
                                      <p:cBhvr>
                                        <p:cTn id="12" dur="1000"/>
                                        <p:tgtEl>
                                          <p:spTgt spid="1740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74083">
                                            <p:txEl>
                                              <p:pRg st="2" end="2"/>
                                            </p:txEl>
                                          </p:spTgt>
                                        </p:tgtEl>
                                        <p:attrNameLst>
                                          <p:attrName>style.visibility</p:attrName>
                                        </p:attrNameLst>
                                      </p:cBhvr>
                                      <p:to>
                                        <p:strVal val="visible"/>
                                      </p:to>
                                    </p:set>
                                    <p:animEffect transition="in" filter="diamond(in)">
                                      <p:cBhvr>
                                        <p:cTn id="17" dur="1000"/>
                                        <p:tgtEl>
                                          <p:spTgt spid="1740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74083">
                                            <p:txEl>
                                              <p:pRg st="3" end="3"/>
                                            </p:txEl>
                                          </p:spTgt>
                                        </p:tgtEl>
                                        <p:attrNameLst>
                                          <p:attrName>style.visibility</p:attrName>
                                        </p:attrNameLst>
                                      </p:cBhvr>
                                      <p:to>
                                        <p:strVal val="visible"/>
                                      </p:to>
                                    </p:set>
                                    <p:animEffect transition="in" filter="diamond(in)">
                                      <p:cBhvr>
                                        <p:cTn id="22" dur="1000"/>
                                        <p:tgtEl>
                                          <p:spTgt spid="17408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74083">
                                            <p:txEl>
                                              <p:pRg st="4" end="4"/>
                                            </p:txEl>
                                          </p:spTgt>
                                        </p:tgtEl>
                                        <p:attrNameLst>
                                          <p:attrName>style.visibility</p:attrName>
                                        </p:attrNameLst>
                                      </p:cBhvr>
                                      <p:to>
                                        <p:strVal val="visible"/>
                                      </p:to>
                                    </p:set>
                                    <p:animEffect transition="in" filter="diamond(in)">
                                      <p:cBhvr>
                                        <p:cTn id="27" dur="1000"/>
                                        <p:tgtEl>
                                          <p:spTgt spid="1740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74083">
                                            <p:txEl>
                                              <p:pRg st="5" end="5"/>
                                            </p:txEl>
                                          </p:spTgt>
                                        </p:tgtEl>
                                        <p:attrNameLst>
                                          <p:attrName>style.visibility</p:attrName>
                                        </p:attrNameLst>
                                      </p:cBhvr>
                                      <p:to>
                                        <p:strVal val="visible"/>
                                      </p:to>
                                    </p:set>
                                    <p:animEffect transition="in" filter="diamond(in)">
                                      <p:cBhvr>
                                        <p:cTn id="32" dur="1000"/>
                                        <p:tgtEl>
                                          <p:spTgt spid="1740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74083">
                                            <p:txEl>
                                              <p:pRg st="6" end="6"/>
                                            </p:txEl>
                                          </p:spTgt>
                                        </p:tgtEl>
                                        <p:attrNameLst>
                                          <p:attrName>style.visibility</p:attrName>
                                        </p:attrNameLst>
                                      </p:cBhvr>
                                      <p:to>
                                        <p:strVal val="visible"/>
                                      </p:to>
                                    </p:set>
                                    <p:animEffect transition="in" filter="diamond(in)">
                                      <p:cBhvr>
                                        <p:cTn id="37" dur="1000"/>
                                        <p:tgtEl>
                                          <p:spTgt spid="1740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3" grpId="0" build="p" animBg="1"/>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620546" name="Rectangle 2"/>
          <p:cNvSpPr>
            <a:spLocks noGrp="1" noChangeArrowheads="1"/>
          </p:cNvSpPr>
          <p:nvPr>
            <p:ph type="title"/>
          </p:nvPr>
        </p:nvSpPr>
        <p:spPr>
          <a:xfrm>
            <a:off x="685800" y="0"/>
            <a:ext cx="7772400" cy="914400"/>
          </a:xfrm>
          <a:solidFill>
            <a:srgbClr val="99CCFF"/>
          </a:solidFill>
        </p:spPr>
        <p:txBody>
          <a:bodyPr/>
          <a:lstStyle/>
          <a:p>
            <a:pPr eaLnBrk="1" hangingPunct="1"/>
            <a:r>
              <a:rPr lang="en-US">
                <a:latin typeface="Arial" charset="0"/>
                <a:ea typeface="ヒラギノ角ゴ Pro W3" charset="0"/>
                <a:cs typeface="ヒラギノ角ゴ Pro W3" charset="0"/>
              </a:rPr>
              <a:t>DR. HOWARD GARDNER</a:t>
            </a:r>
          </a:p>
        </p:txBody>
      </p:sp>
      <p:sp>
        <p:nvSpPr>
          <p:cNvPr id="80899" name="Rectangle 3"/>
          <p:cNvSpPr>
            <a:spLocks noGrp="1" noChangeArrowheads="1"/>
          </p:cNvSpPr>
          <p:nvPr>
            <p:ph sz="half" idx="1"/>
          </p:nvPr>
        </p:nvSpPr>
        <p:spPr/>
        <p:txBody>
          <a:bodyPr/>
          <a:lstStyle/>
          <a:p>
            <a:pPr eaLnBrk="1" hangingPunct="1"/>
            <a:endParaRPr lang="es-ES" sz="2800">
              <a:latin typeface="Arial" charset="0"/>
              <a:ea typeface="ヒラギノ角ゴ Pro W3" charset="0"/>
              <a:cs typeface="ヒラギノ角ゴ Pro W3" charset="0"/>
            </a:endParaRPr>
          </a:p>
        </p:txBody>
      </p:sp>
      <p:sp>
        <p:nvSpPr>
          <p:cNvPr id="620548" name="Rectangle 4"/>
          <p:cNvSpPr>
            <a:spLocks noGrp="1" noChangeArrowheads="1"/>
          </p:cNvSpPr>
          <p:nvPr>
            <p:ph type="body" sz="half" idx="2"/>
          </p:nvPr>
        </p:nvSpPr>
        <p:spPr>
          <a:xfrm>
            <a:off x="4191000" y="1524000"/>
            <a:ext cx="4267200" cy="4191000"/>
          </a:xfrm>
          <a:solidFill>
            <a:srgbClr val="99CCFF"/>
          </a:solidFill>
        </p:spPr>
        <p:txBody>
          <a:bodyPr/>
          <a:lstStyle/>
          <a:p>
            <a:pPr eaLnBrk="1" hangingPunct="1">
              <a:defRPr/>
            </a:pPr>
            <a:r>
              <a:rPr lang="en-US" sz="2800" i="1" dirty="0">
                <a:latin typeface="Arial" charset="0"/>
                <a:ea typeface="ヒラギノ角ゴ Pro W3" charset="0"/>
                <a:cs typeface="ヒラギノ角ゴ Pro W3" charset="0"/>
              </a:rPr>
              <a:t>MULTIPLE </a:t>
            </a:r>
            <a:r>
              <a:rPr lang="en-US" sz="2800" i="1" dirty="0" smtClean="0">
                <a:latin typeface="Arial" charset="0"/>
                <a:ea typeface="ヒラギノ角ゴ Pro W3" charset="0"/>
                <a:cs typeface="ヒラギノ角ゴ Pro W3" charset="0"/>
              </a:rPr>
              <a:t>   </a:t>
            </a:r>
          </a:p>
          <a:p>
            <a:pPr marL="0" indent="0" eaLnBrk="1" hangingPunct="1">
              <a:buFontTx/>
              <a:buNone/>
              <a:defRPr/>
            </a:pPr>
            <a:r>
              <a:rPr lang="en-US" sz="2800" i="1" dirty="0">
                <a:latin typeface="Arial" charset="0"/>
                <a:ea typeface="ヒラギノ角ゴ Pro W3" charset="0"/>
                <a:cs typeface="ヒラギノ角ゴ Pro W3" charset="0"/>
              </a:rPr>
              <a:t> </a:t>
            </a:r>
            <a:r>
              <a:rPr lang="en-US" sz="2800" i="1" dirty="0" smtClean="0">
                <a:latin typeface="Arial" charset="0"/>
                <a:ea typeface="ヒラギノ角ゴ Pro W3" charset="0"/>
                <a:cs typeface="ヒラギノ角ゴ Pro W3" charset="0"/>
              </a:rPr>
              <a:t>          INTELLIGENCES</a:t>
            </a:r>
          </a:p>
          <a:p>
            <a:pPr marL="0" indent="0" eaLnBrk="1" hangingPunct="1">
              <a:buFontTx/>
              <a:buNone/>
              <a:defRPr/>
            </a:pPr>
            <a:endParaRPr lang="en-US" sz="2800" dirty="0">
              <a:latin typeface="Arial" charset="0"/>
              <a:ea typeface="ヒラギノ角ゴ Pro W3" charset="0"/>
              <a:cs typeface="ヒラギノ角ゴ Pro W3" charset="0"/>
            </a:endParaRPr>
          </a:p>
          <a:p>
            <a:pPr eaLnBrk="1" hangingPunct="1">
              <a:defRPr/>
            </a:pPr>
            <a:r>
              <a:rPr lang="en-US" sz="2800" i="1" u="sng" dirty="0">
                <a:latin typeface="Arial" charset="0"/>
                <a:ea typeface="ヒラギノ角ゴ Pro W3" charset="0"/>
                <a:cs typeface="ヒラギノ角ゴ Pro W3" charset="0"/>
              </a:rPr>
              <a:t>Frames of Mind </a:t>
            </a:r>
            <a:endParaRPr lang="en-US" sz="2800" u="sng" dirty="0">
              <a:latin typeface="Arial" charset="0"/>
              <a:ea typeface="ヒラギノ角ゴ Pro W3" charset="0"/>
              <a:cs typeface="ヒラギノ角ゴ Pro W3" charset="0"/>
            </a:endParaRPr>
          </a:p>
          <a:p>
            <a:pPr marL="0" indent="0" eaLnBrk="1" hangingPunct="1">
              <a:buFontTx/>
              <a:buNone/>
              <a:defRPr/>
            </a:pPr>
            <a:r>
              <a:rPr lang="en-US" sz="2800" dirty="0" smtClean="0">
                <a:latin typeface="Arial" charset="0"/>
                <a:ea typeface="ヒラギノ角ゴ Pro W3" charset="0"/>
                <a:cs typeface="ヒラギノ角ゴ Pro W3" charset="0"/>
              </a:rPr>
              <a:t>   </a:t>
            </a:r>
            <a:r>
              <a:rPr lang="en-US" sz="2800" dirty="0">
                <a:latin typeface="Arial" charset="0"/>
                <a:ea typeface="ヒラギノ角ゴ Pro W3" charset="0"/>
                <a:cs typeface="ヒラギノ角ゴ Pro W3" charset="0"/>
              </a:rPr>
              <a:t>1984 Harvard </a:t>
            </a:r>
            <a:r>
              <a:rPr lang="en-US" sz="2800" dirty="0" smtClean="0">
                <a:latin typeface="Arial" charset="0"/>
                <a:ea typeface="ヒラギノ角ゴ Pro W3" charset="0"/>
                <a:cs typeface="ヒラギノ角ゴ Pro W3" charset="0"/>
              </a:rPr>
              <a:t>College</a:t>
            </a:r>
          </a:p>
          <a:p>
            <a:pPr eaLnBrk="1" hangingPunct="1">
              <a:defRPr/>
            </a:pPr>
            <a:endParaRPr lang="en-US" sz="2800" i="1" dirty="0">
              <a:latin typeface="Arial" charset="0"/>
              <a:ea typeface="ヒラギノ角ゴ Pro W3" charset="0"/>
              <a:cs typeface="ヒラギノ角ゴ Pro W3" charset="0"/>
            </a:endParaRPr>
          </a:p>
          <a:p>
            <a:pPr eaLnBrk="1" hangingPunct="1">
              <a:defRPr/>
            </a:pPr>
            <a:r>
              <a:rPr lang="en-US" sz="2800" dirty="0">
                <a:latin typeface="Arial" charset="0"/>
                <a:ea typeface="ヒラギノ角ゴ Pro W3" charset="0"/>
                <a:cs typeface="ヒラギノ角ゴ Pro W3" charset="0"/>
              </a:rPr>
              <a:t>One intelligence can strengthen another</a:t>
            </a:r>
            <a:r>
              <a:rPr lang="en-US" sz="2800" dirty="0" smtClean="0">
                <a:latin typeface="Arial" charset="0"/>
                <a:ea typeface="ヒラギノ角ゴ Pro W3" charset="0"/>
                <a:cs typeface="ヒラギノ角ゴ Pro W3" charset="0"/>
              </a:rPr>
              <a:t>.</a:t>
            </a:r>
          </a:p>
          <a:p>
            <a:pPr eaLnBrk="1" hangingPunct="1">
              <a:defRPr/>
            </a:pPr>
            <a:endParaRPr lang="en-US" sz="2800" dirty="0">
              <a:latin typeface="Arial" charset="0"/>
              <a:ea typeface="ヒラギノ角ゴ Pro W3" charset="0"/>
              <a:cs typeface="ヒラギノ角ゴ Pro W3" charset="0"/>
            </a:endParaRPr>
          </a:p>
          <a:p>
            <a:pPr marL="0" indent="0" eaLnBrk="1" hangingPunct="1">
              <a:buNone/>
              <a:defRPr/>
            </a:pPr>
            <a:endParaRPr lang="en-US" sz="2800" i="1" dirty="0">
              <a:latin typeface="Arial" charset="0"/>
              <a:ea typeface="ヒラギノ角ゴ Pro W3" charset="0"/>
              <a:cs typeface="ヒラギノ角ゴ Pro W3" charset="0"/>
            </a:endParaRPr>
          </a:p>
        </p:txBody>
      </p:sp>
      <p:pic>
        <p:nvPicPr>
          <p:cNvPr id="620549" name="Picture 5"/>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914400"/>
            <a:ext cx="3657600" cy="59436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 name="Picture 5"/>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715000"/>
            <a:ext cx="1267460" cy="1011555"/>
          </a:xfrm>
          <a:prstGeom prst="rect">
            <a:avLst/>
          </a:prstGeom>
          <a:noFill/>
          <a:ln>
            <a:noFill/>
          </a:ln>
          <a:extLst/>
        </p:spPr>
      </p:pic>
    </p:spTree>
  </p:cSld>
  <p:clrMapOvr>
    <a:masterClrMapping/>
  </p:clrMapOvr>
  <p:transition spd="slow">
    <p:sndAc>
      <p:stSnd>
        <p:snd r:embed="rId2" name="Applause"/>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20546"/>
                                        </p:tgtEl>
                                        <p:attrNameLst>
                                          <p:attrName>style.visibility</p:attrName>
                                        </p:attrNameLst>
                                      </p:cBhvr>
                                      <p:to>
                                        <p:strVal val="visible"/>
                                      </p:to>
                                    </p:set>
                                    <p:animEffect transition="in" filter="wipe(down)">
                                      <p:cBhvr>
                                        <p:cTn id="7" dur="580">
                                          <p:stCondLst>
                                            <p:cond delay="0"/>
                                          </p:stCondLst>
                                        </p:cTn>
                                        <p:tgtEl>
                                          <p:spTgt spid="620546"/>
                                        </p:tgtEl>
                                      </p:cBhvr>
                                    </p:animEffect>
                                    <p:anim calcmode="lin" valueType="num">
                                      <p:cBhvr>
                                        <p:cTn id="8" dur="1822" tmFilter="0,0; 0.14,0.36; 0.43,0.73; 0.71,0.91; 1.0,1.0">
                                          <p:stCondLst>
                                            <p:cond delay="0"/>
                                          </p:stCondLst>
                                        </p:cTn>
                                        <p:tgtEl>
                                          <p:spTgt spid="62054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2054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2054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2054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20546"/>
                                        </p:tgtEl>
                                        <p:attrNameLst>
                                          <p:attrName>ppt_y</p:attrName>
                                        </p:attrNameLst>
                                      </p:cBhvr>
                                      <p:tavLst>
                                        <p:tav tm="0" fmla="#ppt_y-sin(pi*$)/81">
                                          <p:val>
                                            <p:fltVal val="0"/>
                                          </p:val>
                                        </p:tav>
                                        <p:tav tm="100000">
                                          <p:val>
                                            <p:fltVal val="1"/>
                                          </p:val>
                                        </p:tav>
                                      </p:tavLst>
                                    </p:anim>
                                    <p:animScale>
                                      <p:cBhvr>
                                        <p:cTn id="13" dur="26">
                                          <p:stCondLst>
                                            <p:cond delay="650"/>
                                          </p:stCondLst>
                                        </p:cTn>
                                        <p:tgtEl>
                                          <p:spTgt spid="620546"/>
                                        </p:tgtEl>
                                      </p:cBhvr>
                                      <p:to x="100000" y="60000"/>
                                    </p:animScale>
                                    <p:animScale>
                                      <p:cBhvr>
                                        <p:cTn id="14" dur="166" decel="50000">
                                          <p:stCondLst>
                                            <p:cond delay="676"/>
                                          </p:stCondLst>
                                        </p:cTn>
                                        <p:tgtEl>
                                          <p:spTgt spid="620546"/>
                                        </p:tgtEl>
                                      </p:cBhvr>
                                      <p:to x="100000" y="100000"/>
                                    </p:animScale>
                                    <p:animScale>
                                      <p:cBhvr>
                                        <p:cTn id="15" dur="26">
                                          <p:stCondLst>
                                            <p:cond delay="1312"/>
                                          </p:stCondLst>
                                        </p:cTn>
                                        <p:tgtEl>
                                          <p:spTgt spid="620546"/>
                                        </p:tgtEl>
                                      </p:cBhvr>
                                      <p:to x="100000" y="80000"/>
                                    </p:animScale>
                                    <p:animScale>
                                      <p:cBhvr>
                                        <p:cTn id="16" dur="166" decel="50000">
                                          <p:stCondLst>
                                            <p:cond delay="1338"/>
                                          </p:stCondLst>
                                        </p:cTn>
                                        <p:tgtEl>
                                          <p:spTgt spid="620546"/>
                                        </p:tgtEl>
                                      </p:cBhvr>
                                      <p:to x="100000" y="100000"/>
                                    </p:animScale>
                                    <p:animScale>
                                      <p:cBhvr>
                                        <p:cTn id="17" dur="26">
                                          <p:stCondLst>
                                            <p:cond delay="1642"/>
                                          </p:stCondLst>
                                        </p:cTn>
                                        <p:tgtEl>
                                          <p:spTgt spid="620546"/>
                                        </p:tgtEl>
                                      </p:cBhvr>
                                      <p:to x="100000" y="90000"/>
                                    </p:animScale>
                                    <p:animScale>
                                      <p:cBhvr>
                                        <p:cTn id="18" dur="166" decel="50000">
                                          <p:stCondLst>
                                            <p:cond delay="1668"/>
                                          </p:stCondLst>
                                        </p:cTn>
                                        <p:tgtEl>
                                          <p:spTgt spid="620546"/>
                                        </p:tgtEl>
                                      </p:cBhvr>
                                      <p:to x="100000" y="100000"/>
                                    </p:animScale>
                                    <p:animScale>
                                      <p:cBhvr>
                                        <p:cTn id="19" dur="26">
                                          <p:stCondLst>
                                            <p:cond delay="1808"/>
                                          </p:stCondLst>
                                        </p:cTn>
                                        <p:tgtEl>
                                          <p:spTgt spid="620546"/>
                                        </p:tgtEl>
                                      </p:cBhvr>
                                      <p:to x="100000" y="95000"/>
                                    </p:animScale>
                                    <p:animScale>
                                      <p:cBhvr>
                                        <p:cTn id="20" dur="166" decel="50000">
                                          <p:stCondLst>
                                            <p:cond delay="1834"/>
                                          </p:stCondLst>
                                        </p:cTn>
                                        <p:tgtEl>
                                          <p:spTgt spid="620546"/>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1" presetClass="entr" presetSubtype="0" fill="hold" nodeType="clickEffect">
                                  <p:stCondLst>
                                    <p:cond delay="0"/>
                                  </p:stCondLst>
                                  <p:childTnLst>
                                    <p:set>
                                      <p:cBhvr>
                                        <p:cTn id="24" dur="1" fill="hold">
                                          <p:stCondLst>
                                            <p:cond delay="0"/>
                                          </p:stCondLst>
                                        </p:cTn>
                                        <p:tgtEl>
                                          <p:spTgt spid="620549"/>
                                        </p:tgtEl>
                                        <p:attrNameLst>
                                          <p:attrName>style.visibility</p:attrName>
                                        </p:attrNameLst>
                                      </p:cBhvr>
                                      <p:to>
                                        <p:strVal val="visible"/>
                                      </p:to>
                                    </p:set>
                                    <p:animEffect transition="in" filter="fade">
                                      <p:cBhvr>
                                        <p:cTn id="25" dur="770" decel="100000"/>
                                        <p:tgtEl>
                                          <p:spTgt spid="620549"/>
                                        </p:tgtEl>
                                      </p:cBhvr>
                                    </p:animEffect>
                                    <p:animScale>
                                      <p:cBhvr>
                                        <p:cTn id="26" dur="770" decel="100000"/>
                                        <p:tgtEl>
                                          <p:spTgt spid="620549"/>
                                        </p:tgtEl>
                                      </p:cBhvr>
                                      <p:from x="10000" y="10000"/>
                                      <p:to x="200000" y="450000"/>
                                    </p:animScale>
                                    <p:animScale>
                                      <p:cBhvr>
                                        <p:cTn id="27" dur="1230" accel="100000" fill="hold">
                                          <p:stCondLst>
                                            <p:cond delay="770"/>
                                          </p:stCondLst>
                                        </p:cTn>
                                        <p:tgtEl>
                                          <p:spTgt spid="620549"/>
                                        </p:tgtEl>
                                      </p:cBhvr>
                                      <p:from x="200000" y="450000"/>
                                      <p:to x="100000" y="100000"/>
                                    </p:animScale>
                                    <p:set>
                                      <p:cBhvr>
                                        <p:cTn id="28" dur="770" fill="hold"/>
                                        <p:tgtEl>
                                          <p:spTgt spid="620549"/>
                                        </p:tgtEl>
                                        <p:attrNameLst>
                                          <p:attrName>ppt_x</p:attrName>
                                        </p:attrNameLst>
                                      </p:cBhvr>
                                      <p:to>
                                        <p:strVal val="(0.5)"/>
                                      </p:to>
                                    </p:set>
                                    <p:anim from="(0.5)" to="(#ppt_x)" calcmode="lin" valueType="num">
                                      <p:cBhvr>
                                        <p:cTn id="29" dur="1230" accel="100000" fill="hold">
                                          <p:stCondLst>
                                            <p:cond delay="770"/>
                                          </p:stCondLst>
                                        </p:cTn>
                                        <p:tgtEl>
                                          <p:spTgt spid="620549"/>
                                        </p:tgtEl>
                                        <p:attrNameLst>
                                          <p:attrName>ppt_x</p:attrName>
                                        </p:attrNameLst>
                                      </p:cBhvr>
                                    </p:anim>
                                    <p:set>
                                      <p:cBhvr>
                                        <p:cTn id="30" dur="770" fill="hold"/>
                                        <p:tgtEl>
                                          <p:spTgt spid="620549"/>
                                        </p:tgtEl>
                                        <p:attrNameLst>
                                          <p:attrName>ppt_y</p:attrName>
                                        </p:attrNameLst>
                                      </p:cBhvr>
                                      <p:to>
                                        <p:strVal val="(#ppt_y+0.4)"/>
                                      </p:to>
                                    </p:set>
                                    <p:anim from="(#ppt_y+0.4)" to="(#ppt_y)" calcmode="lin" valueType="num">
                                      <p:cBhvr>
                                        <p:cTn id="31" dur="1230" accel="100000" fill="hold">
                                          <p:stCondLst>
                                            <p:cond delay="770"/>
                                          </p:stCondLst>
                                        </p:cTn>
                                        <p:tgtEl>
                                          <p:spTgt spid="620549"/>
                                        </p:tgtEl>
                                        <p:attrNameLst>
                                          <p:attrName>ppt_y</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8" presetClass="entr" presetSubtype="0" accel="100000" fill="hold" grpId="0" nodeType="clickEffect">
                                  <p:stCondLst>
                                    <p:cond delay="0"/>
                                  </p:stCondLst>
                                  <p:childTnLst>
                                    <p:set>
                                      <p:cBhvr>
                                        <p:cTn id="35" dur="1" fill="hold">
                                          <p:stCondLst>
                                            <p:cond delay="0"/>
                                          </p:stCondLst>
                                        </p:cTn>
                                        <p:tgtEl>
                                          <p:spTgt spid="620548">
                                            <p:bg/>
                                          </p:spTgt>
                                        </p:tgtEl>
                                        <p:attrNameLst>
                                          <p:attrName>style.visibility</p:attrName>
                                        </p:attrNameLst>
                                      </p:cBhvr>
                                      <p:to>
                                        <p:strVal val="visible"/>
                                      </p:to>
                                    </p:set>
                                    <p:anim calcmode="lin" valueType="num">
                                      <p:cBhvr>
                                        <p:cTn id="36" dur="1000" fill="hold"/>
                                        <p:tgtEl>
                                          <p:spTgt spid="620548">
                                            <p:bg/>
                                          </p:spTgt>
                                        </p:tgtEl>
                                        <p:attrNameLst>
                                          <p:attrName>ppt_w</p:attrName>
                                        </p:attrNameLst>
                                      </p:cBhvr>
                                      <p:tavLst>
                                        <p:tav tm="0">
                                          <p:val>
                                            <p:strVal val="#ppt_w*2.5"/>
                                          </p:val>
                                        </p:tav>
                                        <p:tav tm="100000">
                                          <p:val>
                                            <p:strVal val="#ppt_w"/>
                                          </p:val>
                                        </p:tav>
                                      </p:tavLst>
                                    </p:anim>
                                    <p:anim calcmode="lin" valueType="num">
                                      <p:cBhvr>
                                        <p:cTn id="37" dur="1000" fill="hold"/>
                                        <p:tgtEl>
                                          <p:spTgt spid="620548">
                                            <p:bg/>
                                          </p:spTgt>
                                        </p:tgtEl>
                                        <p:attrNameLst>
                                          <p:attrName>ppt_h</p:attrName>
                                        </p:attrNameLst>
                                      </p:cBhvr>
                                      <p:tavLst>
                                        <p:tav tm="0">
                                          <p:val>
                                            <p:strVal val="#ppt_h*0.01"/>
                                          </p:val>
                                        </p:tav>
                                        <p:tav tm="100000">
                                          <p:val>
                                            <p:strVal val="#ppt_h"/>
                                          </p:val>
                                        </p:tav>
                                      </p:tavLst>
                                    </p:anim>
                                    <p:anim calcmode="lin" valueType="num">
                                      <p:cBhvr>
                                        <p:cTn id="38" dur="1000" fill="hold"/>
                                        <p:tgtEl>
                                          <p:spTgt spid="620548">
                                            <p:bg/>
                                          </p:spTgt>
                                        </p:tgtEl>
                                        <p:attrNameLst>
                                          <p:attrName>ppt_x</p:attrName>
                                        </p:attrNameLst>
                                      </p:cBhvr>
                                      <p:tavLst>
                                        <p:tav tm="0">
                                          <p:val>
                                            <p:strVal val="#ppt_x"/>
                                          </p:val>
                                        </p:tav>
                                        <p:tav tm="100000">
                                          <p:val>
                                            <p:strVal val="#ppt_x"/>
                                          </p:val>
                                        </p:tav>
                                      </p:tavLst>
                                    </p:anim>
                                    <p:anim calcmode="lin" valueType="num">
                                      <p:cBhvr>
                                        <p:cTn id="39" dur="1000" fill="hold"/>
                                        <p:tgtEl>
                                          <p:spTgt spid="620548">
                                            <p:bg/>
                                          </p:spTgt>
                                        </p:tgtEl>
                                        <p:attrNameLst>
                                          <p:attrName>ppt_y</p:attrName>
                                        </p:attrNameLst>
                                      </p:cBhvr>
                                      <p:tavLst>
                                        <p:tav tm="0">
                                          <p:val>
                                            <p:strVal val="#ppt_h+1"/>
                                          </p:val>
                                        </p:tav>
                                        <p:tav tm="100000">
                                          <p:val>
                                            <p:strVal val="#ppt_y"/>
                                          </p:val>
                                        </p:tav>
                                      </p:tavLst>
                                    </p:anim>
                                    <p:animEffect transition="in" filter="fade">
                                      <p:cBhvr>
                                        <p:cTn id="40" dur="1000"/>
                                        <p:tgtEl>
                                          <p:spTgt spid="620548">
                                            <p:bg/>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8" presetClass="entr" presetSubtype="0" accel="100000" fill="hold" grpId="0" nodeType="clickEffect">
                                  <p:stCondLst>
                                    <p:cond delay="0"/>
                                  </p:stCondLst>
                                  <p:childTnLst>
                                    <p:set>
                                      <p:cBhvr>
                                        <p:cTn id="44" dur="1" fill="hold">
                                          <p:stCondLst>
                                            <p:cond delay="0"/>
                                          </p:stCondLst>
                                        </p:cTn>
                                        <p:tgtEl>
                                          <p:spTgt spid="620548">
                                            <p:txEl>
                                              <p:pRg st="0" end="0"/>
                                            </p:txEl>
                                          </p:spTgt>
                                        </p:tgtEl>
                                        <p:attrNameLst>
                                          <p:attrName>style.visibility</p:attrName>
                                        </p:attrNameLst>
                                      </p:cBhvr>
                                      <p:to>
                                        <p:strVal val="visible"/>
                                      </p:to>
                                    </p:set>
                                    <p:anim calcmode="lin" valueType="num">
                                      <p:cBhvr>
                                        <p:cTn id="45" dur="1000" fill="hold"/>
                                        <p:tgtEl>
                                          <p:spTgt spid="620548">
                                            <p:txEl>
                                              <p:pRg st="0" end="0"/>
                                            </p:txEl>
                                          </p:spTgt>
                                        </p:tgtEl>
                                        <p:attrNameLst>
                                          <p:attrName>ppt_w</p:attrName>
                                        </p:attrNameLst>
                                      </p:cBhvr>
                                      <p:tavLst>
                                        <p:tav tm="0">
                                          <p:val>
                                            <p:strVal val="#ppt_w*2.5"/>
                                          </p:val>
                                        </p:tav>
                                        <p:tav tm="100000">
                                          <p:val>
                                            <p:strVal val="#ppt_w"/>
                                          </p:val>
                                        </p:tav>
                                      </p:tavLst>
                                    </p:anim>
                                    <p:anim calcmode="lin" valueType="num">
                                      <p:cBhvr>
                                        <p:cTn id="46" dur="1000" fill="hold"/>
                                        <p:tgtEl>
                                          <p:spTgt spid="620548">
                                            <p:txEl>
                                              <p:pRg st="0" end="0"/>
                                            </p:txEl>
                                          </p:spTgt>
                                        </p:tgtEl>
                                        <p:attrNameLst>
                                          <p:attrName>ppt_h</p:attrName>
                                        </p:attrNameLst>
                                      </p:cBhvr>
                                      <p:tavLst>
                                        <p:tav tm="0">
                                          <p:val>
                                            <p:strVal val="#ppt_h*0.01"/>
                                          </p:val>
                                        </p:tav>
                                        <p:tav tm="100000">
                                          <p:val>
                                            <p:strVal val="#ppt_h"/>
                                          </p:val>
                                        </p:tav>
                                      </p:tavLst>
                                    </p:anim>
                                    <p:anim calcmode="lin" valueType="num">
                                      <p:cBhvr>
                                        <p:cTn id="47" dur="1000" fill="hold"/>
                                        <p:tgtEl>
                                          <p:spTgt spid="620548">
                                            <p:txEl>
                                              <p:pRg st="0" end="0"/>
                                            </p:txEl>
                                          </p:spTgt>
                                        </p:tgtEl>
                                        <p:attrNameLst>
                                          <p:attrName>ppt_x</p:attrName>
                                        </p:attrNameLst>
                                      </p:cBhvr>
                                      <p:tavLst>
                                        <p:tav tm="0">
                                          <p:val>
                                            <p:strVal val="#ppt_x"/>
                                          </p:val>
                                        </p:tav>
                                        <p:tav tm="100000">
                                          <p:val>
                                            <p:strVal val="#ppt_x"/>
                                          </p:val>
                                        </p:tav>
                                      </p:tavLst>
                                    </p:anim>
                                    <p:anim calcmode="lin" valueType="num">
                                      <p:cBhvr>
                                        <p:cTn id="48" dur="1000" fill="hold"/>
                                        <p:tgtEl>
                                          <p:spTgt spid="620548">
                                            <p:txEl>
                                              <p:pRg st="0" end="0"/>
                                            </p:txEl>
                                          </p:spTgt>
                                        </p:tgtEl>
                                        <p:attrNameLst>
                                          <p:attrName>ppt_y</p:attrName>
                                        </p:attrNameLst>
                                      </p:cBhvr>
                                      <p:tavLst>
                                        <p:tav tm="0">
                                          <p:val>
                                            <p:strVal val="#ppt_h+1"/>
                                          </p:val>
                                        </p:tav>
                                        <p:tav tm="100000">
                                          <p:val>
                                            <p:strVal val="#ppt_y"/>
                                          </p:val>
                                        </p:tav>
                                      </p:tavLst>
                                    </p:anim>
                                    <p:animEffect transition="in" filter="fade">
                                      <p:cBhvr>
                                        <p:cTn id="49" dur="1000"/>
                                        <p:tgtEl>
                                          <p:spTgt spid="620548">
                                            <p:txEl>
                                              <p:pRg st="0" end="0"/>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8" presetClass="entr" presetSubtype="0" accel="100000" fill="hold" grpId="0" nodeType="clickEffect">
                                  <p:stCondLst>
                                    <p:cond delay="0"/>
                                  </p:stCondLst>
                                  <p:childTnLst>
                                    <p:set>
                                      <p:cBhvr>
                                        <p:cTn id="53" dur="1" fill="hold">
                                          <p:stCondLst>
                                            <p:cond delay="0"/>
                                          </p:stCondLst>
                                        </p:cTn>
                                        <p:tgtEl>
                                          <p:spTgt spid="620548">
                                            <p:txEl>
                                              <p:pRg st="1" end="1"/>
                                            </p:txEl>
                                          </p:spTgt>
                                        </p:tgtEl>
                                        <p:attrNameLst>
                                          <p:attrName>style.visibility</p:attrName>
                                        </p:attrNameLst>
                                      </p:cBhvr>
                                      <p:to>
                                        <p:strVal val="visible"/>
                                      </p:to>
                                    </p:set>
                                    <p:anim calcmode="lin" valueType="num">
                                      <p:cBhvr>
                                        <p:cTn id="54" dur="1000" fill="hold"/>
                                        <p:tgtEl>
                                          <p:spTgt spid="620548">
                                            <p:txEl>
                                              <p:pRg st="1" end="1"/>
                                            </p:txEl>
                                          </p:spTgt>
                                        </p:tgtEl>
                                        <p:attrNameLst>
                                          <p:attrName>ppt_w</p:attrName>
                                        </p:attrNameLst>
                                      </p:cBhvr>
                                      <p:tavLst>
                                        <p:tav tm="0">
                                          <p:val>
                                            <p:strVal val="#ppt_w*2.5"/>
                                          </p:val>
                                        </p:tav>
                                        <p:tav tm="100000">
                                          <p:val>
                                            <p:strVal val="#ppt_w"/>
                                          </p:val>
                                        </p:tav>
                                      </p:tavLst>
                                    </p:anim>
                                    <p:anim calcmode="lin" valueType="num">
                                      <p:cBhvr>
                                        <p:cTn id="55" dur="1000" fill="hold"/>
                                        <p:tgtEl>
                                          <p:spTgt spid="620548">
                                            <p:txEl>
                                              <p:pRg st="1" end="1"/>
                                            </p:txEl>
                                          </p:spTgt>
                                        </p:tgtEl>
                                        <p:attrNameLst>
                                          <p:attrName>ppt_h</p:attrName>
                                        </p:attrNameLst>
                                      </p:cBhvr>
                                      <p:tavLst>
                                        <p:tav tm="0">
                                          <p:val>
                                            <p:strVal val="#ppt_h*0.01"/>
                                          </p:val>
                                        </p:tav>
                                        <p:tav tm="100000">
                                          <p:val>
                                            <p:strVal val="#ppt_h"/>
                                          </p:val>
                                        </p:tav>
                                      </p:tavLst>
                                    </p:anim>
                                    <p:anim calcmode="lin" valueType="num">
                                      <p:cBhvr>
                                        <p:cTn id="56" dur="1000" fill="hold"/>
                                        <p:tgtEl>
                                          <p:spTgt spid="620548">
                                            <p:txEl>
                                              <p:pRg st="1" end="1"/>
                                            </p:txEl>
                                          </p:spTgt>
                                        </p:tgtEl>
                                        <p:attrNameLst>
                                          <p:attrName>ppt_x</p:attrName>
                                        </p:attrNameLst>
                                      </p:cBhvr>
                                      <p:tavLst>
                                        <p:tav tm="0">
                                          <p:val>
                                            <p:strVal val="#ppt_x"/>
                                          </p:val>
                                        </p:tav>
                                        <p:tav tm="100000">
                                          <p:val>
                                            <p:strVal val="#ppt_x"/>
                                          </p:val>
                                        </p:tav>
                                      </p:tavLst>
                                    </p:anim>
                                    <p:anim calcmode="lin" valueType="num">
                                      <p:cBhvr>
                                        <p:cTn id="57" dur="1000" fill="hold"/>
                                        <p:tgtEl>
                                          <p:spTgt spid="620548">
                                            <p:txEl>
                                              <p:pRg st="1" end="1"/>
                                            </p:txEl>
                                          </p:spTgt>
                                        </p:tgtEl>
                                        <p:attrNameLst>
                                          <p:attrName>ppt_y</p:attrName>
                                        </p:attrNameLst>
                                      </p:cBhvr>
                                      <p:tavLst>
                                        <p:tav tm="0">
                                          <p:val>
                                            <p:strVal val="#ppt_h+1"/>
                                          </p:val>
                                        </p:tav>
                                        <p:tav tm="100000">
                                          <p:val>
                                            <p:strVal val="#ppt_y"/>
                                          </p:val>
                                        </p:tav>
                                      </p:tavLst>
                                    </p:anim>
                                    <p:animEffect transition="in" filter="fade">
                                      <p:cBhvr>
                                        <p:cTn id="58" dur="1000"/>
                                        <p:tgtEl>
                                          <p:spTgt spid="620548">
                                            <p:txEl>
                                              <p:pRg st="1" end="1"/>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8" presetClass="entr" presetSubtype="0" accel="100000" fill="hold" grpId="0" nodeType="clickEffect">
                                  <p:stCondLst>
                                    <p:cond delay="0"/>
                                  </p:stCondLst>
                                  <p:childTnLst>
                                    <p:set>
                                      <p:cBhvr>
                                        <p:cTn id="62" dur="1" fill="hold">
                                          <p:stCondLst>
                                            <p:cond delay="0"/>
                                          </p:stCondLst>
                                        </p:cTn>
                                        <p:tgtEl>
                                          <p:spTgt spid="620548">
                                            <p:txEl>
                                              <p:pRg st="3" end="3"/>
                                            </p:txEl>
                                          </p:spTgt>
                                        </p:tgtEl>
                                        <p:attrNameLst>
                                          <p:attrName>style.visibility</p:attrName>
                                        </p:attrNameLst>
                                      </p:cBhvr>
                                      <p:to>
                                        <p:strVal val="visible"/>
                                      </p:to>
                                    </p:set>
                                    <p:anim calcmode="lin" valueType="num">
                                      <p:cBhvr>
                                        <p:cTn id="63" dur="1000" fill="hold"/>
                                        <p:tgtEl>
                                          <p:spTgt spid="620548">
                                            <p:txEl>
                                              <p:pRg st="3" end="3"/>
                                            </p:txEl>
                                          </p:spTgt>
                                        </p:tgtEl>
                                        <p:attrNameLst>
                                          <p:attrName>ppt_w</p:attrName>
                                        </p:attrNameLst>
                                      </p:cBhvr>
                                      <p:tavLst>
                                        <p:tav tm="0">
                                          <p:val>
                                            <p:strVal val="#ppt_w*2.5"/>
                                          </p:val>
                                        </p:tav>
                                        <p:tav tm="100000">
                                          <p:val>
                                            <p:strVal val="#ppt_w"/>
                                          </p:val>
                                        </p:tav>
                                      </p:tavLst>
                                    </p:anim>
                                    <p:anim calcmode="lin" valueType="num">
                                      <p:cBhvr>
                                        <p:cTn id="64" dur="1000" fill="hold"/>
                                        <p:tgtEl>
                                          <p:spTgt spid="620548">
                                            <p:txEl>
                                              <p:pRg st="3" end="3"/>
                                            </p:txEl>
                                          </p:spTgt>
                                        </p:tgtEl>
                                        <p:attrNameLst>
                                          <p:attrName>ppt_h</p:attrName>
                                        </p:attrNameLst>
                                      </p:cBhvr>
                                      <p:tavLst>
                                        <p:tav tm="0">
                                          <p:val>
                                            <p:strVal val="#ppt_h*0.01"/>
                                          </p:val>
                                        </p:tav>
                                        <p:tav tm="100000">
                                          <p:val>
                                            <p:strVal val="#ppt_h"/>
                                          </p:val>
                                        </p:tav>
                                      </p:tavLst>
                                    </p:anim>
                                    <p:anim calcmode="lin" valueType="num">
                                      <p:cBhvr>
                                        <p:cTn id="65" dur="1000" fill="hold"/>
                                        <p:tgtEl>
                                          <p:spTgt spid="620548">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620548">
                                            <p:txEl>
                                              <p:pRg st="3" end="3"/>
                                            </p:txEl>
                                          </p:spTgt>
                                        </p:tgtEl>
                                        <p:attrNameLst>
                                          <p:attrName>ppt_y</p:attrName>
                                        </p:attrNameLst>
                                      </p:cBhvr>
                                      <p:tavLst>
                                        <p:tav tm="0">
                                          <p:val>
                                            <p:strVal val="#ppt_h+1"/>
                                          </p:val>
                                        </p:tav>
                                        <p:tav tm="100000">
                                          <p:val>
                                            <p:strVal val="#ppt_y"/>
                                          </p:val>
                                        </p:tav>
                                      </p:tavLst>
                                    </p:anim>
                                    <p:animEffect transition="in" filter="fade">
                                      <p:cBhvr>
                                        <p:cTn id="67" dur="1000"/>
                                        <p:tgtEl>
                                          <p:spTgt spid="620548">
                                            <p:txEl>
                                              <p:pRg st="3" end="3"/>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8" presetClass="entr" presetSubtype="0" accel="100000" fill="hold" grpId="0" nodeType="clickEffect">
                                  <p:stCondLst>
                                    <p:cond delay="0"/>
                                  </p:stCondLst>
                                  <p:childTnLst>
                                    <p:set>
                                      <p:cBhvr>
                                        <p:cTn id="71" dur="1" fill="hold">
                                          <p:stCondLst>
                                            <p:cond delay="0"/>
                                          </p:stCondLst>
                                        </p:cTn>
                                        <p:tgtEl>
                                          <p:spTgt spid="620548">
                                            <p:txEl>
                                              <p:pRg st="4" end="4"/>
                                            </p:txEl>
                                          </p:spTgt>
                                        </p:tgtEl>
                                        <p:attrNameLst>
                                          <p:attrName>style.visibility</p:attrName>
                                        </p:attrNameLst>
                                      </p:cBhvr>
                                      <p:to>
                                        <p:strVal val="visible"/>
                                      </p:to>
                                    </p:set>
                                    <p:anim calcmode="lin" valueType="num">
                                      <p:cBhvr>
                                        <p:cTn id="72" dur="1000" fill="hold"/>
                                        <p:tgtEl>
                                          <p:spTgt spid="620548">
                                            <p:txEl>
                                              <p:pRg st="4" end="4"/>
                                            </p:txEl>
                                          </p:spTgt>
                                        </p:tgtEl>
                                        <p:attrNameLst>
                                          <p:attrName>ppt_w</p:attrName>
                                        </p:attrNameLst>
                                      </p:cBhvr>
                                      <p:tavLst>
                                        <p:tav tm="0">
                                          <p:val>
                                            <p:strVal val="#ppt_w*2.5"/>
                                          </p:val>
                                        </p:tav>
                                        <p:tav tm="100000">
                                          <p:val>
                                            <p:strVal val="#ppt_w"/>
                                          </p:val>
                                        </p:tav>
                                      </p:tavLst>
                                    </p:anim>
                                    <p:anim calcmode="lin" valueType="num">
                                      <p:cBhvr>
                                        <p:cTn id="73" dur="1000" fill="hold"/>
                                        <p:tgtEl>
                                          <p:spTgt spid="620548">
                                            <p:txEl>
                                              <p:pRg st="4" end="4"/>
                                            </p:txEl>
                                          </p:spTgt>
                                        </p:tgtEl>
                                        <p:attrNameLst>
                                          <p:attrName>ppt_h</p:attrName>
                                        </p:attrNameLst>
                                      </p:cBhvr>
                                      <p:tavLst>
                                        <p:tav tm="0">
                                          <p:val>
                                            <p:strVal val="#ppt_h*0.01"/>
                                          </p:val>
                                        </p:tav>
                                        <p:tav tm="100000">
                                          <p:val>
                                            <p:strVal val="#ppt_h"/>
                                          </p:val>
                                        </p:tav>
                                      </p:tavLst>
                                    </p:anim>
                                    <p:anim calcmode="lin" valueType="num">
                                      <p:cBhvr>
                                        <p:cTn id="74" dur="1000" fill="hold"/>
                                        <p:tgtEl>
                                          <p:spTgt spid="620548">
                                            <p:txEl>
                                              <p:pRg st="4" end="4"/>
                                            </p:txEl>
                                          </p:spTgt>
                                        </p:tgtEl>
                                        <p:attrNameLst>
                                          <p:attrName>ppt_x</p:attrName>
                                        </p:attrNameLst>
                                      </p:cBhvr>
                                      <p:tavLst>
                                        <p:tav tm="0">
                                          <p:val>
                                            <p:strVal val="#ppt_x"/>
                                          </p:val>
                                        </p:tav>
                                        <p:tav tm="100000">
                                          <p:val>
                                            <p:strVal val="#ppt_x"/>
                                          </p:val>
                                        </p:tav>
                                      </p:tavLst>
                                    </p:anim>
                                    <p:anim calcmode="lin" valueType="num">
                                      <p:cBhvr>
                                        <p:cTn id="75" dur="1000" fill="hold"/>
                                        <p:tgtEl>
                                          <p:spTgt spid="620548">
                                            <p:txEl>
                                              <p:pRg st="4" end="4"/>
                                            </p:txEl>
                                          </p:spTgt>
                                        </p:tgtEl>
                                        <p:attrNameLst>
                                          <p:attrName>ppt_y</p:attrName>
                                        </p:attrNameLst>
                                      </p:cBhvr>
                                      <p:tavLst>
                                        <p:tav tm="0">
                                          <p:val>
                                            <p:strVal val="#ppt_h+1"/>
                                          </p:val>
                                        </p:tav>
                                        <p:tav tm="100000">
                                          <p:val>
                                            <p:strVal val="#ppt_y"/>
                                          </p:val>
                                        </p:tav>
                                      </p:tavLst>
                                    </p:anim>
                                    <p:animEffect transition="in" filter="fade">
                                      <p:cBhvr>
                                        <p:cTn id="76" dur="1000"/>
                                        <p:tgtEl>
                                          <p:spTgt spid="620548">
                                            <p:txEl>
                                              <p:pRg st="4" end="4"/>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8" presetClass="entr" presetSubtype="0" accel="100000" fill="hold" grpId="0" nodeType="clickEffect">
                                  <p:stCondLst>
                                    <p:cond delay="0"/>
                                  </p:stCondLst>
                                  <p:childTnLst>
                                    <p:set>
                                      <p:cBhvr>
                                        <p:cTn id="80" dur="1" fill="hold">
                                          <p:stCondLst>
                                            <p:cond delay="0"/>
                                          </p:stCondLst>
                                        </p:cTn>
                                        <p:tgtEl>
                                          <p:spTgt spid="620548">
                                            <p:txEl>
                                              <p:pRg st="6" end="6"/>
                                            </p:txEl>
                                          </p:spTgt>
                                        </p:tgtEl>
                                        <p:attrNameLst>
                                          <p:attrName>style.visibility</p:attrName>
                                        </p:attrNameLst>
                                      </p:cBhvr>
                                      <p:to>
                                        <p:strVal val="visible"/>
                                      </p:to>
                                    </p:set>
                                    <p:anim calcmode="lin" valueType="num">
                                      <p:cBhvr>
                                        <p:cTn id="81" dur="1000" fill="hold"/>
                                        <p:tgtEl>
                                          <p:spTgt spid="620548">
                                            <p:txEl>
                                              <p:pRg st="6" end="6"/>
                                            </p:txEl>
                                          </p:spTgt>
                                        </p:tgtEl>
                                        <p:attrNameLst>
                                          <p:attrName>ppt_w</p:attrName>
                                        </p:attrNameLst>
                                      </p:cBhvr>
                                      <p:tavLst>
                                        <p:tav tm="0">
                                          <p:val>
                                            <p:strVal val="#ppt_w*2.5"/>
                                          </p:val>
                                        </p:tav>
                                        <p:tav tm="100000">
                                          <p:val>
                                            <p:strVal val="#ppt_w"/>
                                          </p:val>
                                        </p:tav>
                                      </p:tavLst>
                                    </p:anim>
                                    <p:anim calcmode="lin" valueType="num">
                                      <p:cBhvr>
                                        <p:cTn id="82" dur="1000" fill="hold"/>
                                        <p:tgtEl>
                                          <p:spTgt spid="620548">
                                            <p:txEl>
                                              <p:pRg st="6" end="6"/>
                                            </p:txEl>
                                          </p:spTgt>
                                        </p:tgtEl>
                                        <p:attrNameLst>
                                          <p:attrName>ppt_h</p:attrName>
                                        </p:attrNameLst>
                                      </p:cBhvr>
                                      <p:tavLst>
                                        <p:tav tm="0">
                                          <p:val>
                                            <p:strVal val="#ppt_h*0.01"/>
                                          </p:val>
                                        </p:tav>
                                        <p:tav tm="100000">
                                          <p:val>
                                            <p:strVal val="#ppt_h"/>
                                          </p:val>
                                        </p:tav>
                                      </p:tavLst>
                                    </p:anim>
                                    <p:anim calcmode="lin" valueType="num">
                                      <p:cBhvr>
                                        <p:cTn id="83" dur="1000" fill="hold"/>
                                        <p:tgtEl>
                                          <p:spTgt spid="620548">
                                            <p:txEl>
                                              <p:pRg st="6" end="6"/>
                                            </p:txEl>
                                          </p:spTgt>
                                        </p:tgtEl>
                                        <p:attrNameLst>
                                          <p:attrName>ppt_x</p:attrName>
                                        </p:attrNameLst>
                                      </p:cBhvr>
                                      <p:tavLst>
                                        <p:tav tm="0">
                                          <p:val>
                                            <p:strVal val="#ppt_x"/>
                                          </p:val>
                                        </p:tav>
                                        <p:tav tm="100000">
                                          <p:val>
                                            <p:strVal val="#ppt_x"/>
                                          </p:val>
                                        </p:tav>
                                      </p:tavLst>
                                    </p:anim>
                                    <p:anim calcmode="lin" valueType="num">
                                      <p:cBhvr>
                                        <p:cTn id="84" dur="1000" fill="hold"/>
                                        <p:tgtEl>
                                          <p:spTgt spid="620548">
                                            <p:txEl>
                                              <p:pRg st="6" end="6"/>
                                            </p:txEl>
                                          </p:spTgt>
                                        </p:tgtEl>
                                        <p:attrNameLst>
                                          <p:attrName>ppt_y</p:attrName>
                                        </p:attrNameLst>
                                      </p:cBhvr>
                                      <p:tavLst>
                                        <p:tav tm="0">
                                          <p:val>
                                            <p:strVal val="#ppt_h+1"/>
                                          </p:val>
                                        </p:tav>
                                        <p:tav tm="100000">
                                          <p:val>
                                            <p:strVal val="#ppt_y"/>
                                          </p:val>
                                        </p:tav>
                                      </p:tavLst>
                                    </p:anim>
                                    <p:animEffect transition="in" filter="fade">
                                      <p:cBhvr>
                                        <p:cTn id="85" dur="1000"/>
                                        <p:tgtEl>
                                          <p:spTgt spid="62054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46" grpId="0" animBg="1"/>
      <p:bldP spid="620548" grpId="0" build="p" animBg="1"/>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solidFill>
          <a:srgbClr val="ADC9FF"/>
        </a:solidFill>
        <a:effectLst/>
      </p:bgPr>
    </p:bg>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304800" y="609600"/>
            <a:ext cx="8610600" cy="1143000"/>
          </a:xfrm>
          <a:solidFill>
            <a:schemeClr val="bg1"/>
          </a:solidFill>
        </p:spPr>
        <p:txBody>
          <a:bodyPr>
            <a:normAutofit fontScale="90000"/>
          </a:bodyPr>
          <a:lstStyle/>
          <a:p>
            <a:pPr algn="l"/>
            <a:r>
              <a:rPr lang="es-ES_tradnl" b="1" dirty="0" smtClean="0"/>
              <a:t> </a:t>
            </a:r>
            <a:br>
              <a:rPr lang="es-ES_tradnl" b="1" dirty="0" smtClean="0"/>
            </a:br>
            <a:r>
              <a:rPr lang="es-ES_tradnl" b="1" dirty="0" smtClean="0"/>
              <a:t>Inteligencias </a:t>
            </a:r>
            <a:r>
              <a:rPr lang="es-ES_tradnl" b="1" dirty="0"/>
              <a:t>M</a:t>
            </a:r>
            <a:r>
              <a:rPr lang="es-ES_tradnl" altLang="ja-JP" b="1" dirty="0"/>
              <a:t>últiples </a:t>
            </a:r>
            <a:r>
              <a:rPr lang="es-ES_tradnl" altLang="ja-JP" b="1" dirty="0" smtClean="0"/>
              <a:t/>
            </a:r>
            <a:br>
              <a:rPr lang="es-ES_tradnl" altLang="ja-JP" b="1" dirty="0" smtClean="0"/>
            </a:br>
            <a:r>
              <a:rPr lang="es-ES_tradnl" altLang="ja-JP" b="1" dirty="0" smtClean="0"/>
              <a:t>de Gardner</a:t>
            </a:r>
            <a:br>
              <a:rPr lang="es-ES_tradnl" altLang="ja-JP" b="1" dirty="0" smtClean="0"/>
            </a:br>
            <a:endParaRPr lang="es-ES_tradnl" dirty="0"/>
          </a:p>
        </p:txBody>
      </p:sp>
      <p:sp>
        <p:nvSpPr>
          <p:cNvPr id="266243" name="Rectangle 3"/>
          <p:cNvSpPr>
            <a:spLocks noGrp="1" noChangeArrowheads="1"/>
          </p:cNvSpPr>
          <p:nvPr>
            <p:ph type="body" idx="1"/>
          </p:nvPr>
        </p:nvSpPr>
        <p:spPr>
          <a:xfrm>
            <a:off x="0" y="1981200"/>
            <a:ext cx="8610600" cy="3505200"/>
          </a:xfrm>
        </p:spPr>
        <p:txBody>
          <a:bodyPr/>
          <a:lstStyle/>
          <a:p>
            <a:pPr>
              <a:buClr>
                <a:srgbClr val="00FFFF"/>
              </a:buClr>
              <a:buFont typeface="Wingdings 2" charset="0"/>
              <a:buChar char=""/>
            </a:pPr>
            <a:r>
              <a:rPr lang="es-ES_tradnl" altLang="ja-JP" sz="2800" b="1" dirty="0" smtClean="0">
                <a:solidFill>
                  <a:srgbClr val="FF0000"/>
                </a:solidFill>
              </a:rPr>
              <a:t>Inteligencia </a:t>
            </a:r>
            <a:r>
              <a:rPr lang="es-ES_tradnl" altLang="ja-JP" sz="2800" b="1" dirty="0" err="1" smtClean="0">
                <a:solidFill>
                  <a:srgbClr val="FF0000"/>
                </a:solidFill>
              </a:rPr>
              <a:t>Lingüistica</a:t>
            </a:r>
            <a:r>
              <a:rPr lang="es-ES_tradnl" altLang="ja-JP" sz="2800" b="1" dirty="0" smtClean="0">
                <a:solidFill>
                  <a:srgbClr val="FF0000"/>
                </a:solidFill>
              </a:rPr>
              <a:t> </a:t>
            </a:r>
            <a:r>
              <a:rPr lang="es-ES_tradnl" altLang="ja-JP" sz="2800" b="1" dirty="0">
                <a:solidFill>
                  <a:srgbClr val="FF0000"/>
                </a:solidFill>
              </a:rPr>
              <a:t>- Verbal</a:t>
            </a:r>
          </a:p>
          <a:p>
            <a:pPr>
              <a:buClr>
                <a:srgbClr val="00FFFF"/>
              </a:buClr>
              <a:buFont typeface="Wingdings 2" charset="0"/>
              <a:buChar char=""/>
            </a:pPr>
            <a:r>
              <a:rPr lang="es-ES_tradnl" sz="2800" b="1" dirty="0" smtClean="0">
                <a:solidFill>
                  <a:srgbClr val="FF0000"/>
                </a:solidFill>
              </a:rPr>
              <a:t>Inteligencia L</a:t>
            </a:r>
            <a:r>
              <a:rPr lang="es-ES_tradnl" altLang="ja-JP" sz="2800" b="1" dirty="0" smtClean="0">
                <a:solidFill>
                  <a:srgbClr val="FF0000"/>
                </a:solidFill>
              </a:rPr>
              <a:t>ógica -  Matemática</a:t>
            </a:r>
          </a:p>
          <a:p>
            <a:pPr>
              <a:buClr>
                <a:srgbClr val="00FFFF"/>
              </a:buClr>
              <a:buFont typeface="Wingdings 2" charset="0"/>
              <a:buChar char=""/>
            </a:pPr>
            <a:r>
              <a:rPr lang="es-ES_tradnl" altLang="ja-JP" sz="2800" b="1" dirty="0" smtClean="0">
                <a:solidFill>
                  <a:srgbClr val="000000"/>
                </a:solidFill>
              </a:rPr>
              <a:t>Inteligencia Kinestésica </a:t>
            </a:r>
            <a:r>
              <a:rPr lang="es-ES_tradnl" altLang="ja-JP" sz="2800" b="1" dirty="0">
                <a:solidFill>
                  <a:srgbClr val="000000"/>
                </a:solidFill>
              </a:rPr>
              <a:t>- Corporal</a:t>
            </a:r>
          </a:p>
          <a:p>
            <a:pPr>
              <a:buClr>
                <a:srgbClr val="00FFFF"/>
              </a:buClr>
              <a:buFont typeface="Wingdings 2" charset="0"/>
              <a:buChar char=""/>
            </a:pPr>
            <a:r>
              <a:rPr lang="es-ES_tradnl" altLang="ja-JP" sz="2800" b="1" dirty="0">
                <a:solidFill>
                  <a:srgbClr val="000000"/>
                </a:solidFill>
              </a:rPr>
              <a:t>Inteligencia Espacial - Visual</a:t>
            </a:r>
          </a:p>
          <a:p>
            <a:pPr>
              <a:buClr>
                <a:srgbClr val="00FFFF"/>
              </a:buClr>
              <a:buFont typeface="Wingdings 2" charset="0"/>
              <a:buChar char=""/>
            </a:pPr>
            <a:r>
              <a:rPr lang="es-ES_tradnl" altLang="ja-JP" sz="2800" b="1" dirty="0">
                <a:solidFill>
                  <a:srgbClr val="000000"/>
                </a:solidFill>
              </a:rPr>
              <a:t>Inteligencia Musical</a:t>
            </a:r>
          </a:p>
          <a:p>
            <a:pPr>
              <a:buClr>
                <a:srgbClr val="00FFFF"/>
              </a:buClr>
              <a:buFont typeface="Wingdings 2" charset="0"/>
              <a:buChar char=""/>
            </a:pPr>
            <a:r>
              <a:rPr lang="es-ES_tradnl" altLang="ja-JP" sz="2800" b="1" dirty="0">
                <a:solidFill>
                  <a:srgbClr val="000000"/>
                </a:solidFill>
              </a:rPr>
              <a:t>Inteligencia </a:t>
            </a:r>
            <a:r>
              <a:rPr lang="es-ES_tradnl" altLang="ja-JP" sz="2800" b="1" dirty="0" smtClean="0">
                <a:solidFill>
                  <a:srgbClr val="000000"/>
                </a:solidFill>
              </a:rPr>
              <a:t>Intrapersonal</a:t>
            </a:r>
            <a:endParaRPr lang="es-ES_tradnl" altLang="ja-JP" sz="2800" b="1" dirty="0">
              <a:solidFill>
                <a:srgbClr val="000000"/>
              </a:solidFill>
            </a:endParaRPr>
          </a:p>
          <a:p>
            <a:pPr>
              <a:buClr>
                <a:srgbClr val="00FFFF"/>
              </a:buClr>
              <a:buFont typeface="Wingdings 2" charset="0"/>
              <a:buChar char=""/>
            </a:pPr>
            <a:r>
              <a:rPr lang="es-ES_tradnl" altLang="ja-JP" sz="2800" b="1" dirty="0">
                <a:solidFill>
                  <a:srgbClr val="000000"/>
                </a:solidFill>
              </a:rPr>
              <a:t>Inteligencia </a:t>
            </a:r>
            <a:r>
              <a:rPr lang="es-ES_tradnl" altLang="ja-JP" sz="2800" b="1" dirty="0" smtClean="0">
                <a:solidFill>
                  <a:srgbClr val="000000"/>
                </a:solidFill>
              </a:rPr>
              <a:t>Interpersonal</a:t>
            </a:r>
            <a:endParaRPr lang="es-ES_tradnl" altLang="ja-JP" sz="2800" b="1" dirty="0">
              <a:solidFill>
                <a:srgbClr val="000000"/>
              </a:solidFill>
            </a:endParaRPr>
          </a:p>
          <a:p>
            <a:pPr>
              <a:buClr>
                <a:srgbClr val="00FFFF"/>
              </a:buClr>
              <a:buFont typeface="Wingdings 2" charset="0"/>
              <a:buChar char=""/>
            </a:pPr>
            <a:r>
              <a:rPr lang="es-ES_tradnl" altLang="ja-JP" sz="2800" b="1" dirty="0">
                <a:solidFill>
                  <a:srgbClr val="000000"/>
                </a:solidFill>
              </a:rPr>
              <a:t>Inteligencia </a:t>
            </a:r>
            <a:r>
              <a:rPr lang="es-ES_tradnl" altLang="ja-JP" sz="2800" b="1" dirty="0" smtClean="0">
                <a:solidFill>
                  <a:srgbClr val="000000"/>
                </a:solidFill>
              </a:rPr>
              <a:t>Naturalista</a:t>
            </a:r>
          </a:p>
          <a:p>
            <a:pPr>
              <a:buClr>
                <a:srgbClr val="00FFFF"/>
              </a:buClr>
              <a:buFont typeface="Wingdings 2" charset="0"/>
              <a:buChar char=""/>
            </a:pPr>
            <a:r>
              <a:rPr lang="en-US" sz="2800" b="1" dirty="0">
                <a:solidFill>
                  <a:srgbClr val="FF0000"/>
                </a:solidFill>
              </a:rPr>
              <a:t>UNO </a:t>
            </a:r>
            <a:r>
              <a:rPr lang="en-US" sz="2800" b="1" dirty="0" err="1">
                <a:solidFill>
                  <a:srgbClr val="FF0000"/>
                </a:solidFill>
              </a:rPr>
              <a:t>tiene</a:t>
            </a:r>
            <a:r>
              <a:rPr lang="en-US" sz="2800" b="1" dirty="0">
                <a:solidFill>
                  <a:srgbClr val="FF0000"/>
                </a:solidFill>
              </a:rPr>
              <a:t> </a:t>
            </a:r>
            <a:r>
              <a:rPr lang="en-US" sz="2800" b="1" dirty="0" err="1">
                <a:solidFill>
                  <a:srgbClr val="FF0000"/>
                </a:solidFill>
              </a:rPr>
              <a:t>actividades</a:t>
            </a:r>
            <a:r>
              <a:rPr lang="en-US" sz="2800" b="1" dirty="0">
                <a:solidFill>
                  <a:srgbClr val="FF0000"/>
                </a:solidFill>
              </a:rPr>
              <a:t> en </a:t>
            </a:r>
            <a:r>
              <a:rPr lang="en-US" sz="2800" b="1" dirty="0" err="1" smtClean="0">
                <a:solidFill>
                  <a:srgbClr val="FF0000"/>
                </a:solidFill>
              </a:rPr>
              <a:t>las</a:t>
            </a:r>
            <a:r>
              <a:rPr lang="en-US" sz="2800" b="1" dirty="0" smtClean="0">
                <a:solidFill>
                  <a:srgbClr val="FF0000"/>
                </a:solidFill>
              </a:rPr>
              <a:t> 8 </a:t>
            </a:r>
            <a:r>
              <a:rPr lang="en-US" sz="2800" b="1" dirty="0" err="1" smtClean="0">
                <a:solidFill>
                  <a:srgbClr val="FF0000"/>
                </a:solidFill>
              </a:rPr>
              <a:t>inteligencias</a:t>
            </a:r>
            <a:r>
              <a:rPr lang="en-US" sz="2800" b="1" dirty="0">
                <a:solidFill>
                  <a:srgbClr val="FF0000"/>
                </a:solidFill>
              </a:rPr>
              <a:t>. </a:t>
            </a:r>
          </a:p>
          <a:p>
            <a:pPr>
              <a:buClr>
                <a:srgbClr val="00FFFF"/>
              </a:buClr>
              <a:buFont typeface="Wingdings 2" charset="0"/>
              <a:buChar char=""/>
            </a:pPr>
            <a:endParaRPr lang="es-ES_tradnl" sz="2800" b="1" dirty="0">
              <a:solidFill>
                <a:srgbClr val="000000"/>
              </a:solidFill>
            </a:endParaRPr>
          </a:p>
        </p:txBody>
      </p:sp>
      <p:pic>
        <p:nvPicPr>
          <p:cNvPr id="266244" name="Picture 4"/>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00800" y="609600"/>
            <a:ext cx="2743201" cy="51816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000000">
                      <a:alpha val="74998"/>
                    </a:srgbClr>
                  </a:outerShdw>
                </a:effectLst>
              </a14:hiddenEffects>
            </a:ext>
          </a:extLst>
        </p:spPr>
      </p:pic>
      <p:pic>
        <p:nvPicPr>
          <p:cNvPr id="5" name="Picture 4"/>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77200" y="5846445"/>
            <a:ext cx="106680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82663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66242"/>
                                        </p:tgtEl>
                                        <p:attrNameLst>
                                          <p:attrName>style.visibility</p:attrName>
                                        </p:attrNameLst>
                                      </p:cBhvr>
                                      <p:to>
                                        <p:strVal val="visible"/>
                                      </p:to>
                                    </p:set>
                                    <p:anim calcmode="lin" valueType="num">
                                      <p:cBhvr>
                                        <p:cTn id="7" dur="500" fill="hold"/>
                                        <p:tgtEl>
                                          <p:spTgt spid="266242"/>
                                        </p:tgtEl>
                                        <p:attrNameLst>
                                          <p:attrName>ppt_w</p:attrName>
                                        </p:attrNameLst>
                                      </p:cBhvr>
                                      <p:tavLst>
                                        <p:tav tm="0">
                                          <p:val>
                                            <p:fltVal val="0"/>
                                          </p:val>
                                        </p:tav>
                                        <p:tav tm="100000">
                                          <p:val>
                                            <p:strVal val="#ppt_w"/>
                                          </p:val>
                                        </p:tav>
                                      </p:tavLst>
                                    </p:anim>
                                    <p:anim calcmode="lin" valueType="num">
                                      <p:cBhvr>
                                        <p:cTn id="8" dur="500" fill="hold"/>
                                        <p:tgtEl>
                                          <p:spTgt spid="266242"/>
                                        </p:tgtEl>
                                        <p:attrNameLst>
                                          <p:attrName>ppt_h</p:attrName>
                                        </p:attrNameLst>
                                      </p:cBhvr>
                                      <p:tavLst>
                                        <p:tav tm="0">
                                          <p:val>
                                            <p:fltVal val="0"/>
                                          </p:val>
                                        </p:tav>
                                        <p:tav tm="100000">
                                          <p:val>
                                            <p:strVal val="#ppt_h"/>
                                          </p:val>
                                        </p:tav>
                                      </p:tavLst>
                                    </p:anim>
                                    <p:anim calcmode="lin" valueType="num">
                                      <p:cBhvr>
                                        <p:cTn id="9" dur="500" fill="hold"/>
                                        <p:tgtEl>
                                          <p:spTgt spid="266242"/>
                                        </p:tgtEl>
                                        <p:attrNameLst>
                                          <p:attrName>style.rotation</p:attrName>
                                        </p:attrNameLst>
                                      </p:cBhvr>
                                      <p:tavLst>
                                        <p:tav tm="0">
                                          <p:val>
                                            <p:fltVal val="360"/>
                                          </p:val>
                                        </p:tav>
                                        <p:tav tm="100000">
                                          <p:val>
                                            <p:fltVal val="0"/>
                                          </p:val>
                                        </p:tav>
                                      </p:tavLst>
                                    </p:anim>
                                    <p:animEffect transition="in" filter="fade">
                                      <p:cBhvr>
                                        <p:cTn id="10" dur="500"/>
                                        <p:tgtEl>
                                          <p:spTgt spid="26624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6243">
                                            <p:txEl>
                                              <p:pRg st="0" end="0"/>
                                            </p:txEl>
                                          </p:spTgt>
                                        </p:tgtEl>
                                        <p:attrNameLst>
                                          <p:attrName>style.visibility</p:attrName>
                                        </p:attrNameLst>
                                      </p:cBhvr>
                                      <p:to>
                                        <p:strVal val="visible"/>
                                      </p:to>
                                    </p:set>
                                    <p:animEffect transition="in" filter="fade">
                                      <p:cBhvr>
                                        <p:cTn id="15" dur="500"/>
                                        <p:tgtEl>
                                          <p:spTgt spid="26624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6243">
                                            <p:txEl>
                                              <p:pRg st="1" end="1"/>
                                            </p:txEl>
                                          </p:spTgt>
                                        </p:tgtEl>
                                        <p:attrNameLst>
                                          <p:attrName>style.visibility</p:attrName>
                                        </p:attrNameLst>
                                      </p:cBhvr>
                                      <p:to>
                                        <p:strVal val="visible"/>
                                      </p:to>
                                    </p:set>
                                    <p:animEffect transition="in" filter="fade">
                                      <p:cBhvr>
                                        <p:cTn id="20" dur="500"/>
                                        <p:tgtEl>
                                          <p:spTgt spid="26624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6243">
                                            <p:txEl>
                                              <p:pRg st="2" end="2"/>
                                            </p:txEl>
                                          </p:spTgt>
                                        </p:tgtEl>
                                        <p:attrNameLst>
                                          <p:attrName>style.visibility</p:attrName>
                                        </p:attrNameLst>
                                      </p:cBhvr>
                                      <p:to>
                                        <p:strVal val="visible"/>
                                      </p:to>
                                    </p:set>
                                    <p:animEffect transition="in" filter="fade">
                                      <p:cBhvr>
                                        <p:cTn id="25" dur="500"/>
                                        <p:tgtEl>
                                          <p:spTgt spid="26624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66243">
                                            <p:txEl>
                                              <p:pRg st="3" end="3"/>
                                            </p:txEl>
                                          </p:spTgt>
                                        </p:tgtEl>
                                        <p:attrNameLst>
                                          <p:attrName>style.visibility</p:attrName>
                                        </p:attrNameLst>
                                      </p:cBhvr>
                                      <p:to>
                                        <p:strVal val="visible"/>
                                      </p:to>
                                    </p:set>
                                    <p:animEffect transition="in" filter="fade">
                                      <p:cBhvr>
                                        <p:cTn id="30" dur="500"/>
                                        <p:tgtEl>
                                          <p:spTgt spid="26624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66243">
                                            <p:txEl>
                                              <p:pRg st="4" end="4"/>
                                            </p:txEl>
                                          </p:spTgt>
                                        </p:tgtEl>
                                        <p:attrNameLst>
                                          <p:attrName>style.visibility</p:attrName>
                                        </p:attrNameLst>
                                      </p:cBhvr>
                                      <p:to>
                                        <p:strVal val="visible"/>
                                      </p:to>
                                    </p:set>
                                    <p:animEffect transition="in" filter="fade">
                                      <p:cBhvr>
                                        <p:cTn id="35" dur="500"/>
                                        <p:tgtEl>
                                          <p:spTgt spid="26624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6243">
                                            <p:txEl>
                                              <p:pRg st="5" end="5"/>
                                            </p:txEl>
                                          </p:spTgt>
                                        </p:tgtEl>
                                        <p:attrNameLst>
                                          <p:attrName>style.visibility</p:attrName>
                                        </p:attrNameLst>
                                      </p:cBhvr>
                                      <p:to>
                                        <p:strVal val="visible"/>
                                      </p:to>
                                    </p:set>
                                    <p:animEffect transition="in" filter="fade">
                                      <p:cBhvr>
                                        <p:cTn id="40" dur="500"/>
                                        <p:tgtEl>
                                          <p:spTgt spid="26624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6243">
                                            <p:txEl>
                                              <p:pRg st="6" end="6"/>
                                            </p:txEl>
                                          </p:spTgt>
                                        </p:tgtEl>
                                        <p:attrNameLst>
                                          <p:attrName>style.visibility</p:attrName>
                                        </p:attrNameLst>
                                      </p:cBhvr>
                                      <p:to>
                                        <p:strVal val="visible"/>
                                      </p:to>
                                    </p:set>
                                    <p:animEffect transition="in" filter="fade">
                                      <p:cBhvr>
                                        <p:cTn id="45" dur="500"/>
                                        <p:tgtEl>
                                          <p:spTgt spid="266243">
                                            <p:txEl>
                                              <p:pRg st="6" end="6"/>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66243">
                                            <p:txEl>
                                              <p:pRg st="7" end="7"/>
                                            </p:txEl>
                                          </p:spTgt>
                                        </p:tgtEl>
                                        <p:attrNameLst>
                                          <p:attrName>style.visibility</p:attrName>
                                        </p:attrNameLst>
                                      </p:cBhvr>
                                      <p:to>
                                        <p:strVal val="visible"/>
                                      </p:to>
                                    </p:set>
                                    <p:animEffect transition="in" filter="fade">
                                      <p:cBhvr>
                                        <p:cTn id="50" dur="500"/>
                                        <p:tgtEl>
                                          <p:spTgt spid="26624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66243">
                                            <p:txEl>
                                              <p:pRg st="8" end="8"/>
                                            </p:txEl>
                                          </p:spTgt>
                                        </p:tgtEl>
                                        <p:attrNameLst>
                                          <p:attrName>style.visibility</p:attrName>
                                        </p:attrNameLst>
                                      </p:cBhvr>
                                      <p:to>
                                        <p:strVal val="visible"/>
                                      </p:to>
                                    </p:set>
                                    <p:animEffect transition="in" filter="fade">
                                      <p:cBhvr>
                                        <p:cTn id="55" dur="500"/>
                                        <p:tgtEl>
                                          <p:spTgt spid="2662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2" grpId="0" animBg="1"/>
      <p:bldP spid="266243" grpId="0" build="p" autoUpdateAnimBg="0"/>
    </p:bld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solidFill>
          <a:srgbClr val="000090"/>
        </a:solidFill>
        <a:effectLst/>
      </p:bgPr>
    </p:bg>
    <p:spTree>
      <p:nvGrpSpPr>
        <p:cNvPr id="1" name=""/>
        <p:cNvGrpSpPr/>
        <p:nvPr/>
      </p:nvGrpSpPr>
      <p:grpSpPr>
        <a:xfrm>
          <a:off x="0" y="0"/>
          <a:ext cx="0" cy="0"/>
          <a:chOff x="0" y="0"/>
          <a:chExt cx="0" cy="0"/>
        </a:xfrm>
      </p:grpSpPr>
      <p:sp>
        <p:nvSpPr>
          <p:cNvPr id="651266" name="Rectangle 2"/>
          <p:cNvSpPr>
            <a:spLocks noGrp="1" noChangeArrowheads="1"/>
          </p:cNvSpPr>
          <p:nvPr>
            <p:ph type="ctrTitle"/>
          </p:nvPr>
        </p:nvSpPr>
        <p:spPr>
          <a:xfrm>
            <a:off x="457200" y="1295400"/>
            <a:ext cx="8458200" cy="1143000"/>
          </a:xfrm>
          <a:solidFill>
            <a:srgbClr val="FFFF00"/>
          </a:solidFill>
        </p:spPr>
        <p:txBody>
          <a:bodyPr/>
          <a:lstStyle/>
          <a:p>
            <a:pPr eaLnBrk="1" hangingPunct="1"/>
            <a:r>
              <a:rPr lang="en-US" b="1">
                <a:solidFill>
                  <a:schemeClr val="tx1"/>
                </a:solidFill>
                <a:latin typeface="Arial" charset="0"/>
                <a:ea typeface="ヒラギノ角ゴ Pro W3" charset="0"/>
                <a:cs typeface="ヒラギノ角ゴ Pro W3" charset="0"/>
              </a:rPr>
              <a:t> WHAT IS INTELLIGENCE?</a:t>
            </a:r>
            <a:endParaRPr lang="en-US">
              <a:latin typeface="Arial" charset="0"/>
              <a:ea typeface="ヒラギノ角ゴ Pro W3" charset="0"/>
              <a:cs typeface="ヒラギノ角ゴ Pro W3" charset="0"/>
            </a:endParaRPr>
          </a:p>
        </p:txBody>
      </p:sp>
      <p:sp>
        <p:nvSpPr>
          <p:cNvPr id="651267" name="Rectangle 3"/>
          <p:cNvSpPr>
            <a:spLocks noGrp="1" noChangeArrowheads="1"/>
          </p:cNvSpPr>
          <p:nvPr>
            <p:ph type="subTitle" idx="1"/>
          </p:nvPr>
        </p:nvSpPr>
        <p:spPr>
          <a:xfrm>
            <a:off x="1219200" y="3124200"/>
            <a:ext cx="6477000" cy="3124200"/>
          </a:xfrm>
          <a:solidFill>
            <a:srgbClr val="FFFF00"/>
          </a:solidFill>
        </p:spPr>
        <p:txBody>
          <a:bodyPr/>
          <a:lstStyle/>
          <a:p>
            <a:pPr eaLnBrk="1" hangingPunct="1"/>
            <a:r>
              <a:rPr lang="en-US" b="1" dirty="0" err="1" smtClean="0">
                <a:latin typeface="Arial" charset="0"/>
                <a:ea typeface="ヒラギノ角ゴ Pro W3" charset="0"/>
                <a:cs typeface="ヒラギノ角ゴ Pro W3" charset="0"/>
              </a:rPr>
              <a:t>Por</a:t>
            </a:r>
            <a:r>
              <a:rPr lang="en-US" b="1" dirty="0" smtClean="0">
                <a:latin typeface="Arial" charset="0"/>
                <a:ea typeface="ヒラギノ角ゴ Pro W3" charset="0"/>
                <a:cs typeface="ヒラギノ角ゴ Pro W3" charset="0"/>
              </a:rPr>
              <a:t> Gardner</a:t>
            </a:r>
            <a:r>
              <a:rPr lang="en-GB" b="1" dirty="0" smtClean="0">
                <a:effectLst>
                  <a:outerShdw blurRad="38100" dist="38100" dir="2700000" algn="tl">
                    <a:srgbClr val="FFFFFF"/>
                  </a:outerShdw>
                </a:effectLst>
                <a:latin typeface="Arial Unicode MS" charset="0"/>
                <a:cs typeface="Arial Unicode MS" charset="0"/>
              </a:rPr>
              <a:t>:</a:t>
            </a:r>
          </a:p>
          <a:p>
            <a:pPr eaLnBrk="1" hangingPunct="1"/>
            <a:r>
              <a:rPr lang="en-GB" b="1" dirty="0" err="1" smtClean="0">
                <a:effectLst>
                  <a:outerShdw blurRad="38100" dist="38100" dir="2700000" algn="tl">
                    <a:srgbClr val="FFFFFF"/>
                  </a:outerShdw>
                </a:effectLst>
                <a:latin typeface="Arial Unicode MS" charset="0"/>
                <a:cs typeface="Arial Unicode MS" charset="0"/>
              </a:rPr>
              <a:t>Capacidades</a:t>
            </a:r>
            <a:r>
              <a:rPr lang="en-GB" b="1" dirty="0" smtClean="0">
                <a:effectLst>
                  <a:outerShdw blurRad="38100" dist="38100" dir="2700000" algn="tl">
                    <a:srgbClr val="FFFFFF"/>
                  </a:outerShdw>
                </a:effectLst>
                <a:latin typeface="Arial Unicode MS" charset="0"/>
                <a:cs typeface="Arial Unicode MS" charset="0"/>
              </a:rPr>
              <a:t> </a:t>
            </a:r>
            <a:r>
              <a:rPr lang="en-GB" b="1" dirty="0" err="1">
                <a:effectLst>
                  <a:outerShdw blurRad="38100" dist="38100" dir="2700000" algn="tl">
                    <a:srgbClr val="FFFFFF"/>
                  </a:outerShdw>
                </a:effectLst>
                <a:latin typeface="Arial Unicode MS" charset="0"/>
                <a:cs typeface="Arial Unicode MS" charset="0"/>
              </a:rPr>
              <a:t>que</a:t>
            </a:r>
            <a:r>
              <a:rPr lang="en-GB" b="1" dirty="0">
                <a:effectLst>
                  <a:outerShdw blurRad="38100" dist="38100" dir="2700000" algn="tl">
                    <a:srgbClr val="FFFFFF"/>
                  </a:outerShdw>
                </a:effectLst>
                <a:latin typeface="Arial Unicode MS" charset="0"/>
                <a:cs typeface="Arial Unicode MS" charset="0"/>
              </a:rPr>
              <a:t> </a:t>
            </a:r>
            <a:r>
              <a:rPr lang="en-GB" b="1" dirty="0" err="1">
                <a:effectLst>
                  <a:outerShdw blurRad="38100" dist="38100" dir="2700000" algn="tl">
                    <a:srgbClr val="FFFFFF"/>
                  </a:outerShdw>
                </a:effectLst>
                <a:latin typeface="Arial Unicode MS" charset="0"/>
                <a:cs typeface="Arial Unicode MS" charset="0"/>
              </a:rPr>
              <a:t>permiten</a:t>
            </a:r>
            <a:r>
              <a:rPr lang="en-GB" b="1" dirty="0">
                <a:effectLst>
                  <a:outerShdw blurRad="38100" dist="38100" dir="2700000" algn="tl">
                    <a:srgbClr val="FFFFFF"/>
                  </a:outerShdw>
                </a:effectLst>
                <a:latin typeface="Arial Unicode MS" charset="0"/>
                <a:cs typeface="Arial Unicode MS" charset="0"/>
              </a:rPr>
              <a:t> </a:t>
            </a:r>
            <a:r>
              <a:rPr lang="en-GB" b="1" dirty="0" err="1">
                <a:effectLst>
                  <a:outerShdw blurRad="38100" dist="38100" dir="2700000" algn="tl">
                    <a:srgbClr val="FFFFFF"/>
                  </a:outerShdw>
                </a:effectLst>
                <a:latin typeface="Arial Unicode MS" charset="0"/>
                <a:cs typeface="Arial Unicode MS" charset="0"/>
              </a:rPr>
              <a:t>que</a:t>
            </a:r>
            <a:r>
              <a:rPr lang="en-GB" b="1" dirty="0">
                <a:effectLst>
                  <a:outerShdw blurRad="38100" dist="38100" dir="2700000" algn="tl">
                    <a:srgbClr val="FFFFFF"/>
                  </a:outerShdw>
                </a:effectLst>
                <a:latin typeface="Arial Unicode MS" charset="0"/>
                <a:cs typeface="Arial Unicode MS" charset="0"/>
              </a:rPr>
              <a:t> </a:t>
            </a:r>
            <a:r>
              <a:rPr lang="en-GB" b="1" dirty="0" err="1">
                <a:effectLst>
                  <a:outerShdw blurRad="38100" dist="38100" dir="2700000" algn="tl">
                    <a:srgbClr val="FFFFFF"/>
                  </a:outerShdw>
                </a:effectLst>
                <a:latin typeface="Arial Unicode MS" charset="0"/>
                <a:cs typeface="Arial Unicode MS" charset="0"/>
              </a:rPr>
              <a:t>una</a:t>
            </a:r>
            <a:r>
              <a:rPr lang="en-GB" b="1" dirty="0">
                <a:effectLst>
                  <a:outerShdw blurRad="38100" dist="38100" dir="2700000" algn="tl">
                    <a:srgbClr val="FFFFFF"/>
                  </a:outerShdw>
                </a:effectLst>
                <a:latin typeface="Arial Unicode MS" charset="0"/>
                <a:cs typeface="Arial Unicode MS" charset="0"/>
              </a:rPr>
              <a:t> persona </a:t>
            </a:r>
            <a:r>
              <a:rPr lang="en-GB" b="1" dirty="0" err="1">
                <a:latin typeface="Arial Unicode MS" charset="0"/>
                <a:cs typeface="Arial Unicode MS" charset="0"/>
              </a:rPr>
              <a:t>resuelva</a:t>
            </a:r>
            <a:r>
              <a:rPr lang="en-GB" b="1" dirty="0">
                <a:latin typeface="Arial Unicode MS" charset="0"/>
                <a:cs typeface="Arial Unicode MS" charset="0"/>
              </a:rPr>
              <a:t> </a:t>
            </a:r>
            <a:r>
              <a:rPr lang="en-GB" b="1" dirty="0" err="1">
                <a:latin typeface="Arial Unicode MS" charset="0"/>
                <a:cs typeface="Arial Unicode MS" charset="0"/>
              </a:rPr>
              <a:t>problemas</a:t>
            </a:r>
            <a:r>
              <a:rPr lang="en-GB" b="1" dirty="0">
                <a:effectLst>
                  <a:outerShdw blurRad="38100" dist="38100" dir="2700000" algn="tl">
                    <a:srgbClr val="FFFFFF"/>
                  </a:outerShdw>
                </a:effectLst>
                <a:latin typeface="Arial Unicode MS" charset="0"/>
                <a:cs typeface="Arial Unicode MS" charset="0"/>
              </a:rPr>
              <a:t> o </a:t>
            </a:r>
            <a:r>
              <a:rPr lang="en-GB" b="1" dirty="0" err="1">
                <a:effectLst>
                  <a:outerShdw blurRad="38100" dist="38100" dir="2700000" algn="tl">
                    <a:srgbClr val="FFFFFF"/>
                  </a:outerShdw>
                </a:effectLst>
                <a:latin typeface="Arial Unicode MS" charset="0"/>
                <a:cs typeface="Arial Unicode MS" charset="0"/>
              </a:rPr>
              <a:t>forme</a:t>
            </a:r>
            <a:r>
              <a:rPr lang="en-GB" b="1" dirty="0">
                <a:effectLst>
                  <a:outerShdw blurRad="38100" dist="38100" dir="2700000" algn="tl">
                    <a:srgbClr val="FFFFFF"/>
                  </a:outerShdw>
                </a:effectLst>
                <a:latin typeface="Arial Unicode MS" charset="0"/>
                <a:cs typeface="Arial Unicode MS" charset="0"/>
              </a:rPr>
              <a:t> </a:t>
            </a:r>
            <a:r>
              <a:rPr lang="en-GB" b="1" dirty="0" err="1">
                <a:effectLst>
                  <a:outerShdw blurRad="38100" dist="38100" dir="2700000" algn="tl">
                    <a:srgbClr val="FFFFFF"/>
                  </a:outerShdw>
                </a:effectLst>
                <a:latin typeface="Arial Unicode MS" charset="0"/>
                <a:cs typeface="Arial Unicode MS" charset="0"/>
              </a:rPr>
              <a:t>productos</a:t>
            </a:r>
            <a:r>
              <a:rPr lang="en-GB" b="1" dirty="0">
                <a:effectLst>
                  <a:outerShdw blurRad="38100" dist="38100" dir="2700000" algn="tl">
                    <a:srgbClr val="FFFFFF"/>
                  </a:outerShdw>
                </a:effectLst>
                <a:latin typeface="Arial Unicode MS" charset="0"/>
                <a:cs typeface="Arial Unicode MS" charset="0"/>
              </a:rPr>
              <a:t> </a:t>
            </a:r>
            <a:r>
              <a:rPr lang="en-GB" b="1" dirty="0" err="1">
                <a:effectLst>
                  <a:outerShdw blurRad="38100" dist="38100" dir="2700000" algn="tl">
                    <a:srgbClr val="FFFFFF"/>
                  </a:outerShdw>
                </a:effectLst>
                <a:latin typeface="Arial Unicode MS" charset="0"/>
                <a:cs typeface="Arial Unicode MS" charset="0"/>
              </a:rPr>
              <a:t>que</a:t>
            </a:r>
            <a:r>
              <a:rPr lang="en-GB" b="1" dirty="0">
                <a:effectLst>
                  <a:outerShdw blurRad="38100" dist="38100" dir="2700000" algn="tl">
                    <a:srgbClr val="FFFFFF"/>
                  </a:outerShdw>
                </a:effectLst>
                <a:latin typeface="Arial Unicode MS" charset="0"/>
                <a:cs typeface="Arial Unicode MS" charset="0"/>
              </a:rPr>
              <a:t> son de </a:t>
            </a:r>
            <a:r>
              <a:rPr lang="en-GB" b="1" dirty="0" err="1">
                <a:effectLst>
                  <a:outerShdw blurRad="38100" dist="38100" dir="2700000" algn="tl">
                    <a:srgbClr val="FFFFFF"/>
                  </a:outerShdw>
                </a:effectLst>
                <a:latin typeface="Arial Unicode MS" charset="0"/>
                <a:cs typeface="Arial Unicode MS" charset="0"/>
              </a:rPr>
              <a:t>importancia</a:t>
            </a:r>
            <a:r>
              <a:rPr lang="en-GB" b="1" dirty="0">
                <a:effectLst>
                  <a:outerShdw blurRad="38100" dist="38100" dir="2700000" algn="tl">
                    <a:srgbClr val="FFFFFF"/>
                  </a:outerShdw>
                </a:effectLst>
                <a:latin typeface="Arial Unicode MS" charset="0"/>
                <a:cs typeface="Arial Unicode MS" charset="0"/>
              </a:rPr>
              <a:t> en </a:t>
            </a:r>
            <a:r>
              <a:rPr lang="en-GB" b="1" dirty="0" err="1">
                <a:effectLst>
                  <a:outerShdw blurRad="38100" dist="38100" dir="2700000" algn="tl">
                    <a:srgbClr val="FFFFFF"/>
                  </a:outerShdw>
                </a:effectLst>
                <a:latin typeface="Arial Unicode MS" charset="0"/>
                <a:cs typeface="Arial Unicode MS" charset="0"/>
              </a:rPr>
              <a:t>su</a:t>
            </a:r>
            <a:r>
              <a:rPr lang="en-GB" b="1" dirty="0">
                <a:effectLst>
                  <a:outerShdw blurRad="38100" dist="38100" dir="2700000" algn="tl">
                    <a:srgbClr val="FFFFFF"/>
                  </a:outerShdw>
                </a:effectLst>
                <a:latin typeface="Arial Unicode MS" charset="0"/>
                <a:cs typeface="Arial Unicode MS" charset="0"/>
              </a:rPr>
              <a:t> </a:t>
            </a:r>
            <a:r>
              <a:rPr lang="en-GB" b="1" dirty="0" err="1">
                <a:effectLst>
                  <a:outerShdw blurRad="38100" dist="38100" dir="2700000" algn="tl">
                    <a:srgbClr val="FFFFFF"/>
                  </a:outerShdw>
                </a:effectLst>
                <a:latin typeface="Arial Unicode MS" charset="0"/>
                <a:cs typeface="Arial Unicode MS" charset="0"/>
              </a:rPr>
              <a:t>vida</a:t>
            </a:r>
            <a:r>
              <a:rPr lang="en-GB" b="1" dirty="0">
                <a:effectLst>
                  <a:outerShdw blurRad="38100" dist="38100" dir="2700000" algn="tl">
                    <a:srgbClr val="FFFFFF"/>
                  </a:outerShdw>
                </a:effectLst>
                <a:latin typeface="Arial Unicode MS" charset="0"/>
                <a:cs typeface="Arial Unicode MS" charset="0"/>
              </a:rPr>
              <a:t>. </a:t>
            </a:r>
            <a:br>
              <a:rPr lang="en-GB" b="1" dirty="0">
                <a:effectLst>
                  <a:outerShdw blurRad="38100" dist="38100" dir="2700000" algn="tl">
                    <a:srgbClr val="FFFFFF"/>
                  </a:outerShdw>
                </a:effectLst>
                <a:latin typeface="Arial Unicode MS" charset="0"/>
                <a:cs typeface="Arial Unicode MS" charset="0"/>
              </a:rPr>
            </a:br>
            <a:r>
              <a:rPr lang="en-GB" sz="2800" b="1" dirty="0">
                <a:effectLst>
                  <a:outerShdw blurRad="38100" dist="38100" dir="2700000" algn="tl">
                    <a:srgbClr val="FFFFFF"/>
                  </a:outerShdw>
                </a:effectLst>
                <a:latin typeface="Arial Unicode MS" charset="0"/>
                <a:cs typeface="Arial Unicode MS" charset="0"/>
              </a:rPr>
              <a:t/>
            </a:r>
            <a:br>
              <a:rPr lang="en-GB" sz="2800" b="1" dirty="0">
                <a:effectLst>
                  <a:outerShdw blurRad="38100" dist="38100" dir="2700000" algn="tl">
                    <a:srgbClr val="FFFFFF"/>
                  </a:outerShdw>
                </a:effectLst>
                <a:latin typeface="Arial Unicode MS" charset="0"/>
                <a:cs typeface="Arial Unicode MS" charset="0"/>
              </a:rPr>
            </a:br>
            <a:endParaRPr lang="en-US" b="1" i="1" dirty="0">
              <a:latin typeface="Arial" charset="0"/>
              <a:ea typeface="ヒラギノ角ゴ Pro W3" charset="0"/>
              <a:cs typeface="ヒラギノ角ゴ Pro W3" charset="0"/>
            </a:endParaRPr>
          </a:p>
        </p:txBody>
      </p:sp>
      <p:pic>
        <p:nvPicPr>
          <p:cNvPr id="4" name="Picture 3"/>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58397" y="5638800"/>
            <a:ext cx="1267460" cy="1011555"/>
          </a:xfrm>
          <a:prstGeom prst="rect">
            <a:avLst/>
          </a:prstGeom>
          <a:noFill/>
          <a:ln>
            <a:noFill/>
          </a:ln>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1266">
                                            <p:txEl>
                                              <p:pRg st="0" end="0"/>
                                            </p:txEl>
                                          </p:spTgt>
                                        </p:tgtEl>
                                        <p:attrNameLst>
                                          <p:attrName>style.visibility</p:attrName>
                                        </p:attrNameLst>
                                      </p:cBhvr>
                                      <p:to>
                                        <p:strVal val="visible"/>
                                      </p:to>
                                    </p:set>
                                    <p:animEffect transition="in" filter="dissolve">
                                      <p:cBhvr>
                                        <p:cTn id="7" dur="500"/>
                                        <p:tgtEl>
                                          <p:spTgt spid="6512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1267">
                                            <p:txEl>
                                              <p:pRg st="0" end="0"/>
                                            </p:txEl>
                                          </p:spTgt>
                                        </p:tgtEl>
                                        <p:attrNameLst>
                                          <p:attrName>style.visibility</p:attrName>
                                        </p:attrNameLst>
                                      </p:cBhvr>
                                      <p:to>
                                        <p:strVal val="visible"/>
                                      </p:to>
                                    </p:set>
                                    <p:animEffect transition="in" filter="fade">
                                      <p:cBhvr>
                                        <p:cTn id="12" dur="500"/>
                                        <p:tgtEl>
                                          <p:spTgt spid="6512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51267">
                                            <p:txEl>
                                              <p:pRg st="1" end="1"/>
                                            </p:txEl>
                                          </p:spTgt>
                                        </p:tgtEl>
                                        <p:attrNameLst>
                                          <p:attrName>style.visibility</p:attrName>
                                        </p:attrNameLst>
                                      </p:cBhvr>
                                      <p:to>
                                        <p:strVal val="visible"/>
                                      </p:to>
                                    </p:set>
                                    <p:animEffect transition="in" filter="fade">
                                      <p:cBhvr>
                                        <p:cTn id="17" dur="500"/>
                                        <p:tgtEl>
                                          <p:spTgt spid="6512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66" grpId="0" build="p" autoUpdateAnimBg="0"/>
      <p:bldP spid="651267" grpId="0" build="p" autoUpdateAnimBg="0"/>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2122AB"/>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0" y="0"/>
            <a:ext cx="9144000" cy="1295400"/>
          </a:xfrm>
          <a:solidFill>
            <a:srgbClr val="B1FAFF"/>
          </a:solidFill>
        </p:spPr>
        <p:txBody>
          <a:bodyPr/>
          <a:lstStyle/>
          <a:p>
            <a:pPr algn="l" eaLnBrk="1" hangingPunct="1"/>
            <a:r>
              <a:rPr lang="en-US" sz="3600" b="1">
                <a:latin typeface="Arial" charset="0"/>
                <a:ea typeface="ヒラギノ角ゴ Pro W3" charset="0"/>
                <a:cs typeface="ヒラギノ角ゴ Pro W3" charset="0"/>
              </a:rPr>
              <a:t>  DURING THE PROCESS OF LEARNING:</a:t>
            </a:r>
          </a:p>
        </p:txBody>
      </p:sp>
      <p:sp>
        <p:nvSpPr>
          <p:cNvPr id="225283" name="Rectangle 3"/>
          <p:cNvSpPr>
            <a:spLocks noGrp="1" noChangeArrowheads="1"/>
          </p:cNvSpPr>
          <p:nvPr>
            <p:ph type="body" sz="half" idx="1"/>
          </p:nvPr>
        </p:nvSpPr>
        <p:spPr>
          <a:xfrm>
            <a:off x="304800" y="2819400"/>
            <a:ext cx="4114800" cy="2743200"/>
          </a:xfrm>
          <a:solidFill>
            <a:srgbClr val="B1FAFF"/>
          </a:solidFill>
        </p:spPr>
        <p:txBody>
          <a:bodyPr/>
          <a:lstStyle/>
          <a:p>
            <a:pPr eaLnBrk="1" hangingPunct="1"/>
            <a:r>
              <a:rPr lang="en-US" sz="2800" b="1" dirty="0">
                <a:latin typeface="Arial" charset="0"/>
                <a:ea typeface="ヒラギノ角ゴ Pro W3" charset="0"/>
                <a:cs typeface="ヒラギノ角ゴ Pro W3" charset="0"/>
              </a:rPr>
              <a:t>How do we check for understanding?</a:t>
            </a:r>
          </a:p>
          <a:p>
            <a:pPr eaLnBrk="1" hangingPunct="1">
              <a:buFontTx/>
              <a:buNone/>
            </a:pPr>
            <a:endParaRPr lang="en-US" sz="2800" b="1" dirty="0">
              <a:latin typeface="Arial" charset="0"/>
              <a:ea typeface="ヒラギノ角ゴ Pro W3" charset="0"/>
              <a:cs typeface="ヒラギノ角ゴ Pro W3" charset="0"/>
            </a:endParaRPr>
          </a:p>
          <a:p>
            <a:pPr eaLnBrk="1" hangingPunct="1"/>
            <a:r>
              <a:rPr lang="en-US" sz="2800" b="1" dirty="0">
                <a:latin typeface="Arial" charset="0"/>
                <a:ea typeface="ヒラギノ角ゴ Pro W3" charset="0"/>
                <a:cs typeface="ヒラギノ角ゴ Pro W3" charset="0"/>
              </a:rPr>
              <a:t>By constant questioning</a:t>
            </a:r>
          </a:p>
          <a:p>
            <a:pPr eaLnBrk="1" hangingPunct="1"/>
            <a:endParaRPr lang="en-US" sz="2800" b="1" dirty="0">
              <a:latin typeface="Arial" charset="0"/>
              <a:ea typeface="ヒラギノ角ゴ Pro W3" charset="0"/>
              <a:cs typeface="ヒラギノ角ゴ Pro W3" charset="0"/>
            </a:endParaRPr>
          </a:p>
          <a:p>
            <a:pPr eaLnBrk="1" hangingPunct="1"/>
            <a:endParaRPr lang="en-US" sz="2800" b="1" dirty="0">
              <a:latin typeface="Arial" charset="0"/>
              <a:ea typeface="ヒラギノ角ゴ Pro W3" charset="0"/>
              <a:cs typeface="ヒラギノ角ゴ Pro W3" charset="0"/>
            </a:endParaRPr>
          </a:p>
        </p:txBody>
      </p:sp>
      <p:pic>
        <p:nvPicPr>
          <p:cNvPr id="225284" name="Picture 4"/>
          <p:cNvPicPr>
            <a:picLocks noGrp="1" noChangeAspect="1" noChangeArrowheads="1"/>
          </p:cNvPicPr>
          <p:nvPr>
            <p:ph type="clipArt" sz="half" idx="2"/>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4648200" y="1600200"/>
            <a:ext cx="4267200" cy="4953000"/>
          </a:xfrm>
        </p:spPr>
      </p:pic>
      <p:pic>
        <p:nvPicPr>
          <p:cNvPr id="5" name="Picture 4"/>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638800"/>
            <a:ext cx="1267460" cy="1011555"/>
          </a:xfrm>
          <a:prstGeom prst="rect">
            <a:avLst/>
          </a:prstGeom>
          <a:noFill/>
          <a:ln>
            <a:noFill/>
          </a:ln>
          <a:extLst/>
        </p:spPr>
      </p:pic>
    </p:spTree>
  </p:cSld>
  <p:clrMapOvr>
    <a:masterClrMapping/>
  </p:clrMapOvr>
  <p:transition spd="slow">
    <p:sndAc>
      <p:stSnd>
        <p:snd r:embed="rId2" name="Fly In"/>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225284"/>
                                        </p:tgtEl>
                                        <p:attrNameLst>
                                          <p:attrName>style.visibility</p:attrName>
                                        </p:attrNameLst>
                                      </p:cBhvr>
                                      <p:to>
                                        <p:strVal val="visible"/>
                                      </p:to>
                                    </p:set>
                                    <p:animEffect transition="in" filter="fade">
                                      <p:cBhvr>
                                        <p:cTn id="7" dur="770" decel="100000"/>
                                        <p:tgtEl>
                                          <p:spTgt spid="225284"/>
                                        </p:tgtEl>
                                      </p:cBhvr>
                                    </p:animEffect>
                                    <p:animScale>
                                      <p:cBhvr>
                                        <p:cTn id="8" dur="770" decel="100000"/>
                                        <p:tgtEl>
                                          <p:spTgt spid="225284"/>
                                        </p:tgtEl>
                                      </p:cBhvr>
                                      <p:from x="10000" y="10000"/>
                                      <p:to x="200000" y="450000"/>
                                    </p:animScale>
                                    <p:animScale>
                                      <p:cBhvr>
                                        <p:cTn id="9" dur="1230" accel="100000" fill="hold">
                                          <p:stCondLst>
                                            <p:cond delay="770"/>
                                          </p:stCondLst>
                                        </p:cTn>
                                        <p:tgtEl>
                                          <p:spTgt spid="225284"/>
                                        </p:tgtEl>
                                      </p:cBhvr>
                                      <p:from x="200000" y="450000"/>
                                      <p:to x="100000" y="100000"/>
                                    </p:animScale>
                                    <p:set>
                                      <p:cBhvr>
                                        <p:cTn id="10" dur="770" fill="hold"/>
                                        <p:tgtEl>
                                          <p:spTgt spid="225284"/>
                                        </p:tgtEl>
                                        <p:attrNameLst>
                                          <p:attrName>ppt_x</p:attrName>
                                        </p:attrNameLst>
                                      </p:cBhvr>
                                      <p:to>
                                        <p:strVal val="(0.5)"/>
                                      </p:to>
                                    </p:set>
                                    <p:anim from="(0.5)" to="(#ppt_x)" calcmode="lin" valueType="num">
                                      <p:cBhvr>
                                        <p:cTn id="11" dur="1230" accel="100000" fill="hold">
                                          <p:stCondLst>
                                            <p:cond delay="770"/>
                                          </p:stCondLst>
                                        </p:cTn>
                                        <p:tgtEl>
                                          <p:spTgt spid="225284"/>
                                        </p:tgtEl>
                                        <p:attrNameLst>
                                          <p:attrName>ppt_x</p:attrName>
                                        </p:attrNameLst>
                                      </p:cBhvr>
                                    </p:anim>
                                    <p:set>
                                      <p:cBhvr>
                                        <p:cTn id="12" dur="770" fill="hold"/>
                                        <p:tgtEl>
                                          <p:spTgt spid="225284"/>
                                        </p:tgtEl>
                                        <p:attrNameLst>
                                          <p:attrName>ppt_y</p:attrName>
                                        </p:attrNameLst>
                                      </p:cBhvr>
                                      <p:to>
                                        <p:strVal val="(#ppt_y+0.4)"/>
                                      </p:to>
                                    </p:set>
                                    <p:anim from="(#ppt_y+0.4)" to="(#ppt_y)" calcmode="lin" valueType="num">
                                      <p:cBhvr>
                                        <p:cTn id="13" dur="1230" accel="100000" fill="hold">
                                          <p:stCondLst>
                                            <p:cond delay="770"/>
                                          </p:stCondLst>
                                        </p:cTn>
                                        <p:tgtEl>
                                          <p:spTgt spid="22528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5" presetClass="entr" presetSubtype="0" fill="hold" grpId="0" nodeType="clickEffect">
                                  <p:stCondLst>
                                    <p:cond delay="0"/>
                                  </p:stCondLst>
                                  <p:childTnLst>
                                    <p:set>
                                      <p:cBhvr>
                                        <p:cTn id="17" dur="1" fill="hold">
                                          <p:stCondLst>
                                            <p:cond delay="0"/>
                                          </p:stCondLst>
                                        </p:cTn>
                                        <p:tgtEl>
                                          <p:spTgt spid="225282"/>
                                        </p:tgtEl>
                                        <p:attrNameLst>
                                          <p:attrName>style.visibility</p:attrName>
                                        </p:attrNameLst>
                                      </p:cBhvr>
                                      <p:to>
                                        <p:strVal val="visible"/>
                                      </p:to>
                                    </p:set>
                                    <p:animEffect transition="in" filter="fade">
                                      <p:cBhvr>
                                        <p:cTn id="18" dur="2000"/>
                                        <p:tgtEl>
                                          <p:spTgt spid="225282"/>
                                        </p:tgtEl>
                                      </p:cBhvr>
                                    </p:animEffect>
                                    <p:anim calcmode="lin" valueType="num">
                                      <p:cBhvr>
                                        <p:cTn id="19" dur="2000" fill="hold"/>
                                        <p:tgtEl>
                                          <p:spTgt spid="225282"/>
                                        </p:tgtEl>
                                        <p:attrNameLst>
                                          <p:attrName>style.rotation</p:attrName>
                                        </p:attrNameLst>
                                      </p:cBhvr>
                                      <p:tavLst>
                                        <p:tav tm="0">
                                          <p:val>
                                            <p:fltVal val="720"/>
                                          </p:val>
                                        </p:tav>
                                        <p:tav tm="100000">
                                          <p:val>
                                            <p:fltVal val="0"/>
                                          </p:val>
                                        </p:tav>
                                      </p:tavLst>
                                    </p:anim>
                                    <p:anim calcmode="lin" valueType="num">
                                      <p:cBhvr>
                                        <p:cTn id="20" dur="2000" fill="hold"/>
                                        <p:tgtEl>
                                          <p:spTgt spid="225282"/>
                                        </p:tgtEl>
                                        <p:attrNameLst>
                                          <p:attrName>ppt_h</p:attrName>
                                        </p:attrNameLst>
                                      </p:cBhvr>
                                      <p:tavLst>
                                        <p:tav tm="0">
                                          <p:val>
                                            <p:fltVal val="0"/>
                                          </p:val>
                                        </p:tav>
                                        <p:tav tm="100000">
                                          <p:val>
                                            <p:strVal val="#ppt_h"/>
                                          </p:val>
                                        </p:tav>
                                      </p:tavLst>
                                    </p:anim>
                                    <p:anim calcmode="lin" valueType="num">
                                      <p:cBhvr>
                                        <p:cTn id="21" dur="2000" fill="hold"/>
                                        <p:tgtEl>
                                          <p:spTgt spid="225282"/>
                                        </p:tgtEl>
                                        <p:attrNameLst>
                                          <p:attrName>ppt_w</p:attrName>
                                        </p:attrNameLst>
                                      </p:cBhvr>
                                      <p:tavLst>
                                        <p:tav tm="0">
                                          <p:val>
                                            <p:fltVal val="0"/>
                                          </p:val>
                                        </p:tav>
                                        <p:tav tm="100000">
                                          <p:val>
                                            <p:strVal val="#ppt_w"/>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58" presetClass="entr" presetSubtype="0" accel="100000" fill="hold" grpId="0" nodeType="clickEffect">
                                  <p:stCondLst>
                                    <p:cond delay="0"/>
                                  </p:stCondLst>
                                  <p:childTnLst>
                                    <p:set>
                                      <p:cBhvr>
                                        <p:cTn id="25" dur="1" fill="hold">
                                          <p:stCondLst>
                                            <p:cond delay="0"/>
                                          </p:stCondLst>
                                        </p:cTn>
                                        <p:tgtEl>
                                          <p:spTgt spid="225283">
                                            <p:bg/>
                                          </p:spTgt>
                                        </p:tgtEl>
                                        <p:attrNameLst>
                                          <p:attrName>style.visibility</p:attrName>
                                        </p:attrNameLst>
                                      </p:cBhvr>
                                      <p:to>
                                        <p:strVal val="visible"/>
                                      </p:to>
                                    </p:set>
                                    <p:anim calcmode="lin" valueType="num">
                                      <p:cBhvr>
                                        <p:cTn id="26" dur="500" fill="hold"/>
                                        <p:tgtEl>
                                          <p:spTgt spid="225283">
                                            <p:bg/>
                                          </p:spTgt>
                                        </p:tgtEl>
                                        <p:attrNameLst>
                                          <p:attrName>ppt_w</p:attrName>
                                        </p:attrNameLst>
                                      </p:cBhvr>
                                      <p:tavLst>
                                        <p:tav tm="0">
                                          <p:val>
                                            <p:strVal val="#ppt_w*2.5"/>
                                          </p:val>
                                        </p:tav>
                                        <p:tav tm="100000">
                                          <p:val>
                                            <p:strVal val="#ppt_w"/>
                                          </p:val>
                                        </p:tav>
                                      </p:tavLst>
                                    </p:anim>
                                    <p:anim calcmode="lin" valueType="num">
                                      <p:cBhvr>
                                        <p:cTn id="27" dur="500" fill="hold"/>
                                        <p:tgtEl>
                                          <p:spTgt spid="225283">
                                            <p:bg/>
                                          </p:spTgt>
                                        </p:tgtEl>
                                        <p:attrNameLst>
                                          <p:attrName>ppt_h</p:attrName>
                                        </p:attrNameLst>
                                      </p:cBhvr>
                                      <p:tavLst>
                                        <p:tav tm="0">
                                          <p:val>
                                            <p:strVal val="#ppt_h*0.01"/>
                                          </p:val>
                                        </p:tav>
                                        <p:tav tm="100000">
                                          <p:val>
                                            <p:strVal val="#ppt_h"/>
                                          </p:val>
                                        </p:tav>
                                      </p:tavLst>
                                    </p:anim>
                                    <p:anim calcmode="lin" valueType="num">
                                      <p:cBhvr>
                                        <p:cTn id="28" dur="500" fill="hold"/>
                                        <p:tgtEl>
                                          <p:spTgt spid="225283">
                                            <p:bg/>
                                          </p:spTgt>
                                        </p:tgtEl>
                                        <p:attrNameLst>
                                          <p:attrName>ppt_x</p:attrName>
                                        </p:attrNameLst>
                                      </p:cBhvr>
                                      <p:tavLst>
                                        <p:tav tm="0">
                                          <p:val>
                                            <p:strVal val="#ppt_x"/>
                                          </p:val>
                                        </p:tav>
                                        <p:tav tm="100000">
                                          <p:val>
                                            <p:strVal val="#ppt_x"/>
                                          </p:val>
                                        </p:tav>
                                      </p:tavLst>
                                    </p:anim>
                                    <p:anim calcmode="lin" valueType="num">
                                      <p:cBhvr>
                                        <p:cTn id="29" dur="500" fill="hold"/>
                                        <p:tgtEl>
                                          <p:spTgt spid="225283">
                                            <p:bg/>
                                          </p:spTgt>
                                        </p:tgtEl>
                                        <p:attrNameLst>
                                          <p:attrName>ppt_y</p:attrName>
                                        </p:attrNameLst>
                                      </p:cBhvr>
                                      <p:tavLst>
                                        <p:tav tm="0">
                                          <p:val>
                                            <p:strVal val="#ppt_h+1"/>
                                          </p:val>
                                        </p:tav>
                                        <p:tav tm="100000">
                                          <p:val>
                                            <p:strVal val="#ppt_y"/>
                                          </p:val>
                                        </p:tav>
                                      </p:tavLst>
                                    </p:anim>
                                    <p:animEffect transition="in" filter="fade">
                                      <p:cBhvr>
                                        <p:cTn id="30" dur="500"/>
                                        <p:tgtEl>
                                          <p:spTgt spid="225283">
                                            <p:bg/>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8" presetClass="entr" presetSubtype="0" accel="100000" fill="hold" grpId="0" nodeType="clickEffect">
                                  <p:stCondLst>
                                    <p:cond delay="0"/>
                                  </p:stCondLst>
                                  <p:childTnLst>
                                    <p:set>
                                      <p:cBhvr>
                                        <p:cTn id="34" dur="1" fill="hold">
                                          <p:stCondLst>
                                            <p:cond delay="0"/>
                                          </p:stCondLst>
                                        </p:cTn>
                                        <p:tgtEl>
                                          <p:spTgt spid="225283">
                                            <p:txEl>
                                              <p:pRg st="0" end="0"/>
                                            </p:txEl>
                                          </p:spTgt>
                                        </p:tgtEl>
                                        <p:attrNameLst>
                                          <p:attrName>style.visibility</p:attrName>
                                        </p:attrNameLst>
                                      </p:cBhvr>
                                      <p:to>
                                        <p:strVal val="visible"/>
                                      </p:to>
                                    </p:set>
                                    <p:anim calcmode="lin" valueType="num">
                                      <p:cBhvr>
                                        <p:cTn id="35" dur="500" fill="hold"/>
                                        <p:tgtEl>
                                          <p:spTgt spid="225283">
                                            <p:txEl>
                                              <p:pRg st="0" end="0"/>
                                            </p:txEl>
                                          </p:spTgt>
                                        </p:tgtEl>
                                        <p:attrNameLst>
                                          <p:attrName>ppt_w</p:attrName>
                                        </p:attrNameLst>
                                      </p:cBhvr>
                                      <p:tavLst>
                                        <p:tav tm="0">
                                          <p:val>
                                            <p:strVal val="#ppt_w*2.5"/>
                                          </p:val>
                                        </p:tav>
                                        <p:tav tm="100000">
                                          <p:val>
                                            <p:strVal val="#ppt_w"/>
                                          </p:val>
                                        </p:tav>
                                      </p:tavLst>
                                    </p:anim>
                                    <p:anim calcmode="lin" valueType="num">
                                      <p:cBhvr>
                                        <p:cTn id="36" dur="500" fill="hold"/>
                                        <p:tgtEl>
                                          <p:spTgt spid="225283">
                                            <p:txEl>
                                              <p:pRg st="0" end="0"/>
                                            </p:txEl>
                                          </p:spTgt>
                                        </p:tgtEl>
                                        <p:attrNameLst>
                                          <p:attrName>ppt_h</p:attrName>
                                        </p:attrNameLst>
                                      </p:cBhvr>
                                      <p:tavLst>
                                        <p:tav tm="0">
                                          <p:val>
                                            <p:strVal val="#ppt_h*0.01"/>
                                          </p:val>
                                        </p:tav>
                                        <p:tav tm="100000">
                                          <p:val>
                                            <p:strVal val="#ppt_h"/>
                                          </p:val>
                                        </p:tav>
                                      </p:tavLst>
                                    </p:anim>
                                    <p:anim calcmode="lin" valueType="num">
                                      <p:cBhvr>
                                        <p:cTn id="37" dur="500" fill="hold"/>
                                        <p:tgtEl>
                                          <p:spTgt spid="225283">
                                            <p:txEl>
                                              <p:pRg st="0" end="0"/>
                                            </p:txEl>
                                          </p:spTgt>
                                        </p:tgtEl>
                                        <p:attrNameLst>
                                          <p:attrName>ppt_x</p:attrName>
                                        </p:attrNameLst>
                                      </p:cBhvr>
                                      <p:tavLst>
                                        <p:tav tm="0">
                                          <p:val>
                                            <p:strVal val="#ppt_x"/>
                                          </p:val>
                                        </p:tav>
                                        <p:tav tm="100000">
                                          <p:val>
                                            <p:strVal val="#ppt_x"/>
                                          </p:val>
                                        </p:tav>
                                      </p:tavLst>
                                    </p:anim>
                                    <p:anim calcmode="lin" valueType="num">
                                      <p:cBhvr>
                                        <p:cTn id="38" dur="500" fill="hold"/>
                                        <p:tgtEl>
                                          <p:spTgt spid="225283">
                                            <p:txEl>
                                              <p:pRg st="0" end="0"/>
                                            </p:txEl>
                                          </p:spTgt>
                                        </p:tgtEl>
                                        <p:attrNameLst>
                                          <p:attrName>ppt_y</p:attrName>
                                        </p:attrNameLst>
                                      </p:cBhvr>
                                      <p:tavLst>
                                        <p:tav tm="0">
                                          <p:val>
                                            <p:strVal val="#ppt_h+1"/>
                                          </p:val>
                                        </p:tav>
                                        <p:tav tm="100000">
                                          <p:val>
                                            <p:strVal val="#ppt_y"/>
                                          </p:val>
                                        </p:tav>
                                      </p:tavLst>
                                    </p:anim>
                                    <p:animEffect transition="in" filter="fade">
                                      <p:cBhvr>
                                        <p:cTn id="39" dur="500"/>
                                        <p:tgtEl>
                                          <p:spTgt spid="225283">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8" presetClass="entr" presetSubtype="0" accel="100000" fill="hold" grpId="0" nodeType="clickEffect">
                                  <p:stCondLst>
                                    <p:cond delay="0"/>
                                  </p:stCondLst>
                                  <p:childTnLst>
                                    <p:set>
                                      <p:cBhvr>
                                        <p:cTn id="43" dur="1" fill="hold">
                                          <p:stCondLst>
                                            <p:cond delay="0"/>
                                          </p:stCondLst>
                                        </p:cTn>
                                        <p:tgtEl>
                                          <p:spTgt spid="225283">
                                            <p:txEl>
                                              <p:pRg st="2" end="2"/>
                                            </p:txEl>
                                          </p:spTgt>
                                        </p:tgtEl>
                                        <p:attrNameLst>
                                          <p:attrName>style.visibility</p:attrName>
                                        </p:attrNameLst>
                                      </p:cBhvr>
                                      <p:to>
                                        <p:strVal val="visible"/>
                                      </p:to>
                                    </p:set>
                                    <p:anim calcmode="lin" valueType="num">
                                      <p:cBhvr>
                                        <p:cTn id="44" dur="500" fill="hold"/>
                                        <p:tgtEl>
                                          <p:spTgt spid="225283">
                                            <p:txEl>
                                              <p:pRg st="2" end="2"/>
                                            </p:txEl>
                                          </p:spTgt>
                                        </p:tgtEl>
                                        <p:attrNameLst>
                                          <p:attrName>ppt_w</p:attrName>
                                        </p:attrNameLst>
                                      </p:cBhvr>
                                      <p:tavLst>
                                        <p:tav tm="0">
                                          <p:val>
                                            <p:strVal val="#ppt_w*2.5"/>
                                          </p:val>
                                        </p:tav>
                                        <p:tav tm="100000">
                                          <p:val>
                                            <p:strVal val="#ppt_w"/>
                                          </p:val>
                                        </p:tav>
                                      </p:tavLst>
                                    </p:anim>
                                    <p:anim calcmode="lin" valueType="num">
                                      <p:cBhvr>
                                        <p:cTn id="45" dur="500" fill="hold"/>
                                        <p:tgtEl>
                                          <p:spTgt spid="225283">
                                            <p:txEl>
                                              <p:pRg st="2" end="2"/>
                                            </p:txEl>
                                          </p:spTgt>
                                        </p:tgtEl>
                                        <p:attrNameLst>
                                          <p:attrName>ppt_h</p:attrName>
                                        </p:attrNameLst>
                                      </p:cBhvr>
                                      <p:tavLst>
                                        <p:tav tm="0">
                                          <p:val>
                                            <p:strVal val="#ppt_h*0.01"/>
                                          </p:val>
                                        </p:tav>
                                        <p:tav tm="100000">
                                          <p:val>
                                            <p:strVal val="#ppt_h"/>
                                          </p:val>
                                        </p:tav>
                                      </p:tavLst>
                                    </p:anim>
                                    <p:anim calcmode="lin" valueType="num">
                                      <p:cBhvr>
                                        <p:cTn id="46" dur="500" fill="hold"/>
                                        <p:tgtEl>
                                          <p:spTgt spid="225283">
                                            <p:txEl>
                                              <p:pRg st="2" end="2"/>
                                            </p:txEl>
                                          </p:spTgt>
                                        </p:tgtEl>
                                        <p:attrNameLst>
                                          <p:attrName>ppt_x</p:attrName>
                                        </p:attrNameLst>
                                      </p:cBhvr>
                                      <p:tavLst>
                                        <p:tav tm="0">
                                          <p:val>
                                            <p:strVal val="#ppt_x"/>
                                          </p:val>
                                        </p:tav>
                                        <p:tav tm="100000">
                                          <p:val>
                                            <p:strVal val="#ppt_x"/>
                                          </p:val>
                                        </p:tav>
                                      </p:tavLst>
                                    </p:anim>
                                    <p:anim calcmode="lin" valueType="num">
                                      <p:cBhvr>
                                        <p:cTn id="47" dur="500" fill="hold"/>
                                        <p:tgtEl>
                                          <p:spTgt spid="225283">
                                            <p:txEl>
                                              <p:pRg st="2" end="2"/>
                                            </p:txEl>
                                          </p:spTgt>
                                        </p:tgtEl>
                                        <p:attrNameLst>
                                          <p:attrName>ppt_y</p:attrName>
                                        </p:attrNameLst>
                                      </p:cBhvr>
                                      <p:tavLst>
                                        <p:tav tm="0">
                                          <p:val>
                                            <p:strVal val="#ppt_h+1"/>
                                          </p:val>
                                        </p:tav>
                                        <p:tav tm="100000">
                                          <p:val>
                                            <p:strVal val="#ppt_y"/>
                                          </p:val>
                                        </p:tav>
                                      </p:tavLst>
                                    </p:anim>
                                    <p:animEffect transition="in" filter="fade">
                                      <p:cBhvr>
                                        <p:cTn id="48" dur="500"/>
                                        <p:tgtEl>
                                          <p:spTgt spid="2252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2" grpId="0" animBg="1"/>
      <p:bldP spid="225283" grpId="0" build="p"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0" y="228600"/>
            <a:ext cx="9144000" cy="1447800"/>
          </a:xfrm>
          <a:solidFill>
            <a:srgbClr val="FFFF00"/>
          </a:solidFill>
        </p:spPr>
        <p:txBody>
          <a:bodyPr/>
          <a:lstStyle/>
          <a:p>
            <a:pPr algn="l" eaLnBrk="1" hangingPunct="1"/>
            <a:r>
              <a:rPr lang="en-US" dirty="0" smtClean="0">
                <a:latin typeface="Arial" charset="0"/>
                <a:ea typeface="ヒラギノ角ゴ Pro W3" charset="0"/>
                <a:cs typeface="ヒラギノ角ゴ Pro W3" charset="0"/>
              </a:rPr>
              <a:t>			   </a:t>
            </a:r>
            <a:r>
              <a:rPr lang="en-US" b="1" dirty="0" smtClean="0">
                <a:latin typeface="Arial" charset="0"/>
                <a:ea typeface="ヒラギノ角ゴ Pro W3" charset="0"/>
                <a:cs typeface="ヒラギノ角ゴ Pro W3" charset="0"/>
              </a:rPr>
              <a:t>UNO</a:t>
            </a:r>
            <a:r>
              <a:rPr lang="en-US" dirty="0" smtClean="0">
                <a:latin typeface="Arial" charset="0"/>
                <a:ea typeface="ヒラギノ角ゴ Pro W3" charset="0"/>
                <a:cs typeface="ヒラギノ角ゴ Pro W3" charset="0"/>
              </a:rPr>
              <a:t> </a:t>
            </a:r>
            <a:r>
              <a:rPr lang="en-US" dirty="0">
                <a:latin typeface="Arial" charset="0"/>
                <a:ea typeface="ヒラギノ角ゴ Pro W3" charset="0"/>
                <a:cs typeface="ヒラギノ角ゴ Pro W3" charset="0"/>
              </a:rPr>
              <a:t/>
            </a:r>
            <a:br>
              <a:rPr lang="en-US" dirty="0">
                <a:latin typeface="Arial" charset="0"/>
                <a:ea typeface="ヒラギノ角ゴ Pro W3" charset="0"/>
                <a:cs typeface="ヒラギノ角ゴ Pro W3" charset="0"/>
              </a:rPr>
            </a:br>
            <a:r>
              <a:rPr lang="en-US" dirty="0" smtClean="0">
                <a:latin typeface="Arial" charset="0"/>
                <a:ea typeface="ヒラギノ角ゴ Pro W3" charset="0"/>
                <a:cs typeface="ヒラギノ角ゴ Pro W3" charset="0"/>
              </a:rPr>
              <a:t>  </a:t>
            </a:r>
            <a:r>
              <a:rPr lang="en-US" sz="3600" dirty="0" err="1" smtClean="0">
                <a:latin typeface="Arial" charset="0"/>
                <a:ea typeface="ヒラギノ角ゴ Pro W3" charset="0"/>
                <a:cs typeface="ヒラギノ角ゴ Pro W3" charset="0"/>
              </a:rPr>
              <a:t>Cambiando</a:t>
            </a:r>
            <a:r>
              <a:rPr lang="en-US" sz="3600" dirty="0" smtClean="0">
                <a:latin typeface="Arial" charset="0"/>
                <a:ea typeface="ヒラギノ角ゴ Pro W3" charset="0"/>
                <a:cs typeface="ヒラギノ角ゴ Pro W3" charset="0"/>
              </a:rPr>
              <a:t> </a:t>
            </a:r>
            <a:r>
              <a:rPr lang="en-US" sz="3600" dirty="0" err="1" smtClean="0">
                <a:latin typeface="Arial" charset="0"/>
                <a:ea typeface="ヒラギノ角ゴ Pro W3" charset="0"/>
                <a:cs typeface="ヒラギノ角ゴ Pro W3" charset="0"/>
              </a:rPr>
              <a:t>cómo</a:t>
            </a:r>
            <a:r>
              <a:rPr lang="en-US" sz="3600" dirty="0" smtClean="0">
                <a:latin typeface="Arial" charset="0"/>
                <a:ea typeface="ヒラギノ角ゴ Pro W3" charset="0"/>
                <a:cs typeface="ヒラギノ角ゴ Pro W3" charset="0"/>
              </a:rPr>
              <a:t> los maestros </a:t>
            </a:r>
            <a:r>
              <a:rPr lang="en-US" sz="3600" dirty="0" err="1" smtClean="0">
                <a:latin typeface="Arial" charset="0"/>
                <a:ea typeface="ヒラギノ角ゴ Pro W3" charset="0"/>
                <a:cs typeface="ヒラギノ角ゴ Pro W3" charset="0"/>
              </a:rPr>
              <a:t>enseñan</a:t>
            </a:r>
            <a:endParaRPr lang="en-US" sz="3600" dirty="0">
              <a:latin typeface="Arial" charset="0"/>
              <a:ea typeface="ヒラギノ角ゴ Pro W3" charset="0"/>
              <a:cs typeface="ヒラギノ角ゴ Pro W3" charset="0"/>
            </a:endParaRPr>
          </a:p>
        </p:txBody>
      </p:sp>
      <p:sp>
        <p:nvSpPr>
          <p:cNvPr id="83972" name="Rectangle 4"/>
          <p:cNvSpPr>
            <a:spLocks noGrp="1" noChangeArrowheads="1"/>
          </p:cNvSpPr>
          <p:nvPr>
            <p:ph type="body" sz="half" idx="2"/>
          </p:nvPr>
        </p:nvSpPr>
        <p:spPr>
          <a:xfrm>
            <a:off x="4724400" y="1981200"/>
            <a:ext cx="4191000" cy="4724400"/>
          </a:xfrm>
          <a:solidFill>
            <a:srgbClr val="FFFF00"/>
          </a:solidFill>
        </p:spPr>
        <p:txBody>
          <a:bodyPr/>
          <a:lstStyle/>
          <a:p>
            <a:pPr eaLnBrk="1" hangingPunct="1">
              <a:buFontTx/>
              <a:buNone/>
            </a:pPr>
            <a:r>
              <a:rPr lang="en-US" sz="2800" b="1" dirty="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a:t>
            </a:r>
            <a:r>
              <a:rPr lang="en-US" dirty="0" smtClean="0">
                <a:latin typeface="Arial" charset="0"/>
                <a:ea typeface="ヒラギノ角ゴ Pro W3" charset="0"/>
                <a:cs typeface="ヒラギノ角ゴ Pro W3" charset="0"/>
              </a:rPr>
              <a:t>No </a:t>
            </a:r>
            <a:r>
              <a:rPr lang="en-US" dirty="0" err="1" smtClean="0">
                <a:latin typeface="Arial" charset="0"/>
                <a:ea typeface="ヒラギノ角ゴ Pro W3" charset="0"/>
                <a:cs typeface="ヒラギノ角ゴ Pro W3" charset="0"/>
              </a:rPr>
              <a:t>podemos</a:t>
            </a:r>
            <a:r>
              <a:rPr lang="en-US" dirty="0" smtClean="0">
                <a:latin typeface="Arial" charset="0"/>
                <a:ea typeface="ヒラギノ角ゴ Pro W3" charset="0"/>
                <a:cs typeface="ヒラギノ角ゴ Pro W3" charset="0"/>
              </a:rPr>
              <a:t> </a:t>
            </a:r>
            <a:r>
              <a:rPr lang="en-US" dirty="0" err="1" smtClean="0">
                <a:latin typeface="Arial" charset="0"/>
                <a:ea typeface="ヒラギノ角ゴ Pro W3" charset="0"/>
                <a:cs typeface="ヒラギノ角ゴ Pro W3" charset="0"/>
              </a:rPr>
              <a:t>hablar</a:t>
            </a:r>
            <a:r>
              <a:rPr lang="en-US" dirty="0" smtClean="0">
                <a:latin typeface="Arial" charset="0"/>
                <a:ea typeface="ヒラギノ角ゴ Pro W3" charset="0"/>
                <a:cs typeface="ヒラギノ角ゴ Pro W3" charset="0"/>
              </a:rPr>
              <a:t> de </a:t>
            </a:r>
            <a:r>
              <a:rPr lang="en-US" dirty="0" err="1" smtClean="0">
                <a:latin typeface="Arial" charset="0"/>
                <a:ea typeface="ヒラギノ角ゴ Pro W3" charset="0"/>
                <a:cs typeface="ヒラギノ角ゴ Pro W3" charset="0"/>
              </a:rPr>
              <a:t>cambios</a:t>
            </a:r>
            <a:r>
              <a:rPr lang="en-US" dirty="0" smtClean="0">
                <a:latin typeface="Arial" charset="0"/>
                <a:ea typeface="ヒラギノ角ゴ Pro W3" charset="0"/>
                <a:cs typeface="ヒラギノ角ゴ Pro W3" charset="0"/>
              </a:rPr>
              <a:t> en la </a:t>
            </a:r>
            <a:r>
              <a:rPr lang="en-US" dirty="0" err="1" smtClean="0">
                <a:latin typeface="Arial" charset="0"/>
                <a:ea typeface="ヒラギノ角ゴ Pro W3" charset="0"/>
                <a:cs typeface="ヒラギノ角ゴ Pro W3" charset="0"/>
              </a:rPr>
              <a:t>educación</a:t>
            </a:r>
            <a:r>
              <a:rPr lang="en-US" dirty="0" smtClean="0">
                <a:latin typeface="Arial" charset="0"/>
                <a:ea typeface="ヒラギノ角ゴ Pro W3" charset="0"/>
                <a:cs typeface="ヒラギノ角ゴ Pro W3" charset="0"/>
              </a:rPr>
              <a:t> </a:t>
            </a:r>
            <a:r>
              <a:rPr lang="en-US" dirty="0" err="1" smtClean="0">
                <a:latin typeface="Arial" charset="0"/>
                <a:ea typeface="ヒラギノ角ゴ Pro W3" charset="0"/>
                <a:cs typeface="ヒラギノ角ゴ Pro W3" charset="0"/>
              </a:rPr>
              <a:t>si</a:t>
            </a:r>
            <a:r>
              <a:rPr lang="en-US" dirty="0" smtClean="0">
                <a:latin typeface="Arial" charset="0"/>
                <a:ea typeface="ヒラギノ角ゴ Pro W3" charset="0"/>
                <a:cs typeface="ヒラギノ角ゴ Pro W3" charset="0"/>
              </a:rPr>
              <a:t> no hay </a:t>
            </a:r>
            <a:r>
              <a:rPr lang="en-US" dirty="0" err="1" smtClean="0">
                <a:latin typeface="Arial" charset="0"/>
                <a:ea typeface="ヒラギノ角ゴ Pro W3" charset="0"/>
                <a:cs typeface="ヒラギノ角ゴ Pro W3" charset="0"/>
              </a:rPr>
              <a:t>cambios</a:t>
            </a:r>
            <a:r>
              <a:rPr lang="en-US" dirty="0" smtClean="0">
                <a:latin typeface="Arial" charset="0"/>
                <a:ea typeface="ヒラギノ角ゴ Pro W3" charset="0"/>
                <a:cs typeface="ヒラギノ角ゴ Pro W3" charset="0"/>
              </a:rPr>
              <a:t> en el aula.</a:t>
            </a:r>
          </a:p>
          <a:p>
            <a:pPr eaLnBrk="1" hangingPunct="1">
              <a:buFontTx/>
              <a:buNone/>
            </a:pPr>
            <a:r>
              <a:rPr lang="en-US" sz="2800" b="1" dirty="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a:t>
            </a:r>
            <a:r>
              <a:rPr lang="en-US" sz="2400" b="1" dirty="0" smtClean="0">
                <a:latin typeface="Arial" charset="0"/>
                <a:ea typeface="ヒラギノ角ゴ Pro W3" charset="0"/>
                <a:cs typeface="ヒラギノ角ゴ Pro W3" charset="0"/>
              </a:rPr>
              <a:t>Pablo </a:t>
            </a:r>
            <a:r>
              <a:rPr lang="en-US" sz="2400" b="1" dirty="0" err="1" smtClean="0">
                <a:latin typeface="Arial" charset="0"/>
                <a:ea typeface="ヒラギノ角ゴ Pro W3" charset="0"/>
                <a:cs typeface="ヒラギノ角ゴ Pro W3" charset="0"/>
              </a:rPr>
              <a:t>Doberti</a:t>
            </a:r>
            <a:endParaRPr lang="en-US" sz="2400" b="1" dirty="0" smtClean="0">
              <a:latin typeface="Arial" charset="0"/>
              <a:ea typeface="ヒラギノ角ゴ Pro W3" charset="0"/>
              <a:cs typeface="ヒラギノ角ゴ Pro W3" charset="0"/>
            </a:endParaRPr>
          </a:p>
          <a:p>
            <a:pPr eaLnBrk="1" hangingPunct="1">
              <a:buFontTx/>
              <a:buNone/>
            </a:pPr>
            <a:r>
              <a:rPr lang="en-US" sz="2400" b="1" dirty="0" smtClean="0">
                <a:latin typeface="Arial" charset="0"/>
                <a:ea typeface="ヒラギノ角ゴ Pro W3" charset="0"/>
                <a:cs typeface="ヒラギノ角ゴ Pro W3" charset="0"/>
              </a:rPr>
              <a:t>                      </a:t>
            </a:r>
            <a:r>
              <a:rPr lang="en-US" sz="1800" b="1" dirty="0" smtClean="0">
                <a:latin typeface="Arial" charset="0"/>
                <a:ea typeface="ヒラギノ角ゴ Pro W3" charset="0"/>
                <a:cs typeface="ヒラギノ角ゴ Pro W3" charset="0"/>
              </a:rPr>
              <a:t> General Director</a:t>
            </a:r>
            <a:endParaRPr lang="en-US" sz="1800" b="1" dirty="0">
              <a:latin typeface="Arial" charset="0"/>
              <a:ea typeface="ヒラギノ角ゴ Pro W3" charset="0"/>
              <a:cs typeface="ヒラギノ角ゴ Pro W3" charset="0"/>
            </a:endParaRPr>
          </a:p>
          <a:p>
            <a:pPr eaLnBrk="1" hangingPunct="1">
              <a:buFontTx/>
              <a:buNone/>
            </a:pPr>
            <a:r>
              <a:rPr lang="en-US" sz="1800" b="1" dirty="0" smtClean="0">
                <a:latin typeface="Arial" charset="0"/>
                <a:ea typeface="ヒラギノ角ゴ Pro W3" charset="0"/>
                <a:cs typeface="ヒラギノ角ゴ Pro W3" charset="0"/>
              </a:rPr>
              <a:t>         </a:t>
            </a:r>
            <a:r>
              <a:rPr lang="en-US" sz="1800" b="1" dirty="0" smtClean="0">
                <a:solidFill>
                  <a:srgbClr val="FF0000"/>
                </a:solidFill>
                <a:latin typeface="Arial" charset="0"/>
                <a:ea typeface="ヒラギノ角ゴ Pro W3" charset="0"/>
                <a:cs typeface="ヒラギノ角ゴ Pro W3" charset="0"/>
              </a:rPr>
              <a:t> </a:t>
            </a:r>
            <a:r>
              <a:rPr lang="en-US" sz="1800" b="1" dirty="0" err="1" smtClean="0">
                <a:solidFill>
                  <a:srgbClr val="FF0000"/>
                </a:solidFill>
                <a:latin typeface="Arial" charset="0"/>
                <a:ea typeface="ヒラギノ角ゴ Pro W3" charset="0"/>
                <a:cs typeface="ヒラギノ角ゴ Pro W3" charset="0"/>
              </a:rPr>
              <a:t>Sistema</a:t>
            </a:r>
            <a:r>
              <a:rPr lang="en-US" sz="1800" b="1" dirty="0" smtClean="0">
                <a:solidFill>
                  <a:srgbClr val="FF0000"/>
                </a:solidFill>
                <a:latin typeface="Arial" charset="0"/>
                <a:ea typeface="ヒラギノ角ゴ Pro W3" charset="0"/>
                <a:cs typeface="ヒラギノ角ゴ Pro W3" charset="0"/>
              </a:rPr>
              <a:t> UNO </a:t>
            </a:r>
            <a:r>
              <a:rPr lang="en-US" sz="1800" b="1" dirty="0" err="1" smtClean="0">
                <a:solidFill>
                  <a:srgbClr val="FF0000"/>
                </a:solidFill>
                <a:latin typeface="Arial" charset="0"/>
                <a:ea typeface="ヒラギノ角ゴ Pro W3" charset="0"/>
                <a:cs typeface="ヒラギノ角ゴ Pro W3" charset="0"/>
              </a:rPr>
              <a:t>Internacional</a:t>
            </a:r>
            <a:endParaRPr lang="en-US" sz="1800" b="1" dirty="0">
              <a:solidFill>
                <a:srgbClr val="FF0000"/>
              </a:solidFill>
              <a:latin typeface="Arial" charset="0"/>
              <a:ea typeface="ヒラギノ角ゴ Pro W3" charset="0"/>
              <a:cs typeface="ヒラギノ角ゴ Pro W3" charset="0"/>
            </a:endParaRPr>
          </a:p>
        </p:txBody>
      </p:sp>
      <p:pic>
        <p:nvPicPr>
          <p:cNvPr id="83973" name="Picture 5"/>
          <p:cNvPicPr>
            <a:picLocks noGrp="1" noChangeAspect="1" noChangeArrowheads="1"/>
          </p:cNvPicPr>
          <p:nvPr>
            <p:ph type="clipArt" sz="half" idx="1"/>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685800" y="1905000"/>
            <a:ext cx="3810000" cy="4953000"/>
          </a:xfrm>
        </p:spPr>
      </p:pic>
      <p:pic>
        <p:nvPicPr>
          <p:cNvPr id="5" name="Picture 4"/>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5559788"/>
            <a:ext cx="4241800" cy="13163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81087506"/>
      </p:ext>
    </p:extLst>
  </p:cSld>
  <p:clrMapOvr>
    <a:masterClrMapping/>
  </p:clrMapOvr>
  <p:transition spd="slow">
    <p:sndAc>
      <p:stSnd>
        <p:snd r:embed="rId3" name="Screeching Brake"/>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83973"/>
                                        </p:tgtEl>
                                        <p:attrNameLst>
                                          <p:attrName>style.visibility</p:attrName>
                                        </p:attrNameLst>
                                      </p:cBhvr>
                                      <p:to>
                                        <p:strVal val="visible"/>
                                      </p:to>
                                    </p:set>
                                    <p:animEffect transition="in" filter="fade">
                                      <p:cBhvr>
                                        <p:cTn id="7" dur="770" decel="100000"/>
                                        <p:tgtEl>
                                          <p:spTgt spid="83973"/>
                                        </p:tgtEl>
                                      </p:cBhvr>
                                    </p:animEffect>
                                    <p:animScale>
                                      <p:cBhvr>
                                        <p:cTn id="8" dur="770" decel="100000"/>
                                        <p:tgtEl>
                                          <p:spTgt spid="83973"/>
                                        </p:tgtEl>
                                      </p:cBhvr>
                                      <p:from x="10000" y="10000"/>
                                      <p:to x="200000" y="450000"/>
                                    </p:animScale>
                                    <p:animScale>
                                      <p:cBhvr>
                                        <p:cTn id="9" dur="1230" accel="100000" fill="hold">
                                          <p:stCondLst>
                                            <p:cond delay="770"/>
                                          </p:stCondLst>
                                        </p:cTn>
                                        <p:tgtEl>
                                          <p:spTgt spid="83973"/>
                                        </p:tgtEl>
                                      </p:cBhvr>
                                      <p:from x="200000" y="450000"/>
                                      <p:to x="100000" y="100000"/>
                                    </p:animScale>
                                    <p:set>
                                      <p:cBhvr>
                                        <p:cTn id="10" dur="770" fill="hold"/>
                                        <p:tgtEl>
                                          <p:spTgt spid="83973"/>
                                        </p:tgtEl>
                                        <p:attrNameLst>
                                          <p:attrName>ppt_x</p:attrName>
                                        </p:attrNameLst>
                                      </p:cBhvr>
                                      <p:to>
                                        <p:strVal val="(0.5)"/>
                                      </p:to>
                                    </p:set>
                                    <p:anim from="(0.5)" to="(#ppt_x)" calcmode="lin" valueType="num">
                                      <p:cBhvr>
                                        <p:cTn id="11" dur="1230" accel="100000" fill="hold">
                                          <p:stCondLst>
                                            <p:cond delay="770"/>
                                          </p:stCondLst>
                                        </p:cTn>
                                        <p:tgtEl>
                                          <p:spTgt spid="83973"/>
                                        </p:tgtEl>
                                        <p:attrNameLst>
                                          <p:attrName>ppt_x</p:attrName>
                                        </p:attrNameLst>
                                      </p:cBhvr>
                                    </p:anim>
                                    <p:set>
                                      <p:cBhvr>
                                        <p:cTn id="12" dur="770" fill="hold"/>
                                        <p:tgtEl>
                                          <p:spTgt spid="83973"/>
                                        </p:tgtEl>
                                        <p:attrNameLst>
                                          <p:attrName>ppt_y</p:attrName>
                                        </p:attrNameLst>
                                      </p:cBhvr>
                                      <p:to>
                                        <p:strVal val="(#ppt_y+0.4)"/>
                                      </p:to>
                                    </p:set>
                                    <p:anim from="(#ppt_y+0.4)" to="(#ppt_y)" calcmode="lin" valueType="num">
                                      <p:cBhvr>
                                        <p:cTn id="13" dur="1230" accel="100000" fill="hold">
                                          <p:stCondLst>
                                            <p:cond delay="770"/>
                                          </p:stCondLst>
                                        </p:cTn>
                                        <p:tgtEl>
                                          <p:spTgt spid="8397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5" presetClass="entr" presetSubtype="0" fill="hold" grpId="0" nodeType="clickEffect">
                                  <p:stCondLst>
                                    <p:cond delay="0"/>
                                  </p:stCondLst>
                                  <p:childTnLst>
                                    <p:set>
                                      <p:cBhvr>
                                        <p:cTn id="17" dur="1" fill="hold">
                                          <p:stCondLst>
                                            <p:cond delay="0"/>
                                          </p:stCondLst>
                                        </p:cTn>
                                        <p:tgtEl>
                                          <p:spTgt spid="83970"/>
                                        </p:tgtEl>
                                        <p:attrNameLst>
                                          <p:attrName>style.visibility</p:attrName>
                                        </p:attrNameLst>
                                      </p:cBhvr>
                                      <p:to>
                                        <p:strVal val="visible"/>
                                      </p:to>
                                    </p:set>
                                    <p:animEffect transition="in" filter="fade">
                                      <p:cBhvr>
                                        <p:cTn id="18" dur="500"/>
                                        <p:tgtEl>
                                          <p:spTgt spid="83970"/>
                                        </p:tgtEl>
                                      </p:cBhvr>
                                    </p:animEffect>
                                    <p:anim calcmode="lin" valueType="num">
                                      <p:cBhvr>
                                        <p:cTn id="19" dur="500" fill="hold"/>
                                        <p:tgtEl>
                                          <p:spTgt spid="83970"/>
                                        </p:tgtEl>
                                        <p:attrNameLst>
                                          <p:attrName>style.rotation</p:attrName>
                                        </p:attrNameLst>
                                      </p:cBhvr>
                                      <p:tavLst>
                                        <p:tav tm="0">
                                          <p:val>
                                            <p:fltVal val="720"/>
                                          </p:val>
                                        </p:tav>
                                        <p:tav tm="100000">
                                          <p:val>
                                            <p:fltVal val="0"/>
                                          </p:val>
                                        </p:tav>
                                      </p:tavLst>
                                    </p:anim>
                                    <p:anim calcmode="lin" valueType="num">
                                      <p:cBhvr>
                                        <p:cTn id="20" dur="500" fill="hold"/>
                                        <p:tgtEl>
                                          <p:spTgt spid="83970"/>
                                        </p:tgtEl>
                                        <p:attrNameLst>
                                          <p:attrName>ppt_h</p:attrName>
                                        </p:attrNameLst>
                                      </p:cBhvr>
                                      <p:tavLst>
                                        <p:tav tm="0">
                                          <p:val>
                                            <p:fltVal val="0"/>
                                          </p:val>
                                        </p:tav>
                                        <p:tav tm="100000">
                                          <p:val>
                                            <p:strVal val="#ppt_h"/>
                                          </p:val>
                                        </p:tav>
                                      </p:tavLst>
                                    </p:anim>
                                    <p:anim calcmode="lin" valueType="num">
                                      <p:cBhvr>
                                        <p:cTn id="21" dur="500" fill="hold"/>
                                        <p:tgtEl>
                                          <p:spTgt spid="83970"/>
                                        </p:tgtEl>
                                        <p:attrNameLst>
                                          <p:attrName>ppt_w</p:attrName>
                                        </p:attrNameLst>
                                      </p:cBhvr>
                                      <p:tavLst>
                                        <p:tav tm="0">
                                          <p:val>
                                            <p:fltVal val="0"/>
                                          </p:val>
                                        </p:tav>
                                        <p:tav tm="100000">
                                          <p:val>
                                            <p:strVal val="#ppt_w"/>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8" presetClass="entr" presetSubtype="0" accel="50000" fill="hold" grpId="0" nodeType="clickEffect">
                                  <p:stCondLst>
                                    <p:cond delay="0"/>
                                  </p:stCondLst>
                                  <p:childTnLst>
                                    <p:set>
                                      <p:cBhvr>
                                        <p:cTn id="25" dur="1" fill="hold">
                                          <p:stCondLst>
                                            <p:cond delay="0"/>
                                          </p:stCondLst>
                                        </p:cTn>
                                        <p:tgtEl>
                                          <p:spTgt spid="83972">
                                            <p:bg/>
                                          </p:spTgt>
                                        </p:tgtEl>
                                        <p:attrNameLst>
                                          <p:attrName>style.visibility</p:attrName>
                                        </p:attrNameLst>
                                      </p:cBhvr>
                                      <p:to>
                                        <p:strVal val="visible"/>
                                      </p:to>
                                    </p:set>
                                    <p:anim calcmode="lin" valueType="num">
                                      <p:cBhvr>
                                        <p:cTn id="26" dur="500" fill="hold"/>
                                        <p:tgtEl>
                                          <p:spTgt spid="83972">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7" dur="500" fill="hold"/>
                                        <p:tgtEl>
                                          <p:spTgt spid="83972">
                                            <p:bg/>
                                          </p:spTgt>
                                        </p:tgtEl>
                                        <p:attrNameLst>
                                          <p:attrName>ppt_x</p:attrName>
                                        </p:attrNameLst>
                                      </p:cBhvr>
                                      <p:tavLst>
                                        <p:tav tm="0">
                                          <p:val>
                                            <p:fltVal val="-1"/>
                                          </p:val>
                                        </p:tav>
                                        <p:tav tm="50000">
                                          <p:val>
                                            <p:fltVal val="0.95"/>
                                          </p:val>
                                        </p:tav>
                                        <p:tav tm="100000">
                                          <p:val>
                                            <p:strVal val="#ppt_x"/>
                                          </p:val>
                                        </p:tav>
                                      </p:tavLst>
                                    </p:anim>
                                    <p:anim calcmode="lin" valueType="num">
                                      <p:cBhvr>
                                        <p:cTn id="28" dur="500" fill="hold"/>
                                        <p:tgtEl>
                                          <p:spTgt spid="83972">
                                            <p:bg/>
                                          </p:spTgt>
                                        </p:tgtEl>
                                        <p:attrNameLst>
                                          <p:attrName>ppt_y</p:attrName>
                                        </p:attrNameLst>
                                      </p:cBhvr>
                                      <p:tavLst>
                                        <p:tav tm="0">
                                          <p:val>
                                            <p:strVal val="#ppt_y"/>
                                          </p:val>
                                        </p:tav>
                                        <p:tav tm="100000">
                                          <p:val>
                                            <p:strVal val="#ppt_y"/>
                                          </p:val>
                                        </p:tav>
                                      </p:tavLst>
                                    </p:anim>
                                    <p:animEffect transition="in" filter="fade">
                                      <p:cBhvr>
                                        <p:cTn id="29" dur="500"/>
                                        <p:tgtEl>
                                          <p:spTgt spid="83972">
                                            <p:bg/>
                                          </p:spTgt>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p:tgtEl>
                                      </p:cMediaNode>
                                    </p:audio>
                                  </p:subTnLst>
                                </p:cTn>
                              </p:par>
                            </p:childTnLst>
                          </p:cTn>
                        </p:par>
                      </p:childTnLst>
                    </p:cTn>
                  </p:par>
                  <p:par>
                    <p:cTn id="30" fill="hold">
                      <p:stCondLst>
                        <p:cond delay="indefinite"/>
                      </p:stCondLst>
                      <p:childTnLst>
                        <p:par>
                          <p:cTn id="31" fill="hold">
                            <p:stCondLst>
                              <p:cond delay="0"/>
                            </p:stCondLst>
                            <p:childTnLst>
                              <p:par>
                                <p:cTn id="32" presetID="48" presetClass="entr" presetSubtype="0" accel="50000" fill="hold" grpId="0" nodeType="clickEffect">
                                  <p:stCondLst>
                                    <p:cond delay="0"/>
                                  </p:stCondLst>
                                  <p:childTnLst>
                                    <p:set>
                                      <p:cBhvr>
                                        <p:cTn id="33" dur="1" fill="hold">
                                          <p:stCondLst>
                                            <p:cond delay="0"/>
                                          </p:stCondLst>
                                        </p:cTn>
                                        <p:tgtEl>
                                          <p:spTgt spid="83972">
                                            <p:txEl>
                                              <p:pRg st="1" end="1"/>
                                            </p:txEl>
                                          </p:spTgt>
                                        </p:tgtEl>
                                        <p:attrNameLst>
                                          <p:attrName>style.visibility</p:attrName>
                                        </p:attrNameLst>
                                      </p:cBhvr>
                                      <p:to>
                                        <p:strVal val="visible"/>
                                      </p:to>
                                    </p:set>
                                    <p:anim calcmode="lin" valueType="num">
                                      <p:cBhvr>
                                        <p:cTn id="34" dur="500" fill="hold"/>
                                        <p:tgtEl>
                                          <p:spTgt spid="83972">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5" dur="500" fill="hold"/>
                                        <p:tgtEl>
                                          <p:spTgt spid="83972">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36" dur="500" fill="hold"/>
                                        <p:tgtEl>
                                          <p:spTgt spid="83972">
                                            <p:txEl>
                                              <p:pRg st="1" end="1"/>
                                            </p:txEl>
                                          </p:spTgt>
                                        </p:tgtEl>
                                        <p:attrNameLst>
                                          <p:attrName>ppt_y</p:attrName>
                                        </p:attrNameLst>
                                      </p:cBhvr>
                                      <p:tavLst>
                                        <p:tav tm="0">
                                          <p:val>
                                            <p:strVal val="#ppt_y"/>
                                          </p:val>
                                        </p:tav>
                                        <p:tav tm="100000">
                                          <p:val>
                                            <p:strVal val="#ppt_y"/>
                                          </p:val>
                                        </p:tav>
                                      </p:tavLst>
                                    </p:anim>
                                    <p:animEffect transition="in" filter="fade">
                                      <p:cBhvr>
                                        <p:cTn id="37" dur="500"/>
                                        <p:tgtEl>
                                          <p:spTgt spid="8397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8" presetClass="entr" presetSubtype="0" accel="50000" fill="hold" grpId="0" nodeType="clickEffect">
                                  <p:stCondLst>
                                    <p:cond delay="0"/>
                                  </p:stCondLst>
                                  <p:childTnLst>
                                    <p:set>
                                      <p:cBhvr>
                                        <p:cTn id="41" dur="1" fill="hold">
                                          <p:stCondLst>
                                            <p:cond delay="0"/>
                                          </p:stCondLst>
                                        </p:cTn>
                                        <p:tgtEl>
                                          <p:spTgt spid="83972">
                                            <p:txEl>
                                              <p:pRg st="2" end="2"/>
                                            </p:txEl>
                                          </p:spTgt>
                                        </p:tgtEl>
                                        <p:attrNameLst>
                                          <p:attrName>style.visibility</p:attrName>
                                        </p:attrNameLst>
                                      </p:cBhvr>
                                      <p:to>
                                        <p:strVal val="visible"/>
                                      </p:to>
                                    </p:set>
                                    <p:anim calcmode="lin" valueType="num">
                                      <p:cBhvr>
                                        <p:cTn id="42" dur="500" fill="hold"/>
                                        <p:tgtEl>
                                          <p:spTgt spid="83972">
                                            <p:txEl>
                                              <p:pRg st="2" end="2"/>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3" dur="500" fill="hold"/>
                                        <p:tgtEl>
                                          <p:spTgt spid="83972">
                                            <p:txEl>
                                              <p:pRg st="2" end="2"/>
                                            </p:txEl>
                                          </p:spTgt>
                                        </p:tgtEl>
                                        <p:attrNameLst>
                                          <p:attrName>ppt_x</p:attrName>
                                        </p:attrNameLst>
                                      </p:cBhvr>
                                      <p:tavLst>
                                        <p:tav tm="0">
                                          <p:val>
                                            <p:fltVal val="-1"/>
                                          </p:val>
                                        </p:tav>
                                        <p:tav tm="50000">
                                          <p:val>
                                            <p:fltVal val="0.95"/>
                                          </p:val>
                                        </p:tav>
                                        <p:tav tm="100000">
                                          <p:val>
                                            <p:strVal val="#ppt_x"/>
                                          </p:val>
                                        </p:tav>
                                      </p:tavLst>
                                    </p:anim>
                                    <p:anim calcmode="lin" valueType="num">
                                      <p:cBhvr>
                                        <p:cTn id="44" dur="500" fill="hold"/>
                                        <p:tgtEl>
                                          <p:spTgt spid="83972">
                                            <p:txEl>
                                              <p:pRg st="2" end="2"/>
                                            </p:txEl>
                                          </p:spTgt>
                                        </p:tgtEl>
                                        <p:attrNameLst>
                                          <p:attrName>ppt_y</p:attrName>
                                        </p:attrNameLst>
                                      </p:cBhvr>
                                      <p:tavLst>
                                        <p:tav tm="0">
                                          <p:val>
                                            <p:strVal val="#ppt_y"/>
                                          </p:val>
                                        </p:tav>
                                        <p:tav tm="100000">
                                          <p:val>
                                            <p:strVal val="#ppt_y"/>
                                          </p:val>
                                        </p:tav>
                                      </p:tavLst>
                                    </p:anim>
                                    <p:animEffect transition="in" filter="fade">
                                      <p:cBhvr>
                                        <p:cTn id="45" dur="500"/>
                                        <p:tgtEl>
                                          <p:spTgt spid="83972">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48" presetClass="entr" presetSubtype="0" accel="50000" fill="hold" grpId="0" nodeType="clickEffect">
                                  <p:stCondLst>
                                    <p:cond delay="0"/>
                                  </p:stCondLst>
                                  <p:childTnLst>
                                    <p:set>
                                      <p:cBhvr>
                                        <p:cTn id="49" dur="1" fill="hold">
                                          <p:stCondLst>
                                            <p:cond delay="0"/>
                                          </p:stCondLst>
                                        </p:cTn>
                                        <p:tgtEl>
                                          <p:spTgt spid="83972">
                                            <p:txEl>
                                              <p:pRg st="3" end="3"/>
                                            </p:txEl>
                                          </p:spTgt>
                                        </p:tgtEl>
                                        <p:attrNameLst>
                                          <p:attrName>style.visibility</p:attrName>
                                        </p:attrNameLst>
                                      </p:cBhvr>
                                      <p:to>
                                        <p:strVal val="visible"/>
                                      </p:to>
                                    </p:set>
                                    <p:anim calcmode="lin" valueType="num">
                                      <p:cBhvr>
                                        <p:cTn id="50" dur="500" fill="hold"/>
                                        <p:tgtEl>
                                          <p:spTgt spid="83972">
                                            <p:txEl>
                                              <p:pRg st="3" end="3"/>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1" dur="500" fill="hold"/>
                                        <p:tgtEl>
                                          <p:spTgt spid="83972">
                                            <p:txEl>
                                              <p:pRg st="3" end="3"/>
                                            </p:txEl>
                                          </p:spTgt>
                                        </p:tgtEl>
                                        <p:attrNameLst>
                                          <p:attrName>ppt_x</p:attrName>
                                        </p:attrNameLst>
                                      </p:cBhvr>
                                      <p:tavLst>
                                        <p:tav tm="0">
                                          <p:val>
                                            <p:fltVal val="-1"/>
                                          </p:val>
                                        </p:tav>
                                        <p:tav tm="50000">
                                          <p:val>
                                            <p:fltVal val="0.95"/>
                                          </p:val>
                                        </p:tav>
                                        <p:tav tm="100000">
                                          <p:val>
                                            <p:strVal val="#ppt_x"/>
                                          </p:val>
                                        </p:tav>
                                      </p:tavLst>
                                    </p:anim>
                                    <p:anim calcmode="lin" valueType="num">
                                      <p:cBhvr>
                                        <p:cTn id="52" dur="500" fill="hold"/>
                                        <p:tgtEl>
                                          <p:spTgt spid="83972">
                                            <p:txEl>
                                              <p:pRg st="3" end="3"/>
                                            </p:txEl>
                                          </p:spTgt>
                                        </p:tgtEl>
                                        <p:attrNameLst>
                                          <p:attrName>ppt_y</p:attrName>
                                        </p:attrNameLst>
                                      </p:cBhvr>
                                      <p:tavLst>
                                        <p:tav tm="0">
                                          <p:val>
                                            <p:strVal val="#ppt_y"/>
                                          </p:val>
                                        </p:tav>
                                        <p:tav tm="100000">
                                          <p:val>
                                            <p:strVal val="#ppt_y"/>
                                          </p:val>
                                        </p:tav>
                                      </p:tavLst>
                                    </p:anim>
                                    <p:animEffect transition="in" filter="fade">
                                      <p:cBhvr>
                                        <p:cTn id="53" dur="500"/>
                                        <p:tgtEl>
                                          <p:spTgt spid="8397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animBg="1"/>
      <p:bldP spid="83972" grpId="0" build="p" animBg="1"/>
    </p:bld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304800" y="381000"/>
            <a:ext cx="8458200" cy="1371600"/>
          </a:xfrm>
          <a:solidFill>
            <a:srgbClr val="00FF00"/>
          </a:solidFill>
        </p:spPr>
        <p:txBody>
          <a:bodyPr/>
          <a:lstStyle/>
          <a:p>
            <a:pPr eaLnBrk="1" hangingPunct="1"/>
            <a:r>
              <a:rPr lang="en-US" b="1">
                <a:solidFill>
                  <a:schemeClr val="tx1"/>
                </a:solidFill>
                <a:latin typeface="Arial" charset="0"/>
                <a:ea typeface="ヒラギノ角ゴ Pro W3" charset="0"/>
                <a:cs typeface="ヒラギノ角ゴ Pro W3" charset="0"/>
              </a:rPr>
              <a:t>How can we guide students to high level thinking?</a:t>
            </a:r>
            <a:endParaRPr lang="en-US">
              <a:solidFill>
                <a:srgbClr val="D8FFF4"/>
              </a:solidFill>
              <a:latin typeface="Arial" charset="0"/>
              <a:ea typeface="ヒラギノ角ゴ Pro W3" charset="0"/>
              <a:cs typeface="ヒラギノ角ゴ Pro W3" charset="0"/>
            </a:endParaRPr>
          </a:p>
        </p:txBody>
      </p:sp>
      <p:sp>
        <p:nvSpPr>
          <p:cNvPr id="145411" name="Rectangle 3"/>
          <p:cNvSpPr>
            <a:spLocks noGrp="1" noChangeArrowheads="1"/>
          </p:cNvSpPr>
          <p:nvPr>
            <p:ph type="body" sz="half" idx="1"/>
          </p:nvPr>
        </p:nvSpPr>
        <p:spPr>
          <a:xfrm>
            <a:off x="0" y="2057400"/>
            <a:ext cx="4267200" cy="4114800"/>
          </a:xfrm>
        </p:spPr>
        <p:txBody>
          <a:bodyPr/>
          <a:lstStyle/>
          <a:p>
            <a:pPr eaLnBrk="1" hangingPunct="1">
              <a:lnSpc>
                <a:spcPct val="90000"/>
              </a:lnSpc>
              <a:buFontTx/>
              <a:buNone/>
            </a:pPr>
            <a:r>
              <a:rPr lang="en-US" sz="6000" dirty="0">
                <a:solidFill>
                  <a:srgbClr val="D8FFF4"/>
                </a:solidFill>
                <a:latin typeface="Arial" charset="0"/>
                <a:ea typeface="ヒラギノ角ゴ Pro W3" charset="0"/>
                <a:cs typeface="ヒラギノ角ゴ Pro W3" charset="0"/>
              </a:rPr>
              <a:t>    </a:t>
            </a:r>
          </a:p>
          <a:p>
            <a:pPr eaLnBrk="1" hangingPunct="1">
              <a:lnSpc>
                <a:spcPct val="90000"/>
              </a:lnSpc>
              <a:buFontTx/>
              <a:buNone/>
            </a:pPr>
            <a:r>
              <a:rPr lang="en-US" sz="6000" b="1" dirty="0">
                <a:solidFill>
                  <a:srgbClr val="D8FFF4"/>
                </a:solidFill>
                <a:latin typeface="Arial" charset="0"/>
                <a:ea typeface="ヒラギノ角ゴ Pro W3" charset="0"/>
                <a:cs typeface="ヒラギノ角ゴ Pro W3" charset="0"/>
              </a:rPr>
              <a:t>     </a:t>
            </a:r>
            <a:r>
              <a:rPr lang="en-US" sz="6000" b="1" dirty="0">
                <a:solidFill>
                  <a:srgbClr val="62FF13"/>
                </a:solidFill>
                <a:latin typeface="Arial" charset="0"/>
                <a:ea typeface="ヒラギノ角ゴ Pro W3" charset="0"/>
                <a:cs typeface="ヒラギノ角ゴ Pro W3" charset="0"/>
              </a:rPr>
              <a:t>USE</a:t>
            </a:r>
          </a:p>
          <a:p>
            <a:pPr eaLnBrk="1" hangingPunct="1">
              <a:lnSpc>
                <a:spcPct val="90000"/>
              </a:lnSpc>
              <a:buFontTx/>
              <a:buNone/>
            </a:pPr>
            <a:r>
              <a:rPr lang="en-US" sz="6000" b="1" dirty="0">
                <a:solidFill>
                  <a:srgbClr val="62FF13"/>
                </a:solidFill>
                <a:latin typeface="Arial" charset="0"/>
                <a:ea typeface="ヒラギノ角ゴ Pro W3" charset="0"/>
                <a:cs typeface="ヒラギノ角ゴ Pro W3" charset="0"/>
              </a:rPr>
              <a:t>  </a:t>
            </a:r>
            <a:r>
              <a:rPr lang="en-US" sz="6000" b="1" dirty="0" smtClean="0">
                <a:solidFill>
                  <a:srgbClr val="62FF13"/>
                </a:solidFill>
                <a:latin typeface="Arial" charset="0"/>
                <a:ea typeface="ヒラギノ角ゴ Pro W3" charset="0"/>
                <a:cs typeface="ヒラギノ角ゴ Pro W3" charset="0"/>
              </a:rPr>
              <a:t>BLOOM.</a:t>
            </a:r>
            <a:endParaRPr lang="en-US" sz="6000" b="1" dirty="0">
              <a:solidFill>
                <a:srgbClr val="62FF13"/>
              </a:solidFill>
              <a:latin typeface="Arial" charset="0"/>
              <a:ea typeface="ヒラギノ角ゴ Pro W3" charset="0"/>
              <a:cs typeface="ヒラギノ角ゴ Pro W3" charset="0"/>
            </a:endParaRPr>
          </a:p>
          <a:p>
            <a:pPr eaLnBrk="1" hangingPunct="1">
              <a:lnSpc>
                <a:spcPct val="90000"/>
              </a:lnSpc>
              <a:buFontTx/>
              <a:buNone/>
            </a:pPr>
            <a:r>
              <a:rPr lang="en-US" sz="6000" b="1" dirty="0">
                <a:solidFill>
                  <a:srgbClr val="8EFF11"/>
                </a:solidFill>
                <a:latin typeface="Arial" charset="0"/>
                <a:ea typeface="ヒラギノ角ゴ Pro W3" charset="0"/>
                <a:cs typeface="ヒラギノ角ゴ Pro W3" charset="0"/>
              </a:rPr>
              <a:t>.</a:t>
            </a:r>
            <a:endParaRPr lang="en-US" sz="6000" dirty="0">
              <a:solidFill>
                <a:srgbClr val="8EFF11"/>
              </a:solidFill>
              <a:latin typeface="Arial" charset="0"/>
              <a:ea typeface="ヒラギノ角ゴ Pro W3" charset="0"/>
              <a:cs typeface="ヒラギノ角ゴ Pro W3" charset="0"/>
            </a:endParaRPr>
          </a:p>
        </p:txBody>
      </p:sp>
      <p:pic>
        <p:nvPicPr>
          <p:cNvPr id="145412" name="Picture 4"/>
          <p:cNvPicPr>
            <a:picLocks noGrp="1" noChangeAspect="1" noChangeArrowheads="1"/>
          </p:cNvPicPr>
          <p:nvPr>
            <p:ph type="clipArt" sz="half" idx="2"/>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4343400" y="2133600"/>
            <a:ext cx="4267200" cy="44196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45412"/>
                                        </p:tgtEl>
                                        <p:attrNameLst>
                                          <p:attrName>style.visibility</p:attrName>
                                        </p:attrNameLst>
                                      </p:cBhvr>
                                      <p:to>
                                        <p:strVal val="visible"/>
                                      </p:to>
                                    </p:set>
                                    <p:anim calcmode="lin" valueType="num">
                                      <p:cBhvr>
                                        <p:cTn id="7" dur="3000" fill="hold"/>
                                        <p:tgtEl>
                                          <p:spTgt spid="145412"/>
                                        </p:tgtEl>
                                        <p:attrNameLst>
                                          <p:attrName>ppt_w</p:attrName>
                                        </p:attrNameLst>
                                      </p:cBhvr>
                                      <p:tavLst>
                                        <p:tav tm="0">
                                          <p:val>
                                            <p:fltVal val="0"/>
                                          </p:val>
                                        </p:tav>
                                        <p:tav tm="100000">
                                          <p:val>
                                            <p:strVal val="#ppt_w"/>
                                          </p:val>
                                        </p:tav>
                                      </p:tavLst>
                                    </p:anim>
                                    <p:anim calcmode="lin" valueType="num">
                                      <p:cBhvr>
                                        <p:cTn id="8" dur="3000" fill="hold"/>
                                        <p:tgtEl>
                                          <p:spTgt spid="145412"/>
                                        </p:tgtEl>
                                        <p:attrNameLst>
                                          <p:attrName>ppt_h</p:attrName>
                                        </p:attrNameLst>
                                      </p:cBhvr>
                                      <p:tavLst>
                                        <p:tav tm="0">
                                          <p:val>
                                            <p:fltVal val="0"/>
                                          </p:val>
                                        </p:tav>
                                        <p:tav tm="100000">
                                          <p:val>
                                            <p:strVal val="#ppt_h"/>
                                          </p:val>
                                        </p:tav>
                                      </p:tavLst>
                                    </p:anim>
                                    <p:anim calcmode="lin" valueType="num">
                                      <p:cBhvr>
                                        <p:cTn id="9" dur="3000" fill="hold"/>
                                        <p:tgtEl>
                                          <p:spTgt spid="145412"/>
                                        </p:tgtEl>
                                        <p:attrNameLst>
                                          <p:attrName>style.rotation</p:attrName>
                                        </p:attrNameLst>
                                      </p:cBhvr>
                                      <p:tavLst>
                                        <p:tav tm="0">
                                          <p:val>
                                            <p:fltVal val="360"/>
                                          </p:val>
                                        </p:tav>
                                        <p:tav tm="100000">
                                          <p:val>
                                            <p:fltVal val="0"/>
                                          </p:val>
                                        </p:tav>
                                      </p:tavLst>
                                    </p:anim>
                                    <p:animEffect transition="in" filter="fade">
                                      <p:cBhvr>
                                        <p:cTn id="10" dur="3000"/>
                                        <p:tgtEl>
                                          <p:spTgt spid="1454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45410"/>
                                        </p:tgtEl>
                                        <p:attrNameLst>
                                          <p:attrName>style.visibility</p:attrName>
                                        </p:attrNameLst>
                                      </p:cBhvr>
                                      <p:to>
                                        <p:strVal val="visible"/>
                                      </p:to>
                                    </p:set>
                                    <p:anim by="(-#ppt_w*2)" calcmode="lin" valueType="num">
                                      <p:cBhvr rctx="PPT">
                                        <p:cTn id="15" dur="500" autoRev="1" fill="hold">
                                          <p:stCondLst>
                                            <p:cond delay="0"/>
                                          </p:stCondLst>
                                        </p:cTn>
                                        <p:tgtEl>
                                          <p:spTgt spid="145410"/>
                                        </p:tgtEl>
                                        <p:attrNameLst>
                                          <p:attrName>ppt_w</p:attrName>
                                        </p:attrNameLst>
                                      </p:cBhvr>
                                    </p:anim>
                                    <p:anim by="(#ppt_w*0.50)" calcmode="lin" valueType="num">
                                      <p:cBhvr>
                                        <p:cTn id="16" dur="500" decel="50000" autoRev="1" fill="hold">
                                          <p:stCondLst>
                                            <p:cond delay="0"/>
                                          </p:stCondLst>
                                        </p:cTn>
                                        <p:tgtEl>
                                          <p:spTgt spid="145410"/>
                                        </p:tgtEl>
                                        <p:attrNameLst>
                                          <p:attrName>ppt_x</p:attrName>
                                        </p:attrNameLst>
                                      </p:cBhvr>
                                    </p:anim>
                                    <p:anim from="(-#ppt_h/2)" to="(#ppt_y)" calcmode="lin" valueType="num">
                                      <p:cBhvr>
                                        <p:cTn id="17" dur="1000" fill="hold">
                                          <p:stCondLst>
                                            <p:cond delay="0"/>
                                          </p:stCondLst>
                                        </p:cTn>
                                        <p:tgtEl>
                                          <p:spTgt spid="145410"/>
                                        </p:tgtEl>
                                        <p:attrNameLst>
                                          <p:attrName>ppt_y</p:attrName>
                                        </p:attrNameLst>
                                      </p:cBhvr>
                                    </p:anim>
                                    <p:animRot by="21600000">
                                      <p:cBhvr>
                                        <p:cTn id="18" dur="1000" fill="hold">
                                          <p:stCondLst>
                                            <p:cond delay="0"/>
                                          </p:stCondLst>
                                        </p:cTn>
                                        <p:tgtEl>
                                          <p:spTgt spid="145410"/>
                                        </p:tgtEl>
                                        <p:attrNameLst>
                                          <p:attrName>r</p:attrName>
                                        </p:attrNameLst>
                                      </p:cBhvr>
                                    </p:animRot>
                                  </p:childTnLst>
                                </p:cTn>
                              </p:par>
                            </p:childTnLst>
                          </p:cTn>
                        </p:par>
                      </p:childTnLst>
                    </p:cTn>
                  </p:par>
                  <p:par>
                    <p:cTn id="19" fill="hold" nodeType="clickPar">
                      <p:stCondLst>
                        <p:cond delay="indefinite"/>
                      </p:stCondLst>
                      <p:childTnLst>
                        <p:par>
                          <p:cTn id="20" fill="hold" nodeType="withGroup">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145411">
                                            <p:txEl>
                                              <p:pRg st="0" end="0"/>
                                            </p:txEl>
                                          </p:spTgt>
                                        </p:tgtEl>
                                        <p:attrNameLst>
                                          <p:attrName>style.visibility</p:attrName>
                                        </p:attrNameLst>
                                      </p:cBhvr>
                                      <p:to>
                                        <p:strVal val="visible"/>
                                      </p:to>
                                    </p:set>
                                    <p:animEffect transition="in" filter="wipe(down)">
                                      <p:cBhvr>
                                        <p:cTn id="23" dur="580">
                                          <p:stCondLst>
                                            <p:cond delay="0"/>
                                          </p:stCondLst>
                                        </p:cTn>
                                        <p:tgtEl>
                                          <p:spTgt spid="145411">
                                            <p:txEl>
                                              <p:pRg st="0" end="0"/>
                                            </p:txEl>
                                          </p:spTgt>
                                        </p:tgtEl>
                                      </p:cBhvr>
                                    </p:animEffect>
                                    <p:anim calcmode="lin" valueType="num">
                                      <p:cBhvr>
                                        <p:cTn id="24" dur="1822" tmFilter="0,0; 0.14,0.36; 0.43,0.73; 0.71,0.91; 1.0,1.0">
                                          <p:stCondLst>
                                            <p:cond delay="0"/>
                                          </p:stCondLst>
                                        </p:cTn>
                                        <p:tgtEl>
                                          <p:spTgt spid="145411">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5411">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5411">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5411">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5411">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145411">
                                            <p:txEl>
                                              <p:pRg st="0" end="0"/>
                                            </p:txEl>
                                          </p:spTgt>
                                        </p:tgtEl>
                                      </p:cBhvr>
                                      <p:to x="100000" y="60000"/>
                                    </p:animScale>
                                    <p:animScale>
                                      <p:cBhvr>
                                        <p:cTn id="30" dur="166" decel="50000">
                                          <p:stCondLst>
                                            <p:cond delay="676"/>
                                          </p:stCondLst>
                                        </p:cTn>
                                        <p:tgtEl>
                                          <p:spTgt spid="145411">
                                            <p:txEl>
                                              <p:pRg st="0" end="0"/>
                                            </p:txEl>
                                          </p:spTgt>
                                        </p:tgtEl>
                                      </p:cBhvr>
                                      <p:to x="100000" y="100000"/>
                                    </p:animScale>
                                    <p:animScale>
                                      <p:cBhvr>
                                        <p:cTn id="31" dur="26">
                                          <p:stCondLst>
                                            <p:cond delay="1312"/>
                                          </p:stCondLst>
                                        </p:cTn>
                                        <p:tgtEl>
                                          <p:spTgt spid="145411">
                                            <p:txEl>
                                              <p:pRg st="0" end="0"/>
                                            </p:txEl>
                                          </p:spTgt>
                                        </p:tgtEl>
                                      </p:cBhvr>
                                      <p:to x="100000" y="80000"/>
                                    </p:animScale>
                                    <p:animScale>
                                      <p:cBhvr>
                                        <p:cTn id="32" dur="166" decel="50000">
                                          <p:stCondLst>
                                            <p:cond delay="1338"/>
                                          </p:stCondLst>
                                        </p:cTn>
                                        <p:tgtEl>
                                          <p:spTgt spid="145411">
                                            <p:txEl>
                                              <p:pRg st="0" end="0"/>
                                            </p:txEl>
                                          </p:spTgt>
                                        </p:tgtEl>
                                      </p:cBhvr>
                                      <p:to x="100000" y="100000"/>
                                    </p:animScale>
                                    <p:animScale>
                                      <p:cBhvr>
                                        <p:cTn id="33" dur="26">
                                          <p:stCondLst>
                                            <p:cond delay="1642"/>
                                          </p:stCondLst>
                                        </p:cTn>
                                        <p:tgtEl>
                                          <p:spTgt spid="145411">
                                            <p:txEl>
                                              <p:pRg st="0" end="0"/>
                                            </p:txEl>
                                          </p:spTgt>
                                        </p:tgtEl>
                                      </p:cBhvr>
                                      <p:to x="100000" y="90000"/>
                                    </p:animScale>
                                    <p:animScale>
                                      <p:cBhvr>
                                        <p:cTn id="34" dur="166" decel="50000">
                                          <p:stCondLst>
                                            <p:cond delay="1668"/>
                                          </p:stCondLst>
                                        </p:cTn>
                                        <p:tgtEl>
                                          <p:spTgt spid="145411">
                                            <p:txEl>
                                              <p:pRg st="0" end="0"/>
                                            </p:txEl>
                                          </p:spTgt>
                                        </p:tgtEl>
                                      </p:cBhvr>
                                      <p:to x="100000" y="100000"/>
                                    </p:animScale>
                                    <p:animScale>
                                      <p:cBhvr>
                                        <p:cTn id="35" dur="26">
                                          <p:stCondLst>
                                            <p:cond delay="1808"/>
                                          </p:stCondLst>
                                        </p:cTn>
                                        <p:tgtEl>
                                          <p:spTgt spid="145411">
                                            <p:txEl>
                                              <p:pRg st="0" end="0"/>
                                            </p:txEl>
                                          </p:spTgt>
                                        </p:tgtEl>
                                      </p:cBhvr>
                                      <p:to x="100000" y="95000"/>
                                    </p:animScale>
                                    <p:animScale>
                                      <p:cBhvr>
                                        <p:cTn id="36" dur="166" decel="50000">
                                          <p:stCondLst>
                                            <p:cond delay="1834"/>
                                          </p:stCondLst>
                                        </p:cTn>
                                        <p:tgtEl>
                                          <p:spTgt spid="145411">
                                            <p:txEl>
                                              <p:pRg st="0" end="0"/>
                                            </p:txEl>
                                          </p:spTgt>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145411">
                                            <p:txEl>
                                              <p:pRg st="1" end="1"/>
                                            </p:txEl>
                                          </p:spTgt>
                                        </p:tgtEl>
                                        <p:attrNameLst>
                                          <p:attrName>style.visibility</p:attrName>
                                        </p:attrNameLst>
                                      </p:cBhvr>
                                      <p:to>
                                        <p:strVal val="visible"/>
                                      </p:to>
                                    </p:set>
                                    <p:animEffect transition="in" filter="wipe(down)">
                                      <p:cBhvr>
                                        <p:cTn id="41" dur="580">
                                          <p:stCondLst>
                                            <p:cond delay="0"/>
                                          </p:stCondLst>
                                        </p:cTn>
                                        <p:tgtEl>
                                          <p:spTgt spid="145411">
                                            <p:txEl>
                                              <p:pRg st="1" end="1"/>
                                            </p:txEl>
                                          </p:spTgt>
                                        </p:tgtEl>
                                      </p:cBhvr>
                                    </p:animEffect>
                                    <p:anim calcmode="lin" valueType="num">
                                      <p:cBhvr>
                                        <p:cTn id="42" dur="1822" tmFilter="0,0; 0.14,0.36; 0.43,0.73; 0.71,0.91; 1.0,1.0">
                                          <p:stCondLst>
                                            <p:cond delay="0"/>
                                          </p:stCondLst>
                                        </p:cTn>
                                        <p:tgtEl>
                                          <p:spTgt spid="145411">
                                            <p:txEl>
                                              <p:pRg st="1" end="1"/>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45411">
                                            <p:txEl>
                                              <p:pRg st="1" end="1"/>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45411">
                                            <p:txEl>
                                              <p:pRg st="1" end="1"/>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45411">
                                            <p:txEl>
                                              <p:pRg st="1" end="1"/>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45411">
                                            <p:txEl>
                                              <p:pRg st="1" end="1"/>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145411">
                                            <p:txEl>
                                              <p:pRg st="1" end="1"/>
                                            </p:txEl>
                                          </p:spTgt>
                                        </p:tgtEl>
                                      </p:cBhvr>
                                      <p:to x="100000" y="60000"/>
                                    </p:animScale>
                                    <p:animScale>
                                      <p:cBhvr>
                                        <p:cTn id="48" dur="166" decel="50000">
                                          <p:stCondLst>
                                            <p:cond delay="676"/>
                                          </p:stCondLst>
                                        </p:cTn>
                                        <p:tgtEl>
                                          <p:spTgt spid="145411">
                                            <p:txEl>
                                              <p:pRg st="1" end="1"/>
                                            </p:txEl>
                                          </p:spTgt>
                                        </p:tgtEl>
                                      </p:cBhvr>
                                      <p:to x="100000" y="100000"/>
                                    </p:animScale>
                                    <p:animScale>
                                      <p:cBhvr>
                                        <p:cTn id="49" dur="26">
                                          <p:stCondLst>
                                            <p:cond delay="1312"/>
                                          </p:stCondLst>
                                        </p:cTn>
                                        <p:tgtEl>
                                          <p:spTgt spid="145411">
                                            <p:txEl>
                                              <p:pRg st="1" end="1"/>
                                            </p:txEl>
                                          </p:spTgt>
                                        </p:tgtEl>
                                      </p:cBhvr>
                                      <p:to x="100000" y="80000"/>
                                    </p:animScale>
                                    <p:animScale>
                                      <p:cBhvr>
                                        <p:cTn id="50" dur="166" decel="50000">
                                          <p:stCondLst>
                                            <p:cond delay="1338"/>
                                          </p:stCondLst>
                                        </p:cTn>
                                        <p:tgtEl>
                                          <p:spTgt spid="145411">
                                            <p:txEl>
                                              <p:pRg st="1" end="1"/>
                                            </p:txEl>
                                          </p:spTgt>
                                        </p:tgtEl>
                                      </p:cBhvr>
                                      <p:to x="100000" y="100000"/>
                                    </p:animScale>
                                    <p:animScale>
                                      <p:cBhvr>
                                        <p:cTn id="51" dur="26">
                                          <p:stCondLst>
                                            <p:cond delay="1642"/>
                                          </p:stCondLst>
                                        </p:cTn>
                                        <p:tgtEl>
                                          <p:spTgt spid="145411">
                                            <p:txEl>
                                              <p:pRg st="1" end="1"/>
                                            </p:txEl>
                                          </p:spTgt>
                                        </p:tgtEl>
                                      </p:cBhvr>
                                      <p:to x="100000" y="90000"/>
                                    </p:animScale>
                                    <p:animScale>
                                      <p:cBhvr>
                                        <p:cTn id="52" dur="166" decel="50000">
                                          <p:stCondLst>
                                            <p:cond delay="1668"/>
                                          </p:stCondLst>
                                        </p:cTn>
                                        <p:tgtEl>
                                          <p:spTgt spid="145411">
                                            <p:txEl>
                                              <p:pRg st="1" end="1"/>
                                            </p:txEl>
                                          </p:spTgt>
                                        </p:tgtEl>
                                      </p:cBhvr>
                                      <p:to x="100000" y="100000"/>
                                    </p:animScale>
                                    <p:animScale>
                                      <p:cBhvr>
                                        <p:cTn id="53" dur="26">
                                          <p:stCondLst>
                                            <p:cond delay="1808"/>
                                          </p:stCondLst>
                                        </p:cTn>
                                        <p:tgtEl>
                                          <p:spTgt spid="145411">
                                            <p:txEl>
                                              <p:pRg st="1" end="1"/>
                                            </p:txEl>
                                          </p:spTgt>
                                        </p:tgtEl>
                                      </p:cBhvr>
                                      <p:to x="100000" y="95000"/>
                                    </p:animScale>
                                    <p:animScale>
                                      <p:cBhvr>
                                        <p:cTn id="54" dur="166" decel="50000">
                                          <p:stCondLst>
                                            <p:cond delay="1834"/>
                                          </p:stCondLst>
                                        </p:cTn>
                                        <p:tgtEl>
                                          <p:spTgt spid="145411">
                                            <p:txEl>
                                              <p:pRg st="1" end="1"/>
                                            </p:txEl>
                                          </p:spTgt>
                                        </p:tgtEl>
                                      </p:cBhvr>
                                      <p:to x="100000" y="100000"/>
                                    </p:animScale>
                                  </p:childTnLst>
                                </p:cTn>
                              </p:par>
                            </p:childTnLst>
                          </p:cTn>
                        </p:par>
                      </p:childTnLst>
                    </p:cTn>
                  </p:par>
                  <p:par>
                    <p:cTn id="55" fill="hold" nodeType="clickPar">
                      <p:stCondLst>
                        <p:cond delay="indefinite"/>
                      </p:stCondLst>
                      <p:childTnLst>
                        <p:par>
                          <p:cTn id="56" fill="hold" nodeType="withGroup">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145411">
                                            <p:txEl>
                                              <p:pRg st="2" end="2"/>
                                            </p:txEl>
                                          </p:spTgt>
                                        </p:tgtEl>
                                        <p:attrNameLst>
                                          <p:attrName>style.visibility</p:attrName>
                                        </p:attrNameLst>
                                      </p:cBhvr>
                                      <p:to>
                                        <p:strVal val="visible"/>
                                      </p:to>
                                    </p:set>
                                    <p:animEffect transition="in" filter="wipe(down)">
                                      <p:cBhvr>
                                        <p:cTn id="59" dur="580">
                                          <p:stCondLst>
                                            <p:cond delay="0"/>
                                          </p:stCondLst>
                                        </p:cTn>
                                        <p:tgtEl>
                                          <p:spTgt spid="145411">
                                            <p:txEl>
                                              <p:pRg st="2" end="2"/>
                                            </p:txEl>
                                          </p:spTgt>
                                        </p:tgtEl>
                                      </p:cBhvr>
                                    </p:animEffect>
                                    <p:anim calcmode="lin" valueType="num">
                                      <p:cBhvr>
                                        <p:cTn id="60" dur="1822" tmFilter="0,0; 0.14,0.36; 0.43,0.73; 0.71,0.91; 1.0,1.0">
                                          <p:stCondLst>
                                            <p:cond delay="0"/>
                                          </p:stCondLst>
                                        </p:cTn>
                                        <p:tgtEl>
                                          <p:spTgt spid="145411">
                                            <p:txEl>
                                              <p:pRg st="2" end="2"/>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45411">
                                            <p:txEl>
                                              <p:pRg st="2" end="2"/>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45411">
                                            <p:txEl>
                                              <p:pRg st="2" end="2"/>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45411">
                                            <p:txEl>
                                              <p:pRg st="2" end="2"/>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45411">
                                            <p:txEl>
                                              <p:pRg st="2" end="2"/>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145411">
                                            <p:txEl>
                                              <p:pRg st="2" end="2"/>
                                            </p:txEl>
                                          </p:spTgt>
                                        </p:tgtEl>
                                      </p:cBhvr>
                                      <p:to x="100000" y="60000"/>
                                    </p:animScale>
                                    <p:animScale>
                                      <p:cBhvr>
                                        <p:cTn id="66" dur="166" decel="50000">
                                          <p:stCondLst>
                                            <p:cond delay="676"/>
                                          </p:stCondLst>
                                        </p:cTn>
                                        <p:tgtEl>
                                          <p:spTgt spid="145411">
                                            <p:txEl>
                                              <p:pRg st="2" end="2"/>
                                            </p:txEl>
                                          </p:spTgt>
                                        </p:tgtEl>
                                      </p:cBhvr>
                                      <p:to x="100000" y="100000"/>
                                    </p:animScale>
                                    <p:animScale>
                                      <p:cBhvr>
                                        <p:cTn id="67" dur="26">
                                          <p:stCondLst>
                                            <p:cond delay="1312"/>
                                          </p:stCondLst>
                                        </p:cTn>
                                        <p:tgtEl>
                                          <p:spTgt spid="145411">
                                            <p:txEl>
                                              <p:pRg st="2" end="2"/>
                                            </p:txEl>
                                          </p:spTgt>
                                        </p:tgtEl>
                                      </p:cBhvr>
                                      <p:to x="100000" y="80000"/>
                                    </p:animScale>
                                    <p:animScale>
                                      <p:cBhvr>
                                        <p:cTn id="68" dur="166" decel="50000">
                                          <p:stCondLst>
                                            <p:cond delay="1338"/>
                                          </p:stCondLst>
                                        </p:cTn>
                                        <p:tgtEl>
                                          <p:spTgt spid="145411">
                                            <p:txEl>
                                              <p:pRg st="2" end="2"/>
                                            </p:txEl>
                                          </p:spTgt>
                                        </p:tgtEl>
                                      </p:cBhvr>
                                      <p:to x="100000" y="100000"/>
                                    </p:animScale>
                                    <p:animScale>
                                      <p:cBhvr>
                                        <p:cTn id="69" dur="26">
                                          <p:stCondLst>
                                            <p:cond delay="1642"/>
                                          </p:stCondLst>
                                        </p:cTn>
                                        <p:tgtEl>
                                          <p:spTgt spid="145411">
                                            <p:txEl>
                                              <p:pRg st="2" end="2"/>
                                            </p:txEl>
                                          </p:spTgt>
                                        </p:tgtEl>
                                      </p:cBhvr>
                                      <p:to x="100000" y="90000"/>
                                    </p:animScale>
                                    <p:animScale>
                                      <p:cBhvr>
                                        <p:cTn id="70" dur="166" decel="50000">
                                          <p:stCondLst>
                                            <p:cond delay="1668"/>
                                          </p:stCondLst>
                                        </p:cTn>
                                        <p:tgtEl>
                                          <p:spTgt spid="145411">
                                            <p:txEl>
                                              <p:pRg st="2" end="2"/>
                                            </p:txEl>
                                          </p:spTgt>
                                        </p:tgtEl>
                                      </p:cBhvr>
                                      <p:to x="100000" y="100000"/>
                                    </p:animScale>
                                    <p:animScale>
                                      <p:cBhvr>
                                        <p:cTn id="71" dur="26">
                                          <p:stCondLst>
                                            <p:cond delay="1808"/>
                                          </p:stCondLst>
                                        </p:cTn>
                                        <p:tgtEl>
                                          <p:spTgt spid="145411">
                                            <p:txEl>
                                              <p:pRg st="2" end="2"/>
                                            </p:txEl>
                                          </p:spTgt>
                                        </p:tgtEl>
                                      </p:cBhvr>
                                      <p:to x="100000" y="95000"/>
                                    </p:animScale>
                                    <p:animScale>
                                      <p:cBhvr>
                                        <p:cTn id="72" dur="166" decel="50000">
                                          <p:stCondLst>
                                            <p:cond delay="1834"/>
                                          </p:stCondLst>
                                        </p:cTn>
                                        <p:tgtEl>
                                          <p:spTgt spid="145411">
                                            <p:txEl>
                                              <p:pRg st="2" end="2"/>
                                            </p:txEl>
                                          </p:spTgt>
                                        </p:tgtEl>
                                      </p:cBhvr>
                                      <p:to x="100000" y="100000"/>
                                    </p:animScale>
                                  </p:childTnLst>
                                </p:cTn>
                              </p:par>
                            </p:childTnLst>
                          </p:cTn>
                        </p:par>
                      </p:childTnLst>
                    </p:cTn>
                  </p:par>
                  <p:par>
                    <p:cTn id="73" fill="hold" nodeType="clickPar">
                      <p:stCondLst>
                        <p:cond delay="indefinite"/>
                      </p:stCondLst>
                      <p:childTnLst>
                        <p:par>
                          <p:cTn id="74" fill="hold" nodeType="withGroup">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145411">
                                            <p:txEl>
                                              <p:pRg st="3" end="3"/>
                                            </p:txEl>
                                          </p:spTgt>
                                        </p:tgtEl>
                                        <p:attrNameLst>
                                          <p:attrName>style.visibility</p:attrName>
                                        </p:attrNameLst>
                                      </p:cBhvr>
                                      <p:to>
                                        <p:strVal val="visible"/>
                                      </p:to>
                                    </p:set>
                                    <p:animEffect transition="in" filter="wipe(down)">
                                      <p:cBhvr>
                                        <p:cTn id="77" dur="580">
                                          <p:stCondLst>
                                            <p:cond delay="0"/>
                                          </p:stCondLst>
                                        </p:cTn>
                                        <p:tgtEl>
                                          <p:spTgt spid="145411">
                                            <p:txEl>
                                              <p:pRg st="3" end="3"/>
                                            </p:txEl>
                                          </p:spTgt>
                                        </p:tgtEl>
                                      </p:cBhvr>
                                    </p:animEffect>
                                    <p:anim calcmode="lin" valueType="num">
                                      <p:cBhvr>
                                        <p:cTn id="78" dur="1822" tmFilter="0,0; 0.14,0.36; 0.43,0.73; 0.71,0.91; 1.0,1.0">
                                          <p:stCondLst>
                                            <p:cond delay="0"/>
                                          </p:stCondLst>
                                        </p:cTn>
                                        <p:tgtEl>
                                          <p:spTgt spid="145411">
                                            <p:txEl>
                                              <p:pRg st="3" end="3"/>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145411">
                                            <p:txEl>
                                              <p:pRg st="3" end="3"/>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145411">
                                            <p:txEl>
                                              <p:pRg st="3" end="3"/>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145411">
                                            <p:txEl>
                                              <p:pRg st="3" end="3"/>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145411">
                                            <p:txEl>
                                              <p:pRg st="3" end="3"/>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145411">
                                            <p:txEl>
                                              <p:pRg st="3" end="3"/>
                                            </p:txEl>
                                          </p:spTgt>
                                        </p:tgtEl>
                                      </p:cBhvr>
                                      <p:to x="100000" y="60000"/>
                                    </p:animScale>
                                    <p:animScale>
                                      <p:cBhvr>
                                        <p:cTn id="84" dur="166" decel="50000">
                                          <p:stCondLst>
                                            <p:cond delay="676"/>
                                          </p:stCondLst>
                                        </p:cTn>
                                        <p:tgtEl>
                                          <p:spTgt spid="145411">
                                            <p:txEl>
                                              <p:pRg st="3" end="3"/>
                                            </p:txEl>
                                          </p:spTgt>
                                        </p:tgtEl>
                                      </p:cBhvr>
                                      <p:to x="100000" y="100000"/>
                                    </p:animScale>
                                    <p:animScale>
                                      <p:cBhvr>
                                        <p:cTn id="85" dur="26">
                                          <p:stCondLst>
                                            <p:cond delay="1312"/>
                                          </p:stCondLst>
                                        </p:cTn>
                                        <p:tgtEl>
                                          <p:spTgt spid="145411">
                                            <p:txEl>
                                              <p:pRg st="3" end="3"/>
                                            </p:txEl>
                                          </p:spTgt>
                                        </p:tgtEl>
                                      </p:cBhvr>
                                      <p:to x="100000" y="80000"/>
                                    </p:animScale>
                                    <p:animScale>
                                      <p:cBhvr>
                                        <p:cTn id="86" dur="166" decel="50000">
                                          <p:stCondLst>
                                            <p:cond delay="1338"/>
                                          </p:stCondLst>
                                        </p:cTn>
                                        <p:tgtEl>
                                          <p:spTgt spid="145411">
                                            <p:txEl>
                                              <p:pRg st="3" end="3"/>
                                            </p:txEl>
                                          </p:spTgt>
                                        </p:tgtEl>
                                      </p:cBhvr>
                                      <p:to x="100000" y="100000"/>
                                    </p:animScale>
                                    <p:animScale>
                                      <p:cBhvr>
                                        <p:cTn id="87" dur="26">
                                          <p:stCondLst>
                                            <p:cond delay="1642"/>
                                          </p:stCondLst>
                                        </p:cTn>
                                        <p:tgtEl>
                                          <p:spTgt spid="145411">
                                            <p:txEl>
                                              <p:pRg st="3" end="3"/>
                                            </p:txEl>
                                          </p:spTgt>
                                        </p:tgtEl>
                                      </p:cBhvr>
                                      <p:to x="100000" y="90000"/>
                                    </p:animScale>
                                    <p:animScale>
                                      <p:cBhvr>
                                        <p:cTn id="88" dur="166" decel="50000">
                                          <p:stCondLst>
                                            <p:cond delay="1668"/>
                                          </p:stCondLst>
                                        </p:cTn>
                                        <p:tgtEl>
                                          <p:spTgt spid="145411">
                                            <p:txEl>
                                              <p:pRg st="3" end="3"/>
                                            </p:txEl>
                                          </p:spTgt>
                                        </p:tgtEl>
                                      </p:cBhvr>
                                      <p:to x="100000" y="100000"/>
                                    </p:animScale>
                                    <p:animScale>
                                      <p:cBhvr>
                                        <p:cTn id="89" dur="26">
                                          <p:stCondLst>
                                            <p:cond delay="1808"/>
                                          </p:stCondLst>
                                        </p:cTn>
                                        <p:tgtEl>
                                          <p:spTgt spid="145411">
                                            <p:txEl>
                                              <p:pRg st="3" end="3"/>
                                            </p:txEl>
                                          </p:spTgt>
                                        </p:tgtEl>
                                      </p:cBhvr>
                                      <p:to x="100000" y="95000"/>
                                    </p:animScale>
                                    <p:animScale>
                                      <p:cBhvr>
                                        <p:cTn id="90" dur="166" decel="50000">
                                          <p:stCondLst>
                                            <p:cond delay="1834"/>
                                          </p:stCondLst>
                                        </p:cTn>
                                        <p:tgtEl>
                                          <p:spTgt spid="145411">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0" grpId="0" animBg="1"/>
      <p:bldP spid="145411" grpId="0" build="p"/>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a:lstStyle/>
          <a:p>
            <a:endParaRPr lang="en-US">
              <a:latin typeface="Arial" charset="0"/>
              <a:ea typeface="ヒラギノ角ゴ Pro W3" charset="0"/>
              <a:cs typeface="ヒラギノ角ゴ Pro W3" charset="0"/>
            </a:endParaRPr>
          </a:p>
        </p:txBody>
      </p:sp>
      <p:graphicFrame>
        <p:nvGraphicFramePr>
          <p:cNvPr id="106498" name="Object 3"/>
          <p:cNvGraphicFramePr>
            <a:graphicFrameLocks noGrp="1" noChangeAspect="1"/>
          </p:cNvGraphicFramePr>
          <p:nvPr>
            <p:ph type="dgm" idx="1"/>
          </p:nvPr>
        </p:nvGraphicFramePr>
        <p:xfrm>
          <a:off x="-381000" y="-990600"/>
          <a:ext cx="9525000" cy="7620000"/>
        </p:xfrm>
        <a:graphic>
          <a:graphicData uri="http://schemas.openxmlformats.org/presentationml/2006/ole">
            <p:oleObj spid="_x0000_s106756" name="Microsoft Organization Chart" r:id="rId4" imgW="19837400" imgH="10845800" progId="MSOrgChart.2">
              <p:embed followColorScheme="full"/>
            </p:oleObj>
          </a:graphicData>
        </a:graphic>
      </p:graphicFrame>
      <p:sp>
        <p:nvSpPr>
          <p:cNvPr id="106499" name="WordArt 4"/>
          <p:cNvSpPr>
            <a:spLocks noChangeArrowheads="1" noChangeShapeType="1" noTextEdit="1"/>
          </p:cNvSpPr>
          <p:nvPr/>
        </p:nvSpPr>
        <p:spPr bwMode="auto">
          <a:xfrm>
            <a:off x="0" y="0"/>
            <a:ext cx="9140825" cy="1319213"/>
          </a:xfrm>
          <a:prstGeom prst="rect">
            <a:avLst/>
          </a:prstGeom>
        </p:spPr>
        <p:txBody>
          <a:bodyPr wrap="none" fromWordArt="1">
            <a:prstTxWarp prst="textPlain">
              <a:avLst>
                <a:gd name="adj" fmla="val 46157"/>
              </a:avLst>
            </a:prstTxWarp>
          </a:bodyPr>
          <a:lstStyle/>
          <a:p>
            <a:pPr algn="ctr"/>
            <a:r>
              <a:rPr lang="en-US" sz="4800" b="1" kern="10">
                <a:ln w="19050">
                  <a:solidFill>
                    <a:srgbClr val="99CCFF"/>
                  </a:solidFill>
                  <a:round/>
                  <a:headEnd/>
                  <a:tailEnd/>
                </a:ln>
                <a:solidFill>
                  <a:srgbClr val="CC99FF"/>
                </a:solidFill>
                <a:effectLst>
                  <a:outerShdw blurRad="63500" dist="35921" dir="2700000" algn="ctr" rotWithShape="0">
                    <a:srgbClr val="990000"/>
                  </a:outerShdw>
                </a:effectLst>
                <a:latin typeface="Palatino"/>
                <a:ea typeface="Palatino"/>
                <a:cs typeface="Palatino"/>
              </a:rPr>
              <a:t>Bloom's  Taxonomy</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5" name="Rectangle 2"/>
          <p:cNvSpPr>
            <a:spLocks noChangeArrowheads="1"/>
          </p:cNvSpPr>
          <p:nvPr/>
        </p:nvSpPr>
        <p:spPr bwMode="auto">
          <a:xfrm>
            <a:off x="381000" y="0"/>
            <a:ext cx="8763000" cy="2406650"/>
          </a:xfrm>
          <a:prstGeom prst="rect">
            <a:avLst/>
          </a:prstGeom>
          <a:solidFill>
            <a:srgbClr val="00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a:spAutoFit/>
          </a:bodyPr>
          <a:lstStyle/>
          <a:p>
            <a:pPr lvl="4"/>
            <a:r>
              <a:rPr lang="en-US" sz="3200" dirty="0">
                <a:latin typeface="Comic Sans MS" charset="0"/>
              </a:rPr>
              <a:t>Bloom's Taxonomy Verbs</a:t>
            </a:r>
          </a:p>
          <a:p>
            <a:pPr lvl="4"/>
            <a:r>
              <a:rPr lang="en-US" sz="3200" dirty="0">
                <a:latin typeface="Comic Sans MS" charset="0"/>
              </a:rPr>
              <a:t>Just by changing the verb, we raise the level of students</a:t>
            </a:r>
            <a:r>
              <a:rPr lang="ja-JP" altLang="en-US" sz="3200" dirty="0"/>
              <a:t>‘</a:t>
            </a:r>
            <a:r>
              <a:rPr lang="en-US" altLang="ja-JP" sz="3200" dirty="0">
                <a:latin typeface="Comic Sans MS" charset="0"/>
              </a:rPr>
              <a:t> thinking.</a:t>
            </a:r>
          </a:p>
          <a:p>
            <a:endParaRPr lang="en-US" sz="3200" dirty="0">
              <a:latin typeface="Comic Sans MS" charset="0"/>
            </a:endParaRPr>
          </a:p>
          <a:p>
            <a:endParaRPr lang="en-US" dirty="0"/>
          </a:p>
        </p:txBody>
      </p:sp>
      <p:graphicFrame>
        <p:nvGraphicFramePr>
          <p:cNvPr id="271385" name="Group 25"/>
          <p:cNvGraphicFramePr>
            <a:graphicFrameLocks noGrp="1"/>
          </p:cNvGraphicFramePr>
          <p:nvPr/>
        </p:nvGraphicFramePr>
        <p:xfrm>
          <a:off x="685800" y="1524000"/>
          <a:ext cx="7772400" cy="15100300"/>
        </p:xfrm>
        <a:graphic>
          <a:graphicData uri="http://schemas.openxmlformats.org/drawingml/2006/table">
            <a:tbl>
              <a:tblPr/>
              <a:tblGrid>
                <a:gridCol w="2438400"/>
                <a:gridCol w="2971800"/>
                <a:gridCol w="2362200"/>
              </a:tblGrid>
              <a:tr h="8381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Comic Sans MS" charset="0"/>
                          <a:ea typeface="ヒラギノ角ゴ Pro W3" charset="0"/>
                          <a:cs typeface="ヒラギノ角ゴ Pro W3" charset="0"/>
                        </a:rPr>
                        <a:t>1</a:t>
                      </a:r>
                      <a:r>
                        <a:rPr kumimoji="0" lang="en-US" sz="2800" b="1" i="0" u="none" strike="noStrike" cap="none" normalizeH="0" baseline="0" dirty="0" smtClean="0">
                          <a:ln>
                            <a:noFill/>
                          </a:ln>
                          <a:solidFill>
                            <a:schemeClr val="tx1"/>
                          </a:solidFill>
                          <a:effectLst/>
                          <a:latin typeface="Comic Sans MS" charset="0"/>
                          <a:ea typeface="ヒラギノ角ゴ Pro W3" charset="0"/>
                          <a:cs typeface="ヒラギノ角ゴ Pro W3" charset="0"/>
                        </a:rPr>
                        <a:t>.</a:t>
                      </a: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Knowledge</a:t>
                      </a:r>
                      <a:endPar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charset="0"/>
                          <a:ea typeface="ヒラギノ角ゴ Pro W3" charset="0"/>
                          <a:cs typeface="ヒラギノ角ゴ Pro W3" charset="0"/>
                        </a:rPr>
                        <a:t>2</a:t>
                      </a:r>
                      <a:r>
                        <a:rPr kumimoji="0" lang="en-US" sz="2800" b="1" i="0" u="none" strike="noStrike" cap="none" normalizeH="0" baseline="0" dirty="0" smtClean="0">
                          <a:ln>
                            <a:noFill/>
                          </a:ln>
                          <a:solidFill>
                            <a:schemeClr val="tx1"/>
                          </a:solidFill>
                          <a:effectLst/>
                          <a:latin typeface="Times New Roman" charset="0"/>
                          <a:ea typeface="ヒラギノ角ゴ Pro W3" charset="0"/>
                          <a:cs typeface="ヒラギノ角ゴ Pro W3" charset="0"/>
                        </a:rPr>
                        <a:t>.Comprehension</a:t>
                      </a:r>
                      <a:endPar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charset="0"/>
                          <a:ea typeface="ヒラギノ角ゴ Pro W3" charset="0"/>
                          <a:cs typeface="ヒラギノ角ゴ Pro W3" charset="0"/>
                        </a:rPr>
                        <a:t>3. Application</a:t>
                      </a:r>
                      <a:endPar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426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list</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name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identify</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show</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define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recognize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recall</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state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point at</a:t>
                      </a:r>
                      <a:r>
                        <a:rPr kumimoji="0" lang="en-US" sz="2800" b="0" i="0" u="none" strike="noStrike" cap="none" normalizeH="0" baseline="0" dirty="0" smtClean="0">
                          <a:ln>
                            <a:noFill/>
                          </a:ln>
                          <a:solidFill>
                            <a:schemeClr val="tx1"/>
                          </a:solidFill>
                          <a:effectLst/>
                          <a:latin typeface="Arial"/>
                          <a:ea typeface="ヒラギノ角ゴ Pro W3" charset="0"/>
                          <a:cs typeface="ヒラギノ角ゴ Pro W3" charset="0"/>
                        </a:rPr>
                        <a:t>…</a:t>
                      </a:r>
                      <a:endPar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summarize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explain</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translate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interpret</a:t>
                      </a: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describe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compare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paraphrase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differentiate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demonstrate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visualize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find more information about</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restate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solve</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illustrate</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calculate</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use</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interpret</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relate</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manipulate</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apply</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classify</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modify</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put into practice </a:t>
                      </a:r>
                      <a:endPar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4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Comic Sans MS" charset="0"/>
                          <a:ea typeface="ヒラギノ角ゴ Pro W3" charset="0"/>
                          <a:cs typeface="ヒラギノ角ゴ Pro W3" charset="0"/>
                        </a:rPr>
                        <a:t>4.  Analysis</a:t>
                      </a:r>
                      <a:endPar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Comic Sans MS" charset="0"/>
                          <a:ea typeface="ヒラギノ角ゴ Pro W3" charset="0"/>
                          <a:cs typeface="ヒラギノ角ゴ Pro W3" charset="0"/>
                        </a:rPr>
                        <a:t>5.  Synthesis</a:t>
                      </a:r>
                      <a:endPar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Comic Sans MS" charset="0"/>
                          <a:ea typeface="ヒラギノ角ゴ Pro W3" charset="0"/>
                          <a:cs typeface="ヒラギノ角ゴ Pro W3" charset="0"/>
                        </a:rPr>
                        <a:t>6.  Evaluation</a:t>
                      </a:r>
                      <a:endPar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745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        </a:t>
                      </a:r>
                      <a:endPar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analyze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organize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deduce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choose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contrast</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compare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distinguish </a:t>
                      </a:r>
                      <a:endPar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          design</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hypothesize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support</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schematize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write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report</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discuss</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plan</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devise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compare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create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construct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evaluate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choose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estimate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judge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defend</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criticize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justify </a:t>
                      </a:r>
                      <a:endPar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3" name="Rectangle 2"/>
          <p:cNvSpPr>
            <a:spLocks noChangeArrowheads="1"/>
          </p:cNvSpPr>
          <p:nvPr/>
        </p:nvSpPr>
        <p:spPr bwMode="auto">
          <a:xfrm>
            <a:off x="381000" y="0"/>
            <a:ext cx="8763000" cy="2406650"/>
          </a:xfrm>
          <a:prstGeom prst="rect">
            <a:avLst/>
          </a:prstGeom>
          <a:solidFill>
            <a:srgbClr val="00FF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a:spAutoFit/>
          </a:bodyPr>
          <a:lstStyle/>
          <a:p>
            <a:pPr lvl="4"/>
            <a:r>
              <a:rPr lang="en-US" sz="3200">
                <a:latin typeface="Comic Sans MS" charset="0"/>
              </a:rPr>
              <a:t>Bloom's Taxonomy Verbs</a:t>
            </a:r>
          </a:p>
          <a:p>
            <a:pPr lvl="4"/>
            <a:r>
              <a:rPr lang="en-US" sz="3200">
                <a:latin typeface="Comic Sans MS" charset="0"/>
              </a:rPr>
              <a:t>Just by changing the verb, we raise the level of students</a:t>
            </a:r>
            <a:r>
              <a:rPr lang="ja-JP" altLang="en-US" sz="3200"/>
              <a:t>’</a:t>
            </a:r>
            <a:r>
              <a:rPr lang="en-US" altLang="ja-JP" sz="3200">
                <a:latin typeface="Comic Sans MS" charset="0"/>
              </a:rPr>
              <a:t> thinking.</a:t>
            </a:r>
          </a:p>
          <a:p>
            <a:endParaRPr lang="en-US" sz="3200">
              <a:latin typeface="Comic Sans MS" charset="0"/>
            </a:endParaRPr>
          </a:p>
          <a:p>
            <a:endParaRPr lang="en-US"/>
          </a:p>
        </p:txBody>
      </p:sp>
      <p:graphicFrame>
        <p:nvGraphicFramePr>
          <p:cNvPr id="271385" name="Group 25"/>
          <p:cNvGraphicFramePr>
            <a:graphicFrameLocks noGrp="1"/>
          </p:cNvGraphicFramePr>
          <p:nvPr/>
        </p:nvGraphicFramePr>
        <p:xfrm>
          <a:off x="533400" y="1524000"/>
          <a:ext cx="7924800" cy="15292388"/>
        </p:xfrm>
        <a:graphic>
          <a:graphicData uri="http://schemas.openxmlformats.org/drawingml/2006/table">
            <a:tbl>
              <a:tblPr/>
              <a:tblGrid>
                <a:gridCol w="2057400"/>
                <a:gridCol w="2681941"/>
                <a:gridCol w="3185459"/>
              </a:tblGrid>
              <a:tr h="10302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Comic Sans MS" charset="0"/>
                          <a:ea typeface="ヒラギノ角ゴ Pro W3" charset="0"/>
                          <a:cs typeface="ヒラギノ角ゴ Pro W3" charset="0"/>
                        </a:rPr>
                        <a:t>4.Analysis</a:t>
                      </a:r>
                      <a:endPar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charset="0"/>
                          <a:ea typeface="ヒラギノ角ゴ Pro W3" charset="0"/>
                          <a:cs typeface="ヒラギノ角ゴ Pro W3" charset="0"/>
                        </a:rPr>
                        <a:t>5</a:t>
                      </a:r>
                      <a:r>
                        <a:rPr kumimoji="0" lang="en-US" sz="2800" b="1" i="0" u="none" strike="noStrike" cap="none" normalizeH="0" baseline="0" dirty="0" smtClean="0">
                          <a:ln>
                            <a:noFill/>
                          </a:ln>
                          <a:solidFill>
                            <a:schemeClr val="tx1"/>
                          </a:solidFill>
                          <a:effectLst/>
                          <a:latin typeface="Times New Roman" charset="0"/>
                          <a:ea typeface="ヒラギノ角ゴ Pro W3" charset="0"/>
                          <a:cs typeface="ヒラギノ角ゴ Pro W3" charset="0"/>
                        </a:rPr>
                        <a:t>. Synthesis</a:t>
                      </a:r>
                      <a:endPar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charset="0"/>
                          <a:ea typeface="ヒラギノ角ゴ Pro W3" charset="0"/>
                          <a:cs typeface="ヒラギノ角ゴ Pro W3" charset="0"/>
                        </a:rPr>
                        <a:t>6. Evaluation</a:t>
                      </a:r>
                      <a:endParaRPr kumimoji="0" lang="en-US" sz="2800" b="1" i="0" u="none" strike="noStrike" cap="none" normalizeH="0" baseline="0" dirty="0">
                        <a:ln>
                          <a:noFill/>
                        </a:ln>
                        <a:solidFill>
                          <a:schemeClr val="tx1"/>
                        </a:solidFill>
                        <a:effectLst/>
                        <a:latin typeface="Times New Roman" charset="0"/>
                        <a:ea typeface="ヒラギノ角ゴ Pro W3" charset="0"/>
                        <a:cs typeface="ヒラギノ角ゴ Pro W3"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426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analyze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organize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deduce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choose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contrast</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compare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distinguish </a:t>
                      </a: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endPar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design</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hypothesize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support</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schematize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write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report</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discuss</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plan</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devise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create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construct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evaluate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choose/why?</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estimate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judge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defend</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criticize</a:t>
                      </a:r>
                      <a:b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smtClean="0">
                          <a:ln>
                            <a:noFill/>
                          </a:ln>
                          <a:solidFill>
                            <a:schemeClr val="tx1"/>
                          </a:solidFill>
                          <a:effectLst/>
                          <a:latin typeface="Comic Sans MS" charset="0"/>
                          <a:ea typeface="ヒラギノ角ゴ Pro W3" charset="0"/>
                          <a:cs typeface="ヒラギノ角ゴ Pro W3" charset="0"/>
                        </a:rPr>
                        <a:t>justify </a:t>
                      </a:r>
                      <a:endParaRPr kumimoji="0" lang="en-US" sz="2800" b="0" i="0" u="none" strike="noStrike" cap="none" normalizeH="0" baseline="0" dirty="0" smtClean="0">
                        <a:ln>
                          <a:noFill/>
                        </a:ln>
                        <a:solidFill>
                          <a:schemeClr val="tx1"/>
                        </a:solidFill>
                        <a:effectLst/>
                        <a:latin typeface="Arial" charset="0"/>
                        <a:ea typeface="ヒラギノ角ゴ Pro W3" charset="0"/>
                        <a:cs typeface="ヒラギノ角ゴ Pro W3"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ea typeface="ヒラギノ角ゴ Pro W3" charset="0"/>
                          <a:cs typeface="ヒラギノ角ゴ Pro W3" charset="0"/>
                        </a:rPr>
                        <a:t>prove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ea typeface="ヒラギノ角ゴ Pro W3" charset="0"/>
                          <a:cs typeface="ヒラギノ角ゴ Pro W3" charset="0"/>
                        </a:rPr>
                        <a:t>debate</a:t>
                      </a:r>
                      <a:endPar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49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Comic Sans MS" charset="0"/>
                          <a:ea typeface="ヒラギノ角ゴ Pro W3" charset="0"/>
                          <a:cs typeface="ヒラギノ角ゴ Pro W3" charset="0"/>
                        </a:rPr>
                        <a:t>4.  Analysis</a:t>
                      </a:r>
                      <a:endPar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Comic Sans MS" charset="0"/>
                          <a:ea typeface="ヒラギノ角ゴ Pro W3" charset="0"/>
                          <a:cs typeface="ヒラギノ角ゴ Pro W3" charset="0"/>
                        </a:rPr>
                        <a:t>5.  Synthesis</a:t>
                      </a:r>
                      <a:endParaRPr kumimoji="0" lang="en-US" sz="2800" b="0" i="0" u="none" strike="noStrike" cap="none" normalizeH="0" baseline="0">
                        <a:ln>
                          <a:noFill/>
                        </a:ln>
                        <a:solidFill>
                          <a:schemeClr val="tx1"/>
                        </a:solidFill>
                        <a:effectLst/>
                        <a:latin typeface="Arial" charset="0"/>
                        <a:ea typeface="ヒラギノ角ゴ Pro W3" charset="0"/>
                        <a:cs typeface="ヒラギノ角ゴ Pro W3"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Comic Sans MS" charset="0"/>
                          <a:ea typeface="ヒラギノ角ゴ Pro W3" charset="0"/>
                          <a:cs typeface="ヒラギノ角ゴ Pro W3" charset="0"/>
                        </a:rPr>
                        <a:t>6.  Evaluation</a:t>
                      </a:r>
                      <a:endPar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745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        analyze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organize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deduce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choose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contrast</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compare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distinguish </a:t>
                      </a:r>
                      <a:endPar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          design</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hypothesize</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support</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schematize</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write</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report</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discuss</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plan</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devise</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compare</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create</a:t>
                      </a:r>
                      <a:b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rPr>
                        <a:t>construct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Comic Sans MS" charset="0"/>
                        <a:ea typeface="ヒラギノ角ゴ Pro W3" charset="0"/>
                        <a:cs typeface="ヒラギノ角ゴ Pro W3"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evaluate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choose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estimate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judge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defend</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criticize</a:t>
                      </a:r>
                      <a:b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br>
                      <a:r>
                        <a:rPr kumimoji="0" lang="en-US" sz="2800" b="0" i="0" u="none" strike="noStrike" cap="none" normalizeH="0" baseline="0" dirty="0">
                          <a:ln>
                            <a:noFill/>
                          </a:ln>
                          <a:solidFill>
                            <a:schemeClr val="tx1"/>
                          </a:solidFill>
                          <a:effectLst/>
                          <a:latin typeface="Comic Sans MS" charset="0"/>
                          <a:ea typeface="ヒラギノ角ゴ Pro W3" charset="0"/>
                          <a:cs typeface="ヒラギノ角ゴ Pro W3" charset="0"/>
                        </a:rPr>
                        <a:t>justify </a:t>
                      </a:r>
                      <a:endParaRPr kumimoji="0" lang="en-US" sz="2800" b="0" i="0" u="none" strike="noStrike" cap="none" normalizeH="0" baseline="0" dirty="0">
                        <a:ln>
                          <a:noFill/>
                        </a:ln>
                        <a:solidFill>
                          <a:schemeClr val="tx1"/>
                        </a:solidFill>
                        <a:effectLst/>
                        <a:latin typeface="Arial" charset="0"/>
                        <a:ea typeface="ヒラギノ角ゴ Pro W3" charset="0"/>
                        <a:cs typeface="ヒラギノ角ゴ Pro W3"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2" name="TextBox 1"/>
          <p:cNvSpPr txBox="1"/>
          <p:nvPr/>
        </p:nvSpPr>
        <p:spPr>
          <a:xfrm>
            <a:off x="1143000" y="1941286"/>
            <a:ext cx="6862616" cy="1323439"/>
          </a:xfrm>
          <a:prstGeom prst="rect">
            <a:avLst/>
          </a:prstGeom>
          <a:solidFill>
            <a:schemeClr val="accent1">
              <a:lumMod val="90000"/>
            </a:schemeClr>
          </a:solidFill>
        </p:spPr>
        <p:txBody>
          <a:bodyPr wrap="square" rtlCol="0">
            <a:spAutoFit/>
          </a:bodyPr>
          <a:lstStyle/>
          <a:p>
            <a:r>
              <a:rPr lang="en-US" sz="4000" b="1" dirty="0" smtClean="0"/>
              <a:t>UN EXCELENTE MAESTRO DEL SISTEMA UNO….</a:t>
            </a:r>
            <a:r>
              <a:rPr lang="en-US" sz="4000" dirty="0" smtClean="0"/>
              <a:t>.</a:t>
            </a:r>
            <a:endParaRPr lang="en-US" sz="4000" dirty="0"/>
          </a:p>
        </p:txBody>
      </p:sp>
      <p:sp>
        <p:nvSpPr>
          <p:cNvPr id="3" name="TextBox 2"/>
          <p:cNvSpPr txBox="1"/>
          <p:nvPr/>
        </p:nvSpPr>
        <p:spPr>
          <a:xfrm>
            <a:off x="2971800" y="4644571"/>
            <a:ext cx="5724666" cy="646331"/>
          </a:xfrm>
          <a:prstGeom prst="rect">
            <a:avLst/>
          </a:prstGeom>
          <a:solidFill>
            <a:schemeClr val="accent1">
              <a:lumMod val="90000"/>
            </a:schemeClr>
          </a:solidFill>
        </p:spPr>
        <p:txBody>
          <a:bodyPr wrap="square" rtlCol="0">
            <a:spAutoFit/>
          </a:bodyPr>
          <a:lstStyle/>
          <a:p>
            <a:r>
              <a:rPr lang="en-US" sz="3600" b="1" dirty="0" smtClean="0"/>
              <a:t>¿CARACTERÍSTICAS?</a:t>
            </a:r>
            <a:endParaRPr lang="en-US" sz="3600" b="1" dirty="0"/>
          </a:p>
        </p:txBody>
      </p:sp>
      <p:pic>
        <p:nvPicPr>
          <p:cNvPr id="5" name="Picture 4"/>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562600"/>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9324893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914400" y="228600"/>
            <a:ext cx="7467600" cy="1295400"/>
          </a:xfrm>
          <a:solidFill>
            <a:srgbClr val="FF6DCD"/>
          </a:solidFill>
        </p:spPr>
        <p:txBody>
          <a:bodyPr/>
          <a:lstStyle/>
          <a:p>
            <a:pPr eaLnBrk="1" hangingPunct="1"/>
            <a:r>
              <a:rPr lang="en-US" sz="3600">
                <a:latin typeface="Arial" charset="0"/>
                <a:ea typeface="ヒラギノ角ゴ Pro W3" charset="0"/>
                <a:cs typeface="ヒラギノ角ゴ Pro W3" charset="0"/>
              </a:rPr>
              <a:t>1. The First Characteristic: </a:t>
            </a:r>
            <a:br>
              <a:rPr lang="en-US" sz="3600">
                <a:latin typeface="Arial" charset="0"/>
                <a:ea typeface="ヒラギノ角ゴ Pro W3" charset="0"/>
                <a:cs typeface="ヒラギノ角ゴ Pro W3" charset="0"/>
              </a:rPr>
            </a:br>
            <a:r>
              <a:rPr lang="en-US" sz="3600">
                <a:latin typeface="Arial" charset="0"/>
                <a:ea typeface="ヒラギノ角ゴ Pro W3" charset="0"/>
                <a:cs typeface="ヒラギノ角ゴ Pro W3" charset="0"/>
              </a:rPr>
              <a:t>   </a:t>
            </a:r>
            <a:r>
              <a:rPr lang="en-US" sz="3600" u="sng">
                <a:latin typeface="Arial" charset="0"/>
                <a:ea typeface="ヒラギノ角ゴ Pro W3" charset="0"/>
                <a:cs typeface="ヒラギノ角ゴ Pro W3" charset="0"/>
              </a:rPr>
              <a:t>Positive Expectations</a:t>
            </a:r>
            <a:endParaRPr lang="en-US">
              <a:latin typeface="Arial" charset="0"/>
              <a:ea typeface="ヒラギノ角ゴ Pro W3" charset="0"/>
              <a:cs typeface="ヒラギノ角ゴ Pro W3" charset="0"/>
            </a:endParaRPr>
          </a:p>
        </p:txBody>
      </p:sp>
      <p:sp>
        <p:nvSpPr>
          <p:cNvPr id="136195" name="Rectangle 3"/>
          <p:cNvSpPr>
            <a:spLocks noGrp="1" noChangeArrowheads="1"/>
          </p:cNvSpPr>
          <p:nvPr>
            <p:ph type="body" sz="half" idx="1"/>
          </p:nvPr>
        </p:nvSpPr>
        <p:spPr>
          <a:xfrm>
            <a:off x="0" y="2438400"/>
            <a:ext cx="5791200" cy="3505200"/>
          </a:xfrm>
          <a:solidFill>
            <a:srgbClr val="FF6DCD"/>
          </a:solidFill>
        </p:spPr>
        <p:txBody>
          <a:bodyPr/>
          <a:lstStyle/>
          <a:p>
            <a:pPr eaLnBrk="1" hangingPunct="1"/>
            <a:endParaRPr lang="en-US" sz="2800">
              <a:latin typeface="Arial" charset="0"/>
              <a:ea typeface="ヒラギノ角ゴ Pro W3" charset="0"/>
              <a:cs typeface="ヒラギノ角ゴ Pro W3" charset="0"/>
            </a:endParaRPr>
          </a:p>
          <a:p>
            <a:pPr eaLnBrk="1" hangingPunct="1"/>
            <a:r>
              <a:rPr lang="en-US" sz="2800">
                <a:latin typeface="Arial" charset="0"/>
                <a:ea typeface="ヒラギノ角ゴ Pro W3" charset="0"/>
                <a:cs typeface="ヒラギノ角ゴ Pro W3" charset="0"/>
              </a:rPr>
              <a:t>Help </a:t>
            </a:r>
            <a:r>
              <a:rPr lang="en-US" sz="2800" u="sng">
                <a:latin typeface="Arial" charset="0"/>
                <a:ea typeface="ヒラギノ角ゴ Pro W3" charset="0"/>
                <a:cs typeface="ヒラギノ角ゴ Pro W3" charset="0"/>
              </a:rPr>
              <a:t>all</a:t>
            </a:r>
            <a:r>
              <a:rPr lang="en-US" sz="2800">
                <a:latin typeface="Arial" charset="0"/>
                <a:ea typeface="ヒラギノ角ゴ Pro W3" charset="0"/>
                <a:cs typeface="ヒラギノ角ゴ Pro W3" charset="0"/>
              </a:rPr>
              <a:t> students to succeed using praise and support.</a:t>
            </a:r>
          </a:p>
          <a:p>
            <a:pPr eaLnBrk="1" hangingPunct="1">
              <a:buFontTx/>
              <a:buNone/>
            </a:pPr>
            <a:endParaRPr lang="en-US" sz="2800">
              <a:latin typeface="Arial" charset="0"/>
              <a:ea typeface="ヒラギノ角ゴ Pro W3" charset="0"/>
              <a:cs typeface="ヒラギノ角ゴ Pro W3" charset="0"/>
            </a:endParaRPr>
          </a:p>
          <a:p>
            <a:pPr eaLnBrk="1" hangingPunct="1"/>
            <a:r>
              <a:rPr lang="en-US" sz="2800">
                <a:latin typeface="Arial" charset="0"/>
                <a:ea typeface="ヒラギノ角ゴ Pro W3" charset="0"/>
                <a:cs typeface="ヒラギノ角ゴ Pro W3" charset="0"/>
              </a:rPr>
              <a:t>Increase positive student behavior by encouraging successes.</a:t>
            </a:r>
          </a:p>
          <a:p>
            <a:pPr eaLnBrk="1" hangingPunct="1">
              <a:buFontTx/>
              <a:buNone/>
            </a:pPr>
            <a:endParaRPr lang="en-US" sz="2800">
              <a:latin typeface="Arial" charset="0"/>
              <a:ea typeface="ヒラギノ角ゴ Pro W3" charset="0"/>
              <a:cs typeface="ヒラギノ角ゴ Pro W3" charset="0"/>
            </a:endParaRPr>
          </a:p>
          <a:p>
            <a:pPr eaLnBrk="1" hangingPunct="1">
              <a:buFontTx/>
              <a:buNone/>
            </a:pPr>
            <a:endParaRPr lang="en-US" sz="2800">
              <a:latin typeface="Arial" charset="0"/>
              <a:ea typeface="ヒラギノ角ゴ Pro W3" charset="0"/>
              <a:cs typeface="ヒラギノ角ゴ Pro W3" charset="0"/>
            </a:endParaRPr>
          </a:p>
        </p:txBody>
      </p:sp>
      <p:pic>
        <p:nvPicPr>
          <p:cNvPr id="121860" name="Picture 4"/>
          <p:cNvPicPr>
            <a:picLocks noGrp="1" noChangeAspect="1" noChangeArrowheads="1"/>
          </p:cNvPicPr>
          <p:nvPr>
            <p:ph type="clipArt" sz="half" idx="2"/>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5715000" y="1676400"/>
            <a:ext cx="3200400" cy="4343400"/>
          </a:xfrm>
        </p:spPr>
      </p:pic>
      <p:pic>
        <p:nvPicPr>
          <p:cNvPr id="5" name="Picture 4"/>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842816"/>
            <a:ext cx="1267460" cy="1011555"/>
          </a:xfrm>
          <a:prstGeom prst="rect">
            <a:avLst/>
          </a:prstGeom>
          <a:noFill/>
          <a:ln>
            <a:noFill/>
          </a:ln>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36194"/>
                                        </p:tgtEl>
                                        <p:attrNameLst>
                                          <p:attrName>style.visibility</p:attrName>
                                        </p:attrNameLst>
                                      </p:cBhvr>
                                      <p:to>
                                        <p:strVal val="visible"/>
                                      </p:to>
                                    </p:set>
                                    <p:animEffect transition="in" filter="fade">
                                      <p:cBhvr>
                                        <p:cTn id="7" dur="193" decel="100000"/>
                                        <p:tgtEl>
                                          <p:spTgt spid="136194"/>
                                        </p:tgtEl>
                                      </p:cBhvr>
                                    </p:animEffect>
                                    <p:animScale>
                                      <p:cBhvr>
                                        <p:cTn id="8" dur="193" decel="100000"/>
                                        <p:tgtEl>
                                          <p:spTgt spid="136194"/>
                                        </p:tgtEl>
                                      </p:cBhvr>
                                      <p:from x="10000" y="10000"/>
                                      <p:to x="200000" y="450000"/>
                                    </p:animScale>
                                    <p:animScale>
                                      <p:cBhvr>
                                        <p:cTn id="9" dur="308" accel="100000" fill="hold">
                                          <p:stCondLst>
                                            <p:cond delay="193"/>
                                          </p:stCondLst>
                                        </p:cTn>
                                        <p:tgtEl>
                                          <p:spTgt spid="136194"/>
                                        </p:tgtEl>
                                      </p:cBhvr>
                                      <p:from x="200000" y="450000"/>
                                      <p:to x="100000" y="100000"/>
                                    </p:animScale>
                                    <p:set>
                                      <p:cBhvr>
                                        <p:cTn id="10" dur="193" fill="hold"/>
                                        <p:tgtEl>
                                          <p:spTgt spid="136194"/>
                                        </p:tgtEl>
                                        <p:attrNameLst>
                                          <p:attrName>ppt_x</p:attrName>
                                        </p:attrNameLst>
                                      </p:cBhvr>
                                      <p:to>
                                        <p:strVal val="(0.5)"/>
                                      </p:to>
                                    </p:set>
                                    <p:anim from="(0.5)" to="(#ppt_x)" calcmode="lin" valueType="num">
                                      <p:cBhvr>
                                        <p:cTn id="11" dur="308" accel="100000" fill="hold">
                                          <p:stCondLst>
                                            <p:cond delay="193"/>
                                          </p:stCondLst>
                                        </p:cTn>
                                        <p:tgtEl>
                                          <p:spTgt spid="136194"/>
                                        </p:tgtEl>
                                        <p:attrNameLst>
                                          <p:attrName>ppt_x</p:attrName>
                                        </p:attrNameLst>
                                      </p:cBhvr>
                                    </p:anim>
                                    <p:set>
                                      <p:cBhvr>
                                        <p:cTn id="12" dur="193" fill="hold"/>
                                        <p:tgtEl>
                                          <p:spTgt spid="136194"/>
                                        </p:tgtEl>
                                        <p:attrNameLst>
                                          <p:attrName>ppt_y</p:attrName>
                                        </p:attrNameLst>
                                      </p:cBhvr>
                                      <p:to>
                                        <p:strVal val="(#ppt_y+0.4)"/>
                                      </p:to>
                                    </p:set>
                                    <p:anim from="(#ppt_y+0.4)" to="(#ppt_y)" calcmode="lin" valueType="num">
                                      <p:cBhvr>
                                        <p:cTn id="13" dur="308" accel="100000" fill="hold">
                                          <p:stCondLst>
                                            <p:cond delay="193"/>
                                          </p:stCondLst>
                                        </p:cTn>
                                        <p:tgtEl>
                                          <p:spTgt spid="13619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8" presetClass="entr" presetSubtype="0" accel="100000" fill="hold" grpId="0" nodeType="clickEffect">
                                  <p:stCondLst>
                                    <p:cond delay="0"/>
                                  </p:stCondLst>
                                  <p:childTnLst>
                                    <p:set>
                                      <p:cBhvr>
                                        <p:cTn id="17" dur="1" fill="hold">
                                          <p:stCondLst>
                                            <p:cond delay="0"/>
                                          </p:stCondLst>
                                        </p:cTn>
                                        <p:tgtEl>
                                          <p:spTgt spid="136195">
                                            <p:bg/>
                                          </p:spTgt>
                                        </p:tgtEl>
                                        <p:attrNameLst>
                                          <p:attrName>style.visibility</p:attrName>
                                        </p:attrNameLst>
                                      </p:cBhvr>
                                      <p:to>
                                        <p:strVal val="visible"/>
                                      </p:to>
                                    </p:set>
                                    <p:anim calcmode="lin" valueType="num">
                                      <p:cBhvr>
                                        <p:cTn id="18" dur="500" fill="hold"/>
                                        <p:tgtEl>
                                          <p:spTgt spid="136195">
                                            <p:bg/>
                                          </p:spTgt>
                                        </p:tgtEl>
                                        <p:attrNameLst>
                                          <p:attrName>ppt_w</p:attrName>
                                        </p:attrNameLst>
                                      </p:cBhvr>
                                      <p:tavLst>
                                        <p:tav tm="0">
                                          <p:val>
                                            <p:strVal val="#ppt_w*2.5"/>
                                          </p:val>
                                        </p:tav>
                                        <p:tav tm="100000">
                                          <p:val>
                                            <p:strVal val="#ppt_w"/>
                                          </p:val>
                                        </p:tav>
                                      </p:tavLst>
                                    </p:anim>
                                    <p:anim calcmode="lin" valueType="num">
                                      <p:cBhvr>
                                        <p:cTn id="19" dur="500" fill="hold"/>
                                        <p:tgtEl>
                                          <p:spTgt spid="136195">
                                            <p:bg/>
                                          </p:spTgt>
                                        </p:tgtEl>
                                        <p:attrNameLst>
                                          <p:attrName>ppt_h</p:attrName>
                                        </p:attrNameLst>
                                      </p:cBhvr>
                                      <p:tavLst>
                                        <p:tav tm="0">
                                          <p:val>
                                            <p:strVal val="#ppt_h*0.01"/>
                                          </p:val>
                                        </p:tav>
                                        <p:tav tm="100000">
                                          <p:val>
                                            <p:strVal val="#ppt_h"/>
                                          </p:val>
                                        </p:tav>
                                      </p:tavLst>
                                    </p:anim>
                                    <p:anim calcmode="lin" valueType="num">
                                      <p:cBhvr>
                                        <p:cTn id="20" dur="500" fill="hold"/>
                                        <p:tgtEl>
                                          <p:spTgt spid="136195">
                                            <p:bg/>
                                          </p:spTgt>
                                        </p:tgtEl>
                                        <p:attrNameLst>
                                          <p:attrName>ppt_x</p:attrName>
                                        </p:attrNameLst>
                                      </p:cBhvr>
                                      <p:tavLst>
                                        <p:tav tm="0">
                                          <p:val>
                                            <p:strVal val="#ppt_x"/>
                                          </p:val>
                                        </p:tav>
                                        <p:tav tm="100000">
                                          <p:val>
                                            <p:strVal val="#ppt_x"/>
                                          </p:val>
                                        </p:tav>
                                      </p:tavLst>
                                    </p:anim>
                                    <p:anim calcmode="lin" valueType="num">
                                      <p:cBhvr>
                                        <p:cTn id="21" dur="500" fill="hold"/>
                                        <p:tgtEl>
                                          <p:spTgt spid="136195">
                                            <p:bg/>
                                          </p:spTgt>
                                        </p:tgtEl>
                                        <p:attrNameLst>
                                          <p:attrName>ppt_y</p:attrName>
                                        </p:attrNameLst>
                                      </p:cBhvr>
                                      <p:tavLst>
                                        <p:tav tm="0">
                                          <p:val>
                                            <p:strVal val="#ppt_h+1"/>
                                          </p:val>
                                        </p:tav>
                                        <p:tav tm="100000">
                                          <p:val>
                                            <p:strVal val="#ppt_y"/>
                                          </p:val>
                                        </p:tav>
                                      </p:tavLst>
                                    </p:anim>
                                    <p:animEffect transition="in" filter="fade">
                                      <p:cBhvr>
                                        <p:cTn id="22" dur="500"/>
                                        <p:tgtEl>
                                          <p:spTgt spid="136195">
                                            <p:bg/>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8" presetClass="entr" presetSubtype="0" accel="100000" fill="hold" grpId="0" nodeType="clickEffect">
                                  <p:stCondLst>
                                    <p:cond delay="0"/>
                                  </p:stCondLst>
                                  <p:childTnLst>
                                    <p:set>
                                      <p:cBhvr>
                                        <p:cTn id="26" dur="1" fill="hold">
                                          <p:stCondLst>
                                            <p:cond delay="0"/>
                                          </p:stCondLst>
                                        </p:cTn>
                                        <p:tgtEl>
                                          <p:spTgt spid="136195">
                                            <p:txEl>
                                              <p:pRg st="1" end="1"/>
                                            </p:txEl>
                                          </p:spTgt>
                                        </p:tgtEl>
                                        <p:attrNameLst>
                                          <p:attrName>style.visibility</p:attrName>
                                        </p:attrNameLst>
                                      </p:cBhvr>
                                      <p:to>
                                        <p:strVal val="visible"/>
                                      </p:to>
                                    </p:set>
                                    <p:anim calcmode="lin" valueType="num">
                                      <p:cBhvr>
                                        <p:cTn id="27" dur="500" fill="hold"/>
                                        <p:tgtEl>
                                          <p:spTgt spid="136195">
                                            <p:txEl>
                                              <p:pRg st="1" end="1"/>
                                            </p:txEl>
                                          </p:spTgt>
                                        </p:tgtEl>
                                        <p:attrNameLst>
                                          <p:attrName>ppt_w</p:attrName>
                                        </p:attrNameLst>
                                      </p:cBhvr>
                                      <p:tavLst>
                                        <p:tav tm="0">
                                          <p:val>
                                            <p:strVal val="#ppt_w*2.5"/>
                                          </p:val>
                                        </p:tav>
                                        <p:tav tm="100000">
                                          <p:val>
                                            <p:strVal val="#ppt_w"/>
                                          </p:val>
                                        </p:tav>
                                      </p:tavLst>
                                    </p:anim>
                                    <p:anim calcmode="lin" valueType="num">
                                      <p:cBhvr>
                                        <p:cTn id="28" dur="500" fill="hold"/>
                                        <p:tgtEl>
                                          <p:spTgt spid="136195">
                                            <p:txEl>
                                              <p:pRg st="1" end="1"/>
                                            </p:txEl>
                                          </p:spTgt>
                                        </p:tgtEl>
                                        <p:attrNameLst>
                                          <p:attrName>ppt_h</p:attrName>
                                        </p:attrNameLst>
                                      </p:cBhvr>
                                      <p:tavLst>
                                        <p:tav tm="0">
                                          <p:val>
                                            <p:strVal val="#ppt_h*0.01"/>
                                          </p:val>
                                        </p:tav>
                                        <p:tav tm="100000">
                                          <p:val>
                                            <p:strVal val="#ppt_h"/>
                                          </p:val>
                                        </p:tav>
                                      </p:tavLst>
                                    </p:anim>
                                    <p:anim calcmode="lin" valueType="num">
                                      <p:cBhvr>
                                        <p:cTn id="29" dur="500" fill="hold"/>
                                        <p:tgtEl>
                                          <p:spTgt spid="136195">
                                            <p:txEl>
                                              <p:pRg st="1" end="1"/>
                                            </p:txEl>
                                          </p:spTgt>
                                        </p:tgtEl>
                                        <p:attrNameLst>
                                          <p:attrName>ppt_x</p:attrName>
                                        </p:attrNameLst>
                                      </p:cBhvr>
                                      <p:tavLst>
                                        <p:tav tm="0">
                                          <p:val>
                                            <p:strVal val="#ppt_x"/>
                                          </p:val>
                                        </p:tav>
                                        <p:tav tm="100000">
                                          <p:val>
                                            <p:strVal val="#ppt_x"/>
                                          </p:val>
                                        </p:tav>
                                      </p:tavLst>
                                    </p:anim>
                                    <p:anim calcmode="lin" valueType="num">
                                      <p:cBhvr>
                                        <p:cTn id="30" dur="500" fill="hold"/>
                                        <p:tgtEl>
                                          <p:spTgt spid="136195">
                                            <p:txEl>
                                              <p:pRg st="1" end="1"/>
                                            </p:txEl>
                                          </p:spTgt>
                                        </p:tgtEl>
                                        <p:attrNameLst>
                                          <p:attrName>ppt_y</p:attrName>
                                        </p:attrNameLst>
                                      </p:cBhvr>
                                      <p:tavLst>
                                        <p:tav tm="0">
                                          <p:val>
                                            <p:strVal val="#ppt_h+1"/>
                                          </p:val>
                                        </p:tav>
                                        <p:tav tm="100000">
                                          <p:val>
                                            <p:strVal val="#ppt_y"/>
                                          </p:val>
                                        </p:tav>
                                      </p:tavLst>
                                    </p:anim>
                                    <p:animEffect transition="in" filter="fade">
                                      <p:cBhvr>
                                        <p:cTn id="31" dur="500"/>
                                        <p:tgtEl>
                                          <p:spTgt spid="136195">
                                            <p:txEl>
                                              <p:pRg st="1" end="1"/>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8" presetClass="entr" presetSubtype="0" accel="100000" fill="hold" grpId="0" nodeType="clickEffect">
                                  <p:stCondLst>
                                    <p:cond delay="0"/>
                                  </p:stCondLst>
                                  <p:childTnLst>
                                    <p:set>
                                      <p:cBhvr>
                                        <p:cTn id="35" dur="1" fill="hold">
                                          <p:stCondLst>
                                            <p:cond delay="0"/>
                                          </p:stCondLst>
                                        </p:cTn>
                                        <p:tgtEl>
                                          <p:spTgt spid="136195">
                                            <p:txEl>
                                              <p:pRg st="3" end="3"/>
                                            </p:txEl>
                                          </p:spTgt>
                                        </p:tgtEl>
                                        <p:attrNameLst>
                                          <p:attrName>style.visibility</p:attrName>
                                        </p:attrNameLst>
                                      </p:cBhvr>
                                      <p:to>
                                        <p:strVal val="visible"/>
                                      </p:to>
                                    </p:set>
                                    <p:anim calcmode="lin" valueType="num">
                                      <p:cBhvr>
                                        <p:cTn id="36" dur="500" fill="hold"/>
                                        <p:tgtEl>
                                          <p:spTgt spid="136195">
                                            <p:txEl>
                                              <p:pRg st="3" end="3"/>
                                            </p:txEl>
                                          </p:spTgt>
                                        </p:tgtEl>
                                        <p:attrNameLst>
                                          <p:attrName>ppt_w</p:attrName>
                                        </p:attrNameLst>
                                      </p:cBhvr>
                                      <p:tavLst>
                                        <p:tav tm="0">
                                          <p:val>
                                            <p:strVal val="#ppt_w*2.5"/>
                                          </p:val>
                                        </p:tav>
                                        <p:tav tm="100000">
                                          <p:val>
                                            <p:strVal val="#ppt_w"/>
                                          </p:val>
                                        </p:tav>
                                      </p:tavLst>
                                    </p:anim>
                                    <p:anim calcmode="lin" valueType="num">
                                      <p:cBhvr>
                                        <p:cTn id="37" dur="500" fill="hold"/>
                                        <p:tgtEl>
                                          <p:spTgt spid="136195">
                                            <p:txEl>
                                              <p:pRg st="3" end="3"/>
                                            </p:txEl>
                                          </p:spTgt>
                                        </p:tgtEl>
                                        <p:attrNameLst>
                                          <p:attrName>ppt_h</p:attrName>
                                        </p:attrNameLst>
                                      </p:cBhvr>
                                      <p:tavLst>
                                        <p:tav tm="0">
                                          <p:val>
                                            <p:strVal val="#ppt_h*0.01"/>
                                          </p:val>
                                        </p:tav>
                                        <p:tav tm="100000">
                                          <p:val>
                                            <p:strVal val="#ppt_h"/>
                                          </p:val>
                                        </p:tav>
                                      </p:tavLst>
                                    </p:anim>
                                    <p:anim calcmode="lin" valueType="num">
                                      <p:cBhvr>
                                        <p:cTn id="38" dur="500" fill="hold"/>
                                        <p:tgtEl>
                                          <p:spTgt spid="136195">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136195">
                                            <p:txEl>
                                              <p:pRg st="3" end="3"/>
                                            </p:txEl>
                                          </p:spTgt>
                                        </p:tgtEl>
                                        <p:attrNameLst>
                                          <p:attrName>ppt_y</p:attrName>
                                        </p:attrNameLst>
                                      </p:cBhvr>
                                      <p:tavLst>
                                        <p:tav tm="0">
                                          <p:val>
                                            <p:strVal val="#ppt_h+1"/>
                                          </p:val>
                                        </p:tav>
                                        <p:tav tm="100000">
                                          <p:val>
                                            <p:strVal val="#ppt_y"/>
                                          </p:val>
                                        </p:tav>
                                      </p:tavLst>
                                    </p:anim>
                                    <p:animEffect transition="in" filter="fade">
                                      <p:cBhvr>
                                        <p:cTn id="40" dur="500"/>
                                        <p:tgtEl>
                                          <p:spTgt spid="136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animBg="1"/>
      <p:bldP spid="136195" grpId="0" build="p" animBg="1"/>
    </p:bld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2"/>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609600"/>
            <a:ext cx="7543800" cy="990600"/>
          </a:xfrm>
          <a:solidFill>
            <a:srgbClr val="FFFF00"/>
          </a:solidFill>
        </p:spPr>
        <p:txBody>
          <a:bodyPr/>
          <a:lstStyle/>
          <a:p>
            <a:pPr eaLnBrk="1" hangingPunct="1"/>
            <a:r>
              <a:rPr lang="en-US">
                <a:latin typeface="Arial" charset="0"/>
                <a:ea typeface="ヒラギノ角ゴ Pro W3" charset="0"/>
                <a:cs typeface="ヒラギノ角ゴ Pro W3" charset="0"/>
              </a:rPr>
              <a:t>From a six year old…..</a:t>
            </a:r>
          </a:p>
        </p:txBody>
      </p:sp>
      <p:sp>
        <p:nvSpPr>
          <p:cNvPr id="14339" name="Rectangle 3"/>
          <p:cNvSpPr>
            <a:spLocks noGrp="1" noChangeArrowheads="1"/>
          </p:cNvSpPr>
          <p:nvPr>
            <p:ph type="body" sz="half" idx="1"/>
          </p:nvPr>
        </p:nvSpPr>
        <p:spPr>
          <a:xfrm>
            <a:off x="228600" y="2971800"/>
            <a:ext cx="4953000" cy="2743200"/>
          </a:xfrm>
          <a:solidFill>
            <a:srgbClr val="FFFF00"/>
          </a:solidFill>
        </p:spPr>
        <p:txBody>
          <a:bodyPr/>
          <a:lstStyle/>
          <a:p>
            <a:pPr eaLnBrk="1" hangingPunct="1">
              <a:buFontTx/>
              <a:buNone/>
            </a:pPr>
            <a:endParaRPr lang="en-US" sz="2800" i="1">
              <a:latin typeface="Arial" charset="0"/>
              <a:ea typeface="ヒラギノ角ゴ Pro W3" charset="0"/>
              <a:cs typeface="ヒラギノ角ゴ Pro W3" charset="0"/>
            </a:endParaRPr>
          </a:p>
          <a:p>
            <a:pPr eaLnBrk="1" hangingPunct="1">
              <a:buFontTx/>
              <a:buNone/>
            </a:pPr>
            <a:r>
              <a:rPr lang="en-US" i="1">
                <a:latin typeface="Arial" charset="0"/>
                <a:ea typeface="ヒラギノ角ゴ Pro W3" charset="0"/>
                <a:cs typeface="ヒラギノ角ゴ Pro W3" charset="0"/>
              </a:rPr>
              <a:t>My teacher thought</a:t>
            </a:r>
          </a:p>
          <a:p>
            <a:pPr eaLnBrk="1" hangingPunct="1">
              <a:buFontTx/>
              <a:buNone/>
            </a:pPr>
            <a:r>
              <a:rPr lang="en-US" i="1">
                <a:latin typeface="Arial" charset="0"/>
                <a:ea typeface="ヒラギノ角ゴ Pro W3" charset="0"/>
                <a:cs typeface="ヒラギノ角ゴ Pro W3" charset="0"/>
              </a:rPr>
              <a:t>I was smarter than I was, </a:t>
            </a:r>
          </a:p>
          <a:p>
            <a:pPr eaLnBrk="1" hangingPunct="1">
              <a:buFontTx/>
              <a:buNone/>
            </a:pPr>
            <a:r>
              <a:rPr lang="en-US" i="1">
                <a:latin typeface="Arial" charset="0"/>
                <a:ea typeface="ヒラギノ角ゴ Pro W3" charset="0"/>
                <a:cs typeface="ヒラギノ角ゴ Pro W3" charset="0"/>
              </a:rPr>
              <a:t>so I was.</a:t>
            </a:r>
          </a:p>
        </p:txBody>
      </p:sp>
      <p:pic>
        <p:nvPicPr>
          <p:cNvPr id="14341" name="Picture 5" descr="boy in red shirt"/>
          <p:cNvPicPr>
            <a:picLocks noGrp="1" noChangeAspect="1" noChangeArrowheads="1"/>
          </p:cNvPicPr>
          <p:nvPr>
            <p:ph sz="half" idx="2"/>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5608638" y="1905000"/>
            <a:ext cx="2544762" cy="4953000"/>
          </a:xfrm>
        </p:spPr>
      </p:pic>
      <p:pic>
        <p:nvPicPr>
          <p:cNvPr id="6" name="Picture 5"/>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824674"/>
            <a:ext cx="1267460" cy="1011555"/>
          </a:xfrm>
          <a:prstGeom prst="rect">
            <a:avLst/>
          </a:prstGeom>
          <a:noFill/>
          <a:ln>
            <a:noFill/>
          </a:ln>
          <a:extLst/>
        </p:spPr>
      </p:pic>
    </p:spTree>
  </p:cSld>
  <p:clrMapOvr>
    <a:masterClrMapping/>
  </p:clrMapOvr>
  <p:transition spd="slow">
    <p:sndAc>
      <p:stSnd>
        <p:snd r:embed="rId2" name="Drum"/>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down)">
                                      <p:cBhvr>
                                        <p:cTn id="7" dur="145">
                                          <p:stCondLst>
                                            <p:cond delay="0"/>
                                          </p:stCondLst>
                                        </p:cTn>
                                        <p:tgtEl>
                                          <p:spTgt spid="14338"/>
                                        </p:tgtEl>
                                      </p:cBhvr>
                                    </p:animEffect>
                                    <p:anim calcmode="lin" valueType="num">
                                      <p:cBhvr>
                                        <p:cTn id="8" dur="456" tmFilter="0,0; 0.14,0.36; 0.43,0.73; 0.71,0.91; 1.0,1.0">
                                          <p:stCondLst>
                                            <p:cond delay="0"/>
                                          </p:stCondLst>
                                        </p:cTn>
                                        <p:tgtEl>
                                          <p:spTgt spid="14338"/>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4338"/>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4338"/>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4338"/>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4338"/>
                                        </p:tgtEl>
                                        <p:attrNameLst>
                                          <p:attrName>ppt_y</p:attrName>
                                        </p:attrNameLst>
                                      </p:cBhvr>
                                      <p:tavLst>
                                        <p:tav tm="0" fmla="#ppt_y-sin(pi*$)/81">
                                          <p:val>
                                            <p:fltVal val="0"/>
                                          </p:val>
                                        </p:tav>
                                        <p:tav tm="100000">
                                          <p:val>
                                            <p:fltVal val="1"/>
                                          </p:val>
                                        </p:tav>
                                      </p:tavLst>
                                    </p:anim>
                                    <p:animScale>
                                      <p:cBhvr>
                                        <p:cTn id="13" dur="7">
                                          <p:stCondLst>
                                            <p:cond delay="163"/>
                                          </p:stCondLst>
                                        </p:cTn>
                                        <p:tgtEl>
                                          <p:spTgt spid="14338"/>
                                        </p:tgtEl>
                                      </p:cBhvr>
                                      <p:to x="100000" y="60000"/>
                                    </p:animScale>
                                    <p:animScale>
                                      <p:cBhvr>
                                        <p:cTn id="14" dur="42" decel="50000">
                                          <p:stCondLst>
                                            <p:cond delay="169"/>
                                          </p:stCondLst>
                                        </p:cTn>
                                        <p:tgtEl>
                                          <p:spTgt spid="14338"/>
                                        </p:tgtEl>
                                      </p:cBhvr>
                                      <p:to x="100000" y="100000"/>
                                    </p:animScale>
                                    <p:animScale>
                                      <p:cBhvr>
                                        <p:cTn id="15" dur="7">
                                          <p:stCondLst>
                                            <p:cond delay="328"/>
                                          </p:stCondLst>
                                        </p:cTn>
                                        <p:tgtEl>
                                          <p:spTgt spid="14338"/>
                                        </p:tgtEl>
                                      </p:cBhvr>
                                      <p:to x="100000" y="80000"/>
                                    </p:animScale>
                                    <p:animScale>
                                      <p:cBhvr>
                                        <p:cTn id="16" dur="42" decel="50000">
                                          <p:stCondLst>
                                            <p:cond delay="335"/>
                                          </p:stCondLst>
                                        </p:cTn>
                                        <p:tgtEl>
                                          <p:spTgt spid="14338"/>
                                        </p:tgtEl>
                                      </p:cBhvr>
                                      <p:to x="100000" y="100000"/>
                                    </p:animScale>
                                    <p:animScale>
                                      <p:cBhvr>
                                        <p:cTn id="17" dur="7">
                                          <p:stCondLst>
                                            <p:cond delay="411"/>
                                          </p:stCondLst>
                                        </p:cTn>
                                        <p:tgtEl>
                                          <p:spTgt spid="14338"/>
                                        </p:tgtEl>
                                      </p:cBhvr>
                                      <p:to x="100000" y="90000"/>
                                    </p:animScale>
                                    <p:animScale>
                                      <p:cBhvr>
                                        <p:cTn id="18" dur="42" decel="50000">
                                          <p:stCondLst>
                                            <p:cond delay="417"/>
                                          </p:stCondLst>
                                        </p:cTn>
                                        <p:tgtEl>
                                          <p:spTgt spid="14338"/>
                                        </p:tgtEl>
                                      </p:cBhvr>
                                      <p:to x="100000" y="100000"/>
                                    </p:animScale>
                                    <p:animScale>
                                      <p:cBhvr>
                                        <p:cTn id="19" dur="7">
                                          <p:stCondLst>
                                            <p:cond delay="452"/>
                                          </p:stCondLst>
                                        </p:cTn>
                                        <p:tgtEl>
                                          <p:spTgt spid="14338"/>
                                        </p:tgtEl>
                                      </p:cBhvr>
                                      <p:to x="100000" y="95000"/>
                                    </p:animScale>
                                    <p:animScale>
                                      <p:cBhvr>
                                        <p:cTn id="20" dur="42" decel="50000">
                                          <p:stCondLst>
                                            <p:cond delay="459"/>
                                          </p:stCondLst>
                                        </p:cTn>
                                        <p:tgtEl>
                                          <p:spTgt spid="1433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9" presetClass="entr" presetSubtype="10" fill="hold" nodeType="clickEffect">
                                  <p:stCondLst>
                                    <p:cond delay="0"/>
                                  </p:stCondLst>
                                  <p:childTnLst>
                                    <p:set>
                                      <p:cBhvr>
                                        <p:cTn id="24" dur="1" fill="hold">
                                          <p:stCondLst>
                                            <p:cond delay="0"/>
                                          </p:stCondLst>
                                        </p:cTn>
                                        <p:tgtEl>
                                          <p:spTgt spid="14341"/>
                                        </p:tgtEl>
                                        <p:attrNameLst>
                                          <p:attrName>style.visibility</p:attrName>
                                        </p:attrNameLst>
                                      </p:cBhvr>
                                      <p:to>
                                        <p:strVal val="visible"/>
                                      </p:to>
                                    </p:set>
                                    <p:anim calcmode="lin" valueType="num">
                                      <p:cBhvr>
                                        <p:cTn id="25" dur="2000" fill="hold"/>
                                        <p:tgtEl>
                                          <p:spTgt spid="14341"/>
                                        </p:tgtEl>
                                        <p:attrNameLst>
                                          <p:attrName>ppt_w</p:attrName>
                                        </p:attrNameLst>
                                      </p:cBhvr>
                                      <p:tavLst>
                                        <p:tav tm="0" fmla="#ppt_w*sin(2.5*pi*$)">
                                          <p:val>
                                            <p:fltVal val="0"/>
                                          </p:val>
                                        </p:tav>
                                        <p:tav tm="100000">
                                          <p:val>
                                            <p:fltVal val="1"/>
                                          </p:val>
                                        </p:tav>
                                      </p:tavLst>
                                    </p:anim>
                                    <p:anim calcmode="lin" valueType="num">
                                      <p:cBhvr>
                                        <p:cTn id="26" dur="2000" fill="hold"/>
                                        <p:tgtEl>
                                          <p:spTgt spid="1434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4" presetClass="entr" presetSubtype="0" accel="100000" fill="hold" grpId="0" nodeType="clickEffect">
                                  <p:stCondLst>
                                    <p:cond delay="0"/>
                                  </p:stCondLst>
                                  <p:childTnLst>
                                    <p:set>
                                      <p:cBhvr>
                                        <p:cTn id="30" dur="1" fill="hold">
                                          <p:stCondLst>
                                            <p:cond delay="0"/>
                                          </p:stCondLst>
                                        </p:cTn>
                                        <p:tgtEl>
                                          <p:spTgt spid="14339">
                                            <p:bg/>
                                          </p:spTgt>
                                        </p:tgtEl>
                                        <p:attrNameLst>
                                          <p:attrName>style.visibility</p:attrName>
                                        </p:attrNameLst>
                                      </p:cBhvr>
                                      <p:to>
                                        <p:strVal val="visible"/>
                                      </p:to>
                                    </p:set>
                                    <p:anim calcmode="lin" valueType="num">
                                      <p:cBhvr>
                                        <p:cTn id="31" dur="500" fill="hold"/>
                                        <p:tgtEl>
                                          <p:spTgt spid="14339">
                                            <p:bg/>
                                          </p:spTgt>
                                        </p:tgtEl>
                                        <p:attrNameLst>
                                          <p:attrName>ppt_w</p:attrName>
                                        </p:attrNameLst>
                                      </p:cBhvr>
                                      <p:tavLst>
                                        <p:tav tm="0">
                                          <p:val>
                                            <p:strVal val="#ppt_w*0.05"/>
                                          </p:val>
                                        </p:tav>
                                        <p:tav tm="100000">
                                          <p:val>
                                            <p:strVal val="#ppt_w"/>
                                          </p:val>
                                        </p:tav>
                                      </p:tavLst>
                                    </p:anim>
                                    <p:anim calcmode="lin" valueType="num">
                                      <p:cBhvr>
                                        <p:cTn id="32" dur="500" fill="hold"/>
                                        <p:tgtEl>
                                          <p:spTgt spid="14339">
                                            <p:bg/>
                                          </p:spTgt>
                                        </p:tgtEl>
                                        <p:attrNameLst>
                                          <p:attrName>ppt_h</p:attrName>
                                        </p:attrNameLst>
                                      </p:cBhvr>
                                      <p:tavLst>
                                        <p:tav tm="0">
                                          <p:val>
                                            <p:strVal val="#ppt_h"/>
                                          </p:val>
                                        </p:tav>
                                        <p:tav tm="100000">
                                          <p:val>
                                            <p:strVal val="#ppt_h"/>
                                          </p:val>
                                        </p:tav>
                                      </p:tavLst>
                                    </p:anim>
                                    <p:anim calcmode="lin" valueType="num">
                                      <p:cBhvr>
                                        <p:cTn id="33" dur="500" fill="hold"/>
                                        <p:tgtEl>
                                          <p:spTgt spid="14339">
                                            <p:bg/>
                                          </p:spTgt>
                                        </p:tgtEl>
                                        <p:attrNameLst>
                                          <p:attrName>ppt_x</p:attrName>
                                        </p:attrNameLst>
                                      </p:cBhvr>
                                      <p:tavLst>
                                        <p:tav tm="0">
                                          <p:val>
                                            <p:strVal val="#ppt_x-.2"/>
                                          </p:val>
                                        </p:tav>
                                        <p:tav tm="100000">
                                          <p:val>
                                            <p:strVal val="#ppt_x"/>
                                          </p:val>
                                        </p:tav>
                                      </p:tavLst>
                                    </p:anim>
                                    <p:anim calcmode="lin" valueType="num">
                                      <p:cBhvr>
                                        <p:cTn id="34" dur="500" fill="hold"/>
                                        <p:tgtEl>
                                          <p:spTgt spid="14339">
                                            <p:bg/>
                                          </p:spTgt>
                                        </p:tgtEl>
                                        <p:attrNameLst>
                                          <p:attrName>ppt_y</p:attrName>
                                        </p:attrNameLst>
                                      </p:cBhvr>
                                      <p:tavLst>
                                        <p:tav tm="0">
                                          <p:val>
                                            <p:strVal val="#ppt_y"/>
                                          </p:val>
                                        </p:tav>
                                        <p:tav tm="100000">
                                          <p:val>
                                            <p:strVal val="#ppt_y"/>
                                          </p:val>
                                        </p:tav>
                                      </p:tavLst>
                                    </p:anim>
                                    <p:animEffect transition="in" filter="fade">
                                      <p:cBhvr>
                                        <p:cTn id="35" dur="500"/>
                                        <p:tgtEl>
                                          <p:spTgt spid="14339">
                                            <p:bg/>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4" presetClass="entr" presetSubtype="0" accel="100000" fill="hold" grpId="0" nodeType="clickEffect">
                                  <p:stCondLst>
                                    <p:cond delay="0"/>
                                  </p:stCondLst>
                                  <p:childTnLst>
                                    <p:set>
                                      <p:cBhvr>
                                        <p:cTn id="39" dur="1" fill="hold">
                                          <p:stCondLst>
                                            <p:cond delay="0"/>
                                          </p:stCondLst>
                                        </p:cTn>
                                        <p:tgtEl>
                                          <p:spTgt spid="14339">
                                            <p:txEl>
                                              <p:pRg st="1" end="1"/>
                                            </p:txEl>
                                          </p:spTgt>
                                        </p:tgtEl>
                                        <p:attrNameLst>
                                          <p:attrName>style.visibility</p:attrName>
                                        </p:attrNameLst>
                                      </p:cBhvr>
                                      <p:to>
                                        <p:strVal val="visible"/>
                                      </p:to>
                                    </p:set>
                                    <p:anim calcmode="lin" valueType="num">
                                      <p:cBhvr>
                                        <p:cTn id="40" dur="500" fill="hold"/>
                                        <p:tgtEl>
                                          <p:spTgt spid="14339">
                                            <p:txEl>
                                              <p:pRg st="1" end="1"/>
                                            </p:txEl>
                                          </p:spTgt>
                                        </p:tgtEl>
                                        <p:attrNameLst>
                                          <p:attrName>ppt_w</p:attrName>
                                        </p:attrNameLst>
                                      </p:cBhvr>
                                      <p:tavLst>
                                        <p:tav tm="0">
                                          <p:val>
                                            <p:strVal val="#ppt_w*0.05"/>
                                          </p:val>
                                        </p:tav>
                                        <p:tav tm="100000">
                                          <p:val>
                                            <p:strVal val="#ppt_w"/>
                                          </p:val>
                                        </p:tav>
                                      </p:tavLst>
                                    </p:anim>
                                    <p:anim calcmode="lin" valueType="num">
                                      <p:cBhvr>
                                        <p:cTn id="41" dur="500" fill="hold"/>
                                        <p:tgtEl>
                                          <p:spTgt spid="14339">
                                            <p:txEl>
                                              <p:pRg st="1" end="1"/>
                                            </p:txEl>
                                          </p:spTgt>
                                        </p:tgtEl>
                                        <p:attrNameLst>
                                          <p:attrName>ppt_h</p:attrName>
                                        </p:attrNameLst>
                                      </p:cBhvr>
                                      <p:tavLst>
                                        <p:tav tm="0">
                                          <p:val>
                                            <p:strVal val="#ppt_h"/>
                                          </p:val>
                                        </p:tav>
                                        <p:tav tm="100000">
                                          <p:val>
                                            <p:strVal val="#ppt_h"/>
                                          </p:val>
                                        </p:tav>
                                      </p:tavLst>
                                    </p:anim>
                                    <p:anim calcmode="lin" valueType="num">
                                      <p:cBhvr>
                                        <p:cTn id="42" dur="500" fill="hold"/>
                                        <p:tgtEl>
                                          <p:spTgt spid="14339">
                                            <p:txEl>
                                              <p:pRg st="1" end="1"/>
                                            </p:txEl>
                                          </p:spTgt>
                                        </p:tgtEl>
                                        <p:attrNameLst>
                                          <p:attrName>ppt_x</p:attrName>
                                        </p:attrNameLst>
                                      </p:cBhvr>
                                      <p:tavLst>
                                        <p:tav tm="0">
                                          <p:val>
                                            <p:strVal val="#ppt_x-.2"/>
                                          </p:val>
                                        </p:tav>
                                        <p:tav tm="100000">
                                          <p:val>
                                            <p:strVal val="#ppt_x"/>
                                          </p:val>
                                        </p:tav>
                                      </p:tavLst>
                                    </p:anim>
                                    <p:anim calcmode="lin" valueType="num">
                                      <p:cBhvr>
                                        <p:cTn id="43" dur="500" fill="hold"/>
                                        <p:tgtEl>
                                          <p:spTgt spid="14339">
                                            <p:txEl>
                                              <p:pRg st="1" end="1"/>
                                            </p:txEl>
                                          </p:spTgt>
                                        </p:tgtEl>
                                        <p:attrNameLst>
                                          <p:attrName>ppt_y</p:attrName>
                                        </p:attrNameLst>
                                      </p:cBhvr>
                                      <p:tavLst>
                                        <p:tav tm="0">
                                          <p:val>
                                            <p:strVal val="#ppt_y"/>
                                          </p:val>
                                        </p:tav>
                                        <p:tav tm="100000">
                                          <p:val>
                                            <p:strVal val="#ppt_y"/>
                                          </p:val>
                                        </p:tav>
                                      </p:tavLst>
                                    </p:anim>
                                    <p:animEffect transition="in" filter="fade">
                                      <p:cBhvr>
                                        <p:cTn id="44" dur="500"/>
                                        <p:tgtEl>
                                          <p:spTgt spid="14339">
                                            <p:txEl>
                                              <p:pRg st="1" end="1"/>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4" presetClass="entr" presetSubtype="0" accel="100000" fill="hold" grpId="0" nodeType="clickEffect">
                                  <p:stCondLst>
                                    <p:cond delay="0"/>
                                  </p:stCondLst>
                                  <p:childTnLst>
                                    <p:set>
                                      <p:cBhvr>
                                        <p:cTn id="48" dur="1" fill="hold">
                                          <p:stCondLst>
                                            <p:cond delay="0"/>
                                          </p:stCondLst>
                                        </p:cTn>
                                        <p:tgtEl>
                                          <p:spTgt spid="14339">
                                            <p:txEl>
                                              <p:pRg st="2" end="2"/>
                                            </p:txEl>
                                          </p:spTgt>
                                        </p:tgtEl>
                                        <p:attrNameLst>
                                          <p:attrName>style.visibility</p:attrName>
                                        </p:attrNameLst>
                                      </p:cBhvr>
                                      <p:to>
                                        <p:strVal val="visible"/>
                                      </p:to>
                                    </p:set>
                                    <p:anim calcmode="lin" valueType="num">
                                      <p:cBhvr>
                                        <p:cTn id="49" dur="500" fill="hold"/>
                                        <p:tgtEl>
                                          <p:spTgt spid="14339">
                                            <p:txEl>
                                              <p:pRg st="2" end="2"/>
                                            </p:txEl>
                                          </p:spTgt>
                                        </p:tgtEl>
                                        <p:attrNameLst>
                                          <p:attrName>ppt_w</p:attrName>
                                        </p:attrNameLst>
                                      </p:cBhvr>
                                      <p:tavLst>
                                        <p:tav tm="0">
                                          <p:val>
                                            <p:strVal val="#ppt_w*0.05"/>
                                          </p:val>
                                        </p:tav>
                                        <p:tav tm="100000">
                                          <p:val>
                                            <p:strVal val="#ppt_w"/>
                                          </p:val>
                                        </p:tav>
                                      </p:tavLst>
                                    </p:anim>
                                    <p:anim calcmode="lin" valueType="num">
                                      <p:cBhvr>
                                        <p:cTn id="50" dur="500" fill="hold"/>
                                        <p:tgtEl>
                                          <p:spTgt spid="14339">
                                            <p:txEl>
                                              <p:pRg st="2" end="2"/>
                                            </p:txEl>
                                          </p:spTgt>
                                        </p:tgtEl>
                                        <p:attrNameLst>
                                          <p:attrName>ppt_h</p:attrName>
                                        </p:attrNameLst>
                                      </p:cBhvr>
                                      <p:tavLst>
                                        <p:tav tm="0">
                                          <p:val>
                                            <p:strVal val="#ppt_h"/>
                                          </p:val>
                                        </p:tav>
                                        <p:tav tm="100000">
                                          <p:val>
                                            <p:strVal val="#ppt_h"/>
                                          </p:val>
                                        </p:tav>
                                      </p:tavLst>
                                    </p:anim>
                                    <p:anim calcmode="lin" valueType="num">
                                      <p:cBhvr>
                                        <p:cTn id="51" dur="500" fill="hold"/>
                                        <p:tgtEl>
                                          <p:spTgt spid="14339">
                                            <p:txEl>
                                              <p:pRg st="2" end="2"/>
                                            </p:txEl>
                                          </p:spTgt>
                                        </p:tgtEl>
                                        <p:attrNameLst>
                                          <p:attrName>ppt_x</p:attrName>
                                        </p:attrNameLst>
                                      </p:cBhvr>
                                      <p:tavLst>
                                        <p:tav tm="0">
                                          <p:val>
                                            <p:strVal val="#ppt_x-.2"/>
                                          </p:val>
                                        </p:tav>
                                        <p:tav tm="100000">
                                          <p:val>
                                            <p:strVal val="#ppt_x"/>
                                          </p:val>
                                        </p:tav>
                                      </p:tavLst>
                                    </p:anim>
                                    <p:anim calcmode="lin" valueType="num">
                                      <p:cBhvr>
                                        <p:cTn id="52" dur="500" fill="hold"/>
                                        <p:tgtEl>
                                          <p:spTgt spid="14339">
                                            <p:txEl>
                                              <p:pRg st="2" end="2"/>
                                            </p:txEl>
                                          </p:spTgt>
                                        </p:tgtEl>
                                        <p:attrNameLst>
                                          <p:attrName>ppt_y</p:attrName>
                                        </p:attrNameLst>
                                      </p:cBhvr>
                                      <p:tavLst>
                                        <p:tav tm="0">
                                          <p:val>
                                            <p:strVal val="#ppt_y"/>
                                          </p:val>
                                        </p:tav>
                                        <p:tav tm="100000">
                                          <p:val>
                                            <p:strVal val="#ppt_y"/>
                                          </p:val>
                                        </p:tav>
                                      </p:tavLst>
                                    </p:anim>
                                    <p:animEffect transition="in" filter="fade">
                                      <p:cBhvr>
                                        <p:cTn id="53" dur="500"/>
                                        <p:tgtEl>
                                          <p:spTgt spid="14339">
                                            <p:txEl>
                                              <p:pRg st="2" end="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4" presetClass="entr" presetSubtype="0" accel="100000" fill="hold" grpId="0" nodeType="clickEffect">
                                  <p:stCondLst>
                                    <p:cond delay="0"/>
                                  </p:stCondLst>
                                  <p:childTnLst>
                                    <p:set>
                                      <p:cBhvr>
                                        <p:cTn id="57" dur="1" fill="hold">
                                          <p:stCondLst>
                                            <p:cond delay="0"/>
                                          </p:stCondLst>
                                        </p:cTn>
                                        <p:tgtEl>
                                          <p:spTgt spid="14339">
                                            <p:txEl>
                                              <p:pRg st="3" end="3"/>
                                            </p:txEl>
                                          </p:spTgt>
                                        </p:tgtEl>
                                        <p:attrNameLst>
                                          <p:attrName>style.visibility</p:attrName>
                                        </p:attrNameLst>
                                      </p:cBhvr>
                                      <p:to>
                                        <p:strVal val="visible"/>
                                      </p:to>
                                    </p:set>
                                    <p:anim calcmode="lin" valueType="num">
                                      <p:cBhvr>
                                        <p:cTn id="58" dur="500" fill="hold"/>
                                        <p:tgtEl>
                                          <p:spTgt spid="14339">
                                            <p:txEl>
                                              <p:pRg st="3" end="3"/>
                                            </p:txEl>
                                          </p:spTgt>
                                        </p:tgtEl>
                                        <p:attrNameLst>
                                          <p:attrName>ppt_w</p:attrName>
                                        </p:attrNameLst>
                                      </p:cBhvr>
                                      <p:tavLst>
                                        <p:tav tm="0">
                                          <p:val>
                                            <p:strVal val="#ppt_w*0.05"/>
                                          </p:val>
                                        </p:tav>
                                        <p:tav tm="100000">
                                          <p:val>
                                            <p:strVal val="#ppt_w"/>
                                          </p:val>
                                        </p:tav>
                                      </p:tavLst>
                                    </p:anim>
                                    <p:anim calcmode="lin" valueType="num">
                                      <p:cBhvr>
                                        <p:cTn id="59" dur="500" fill="hold"/>
                                        <p:tgtEl>
                                          <p:spTgt spid="14339">
                                            <p:txEl>
                                              <p:pRg st="3" end="3"/>
                                            </p:txEl>
                                          </p:spTgt>
                                        </p:tgtEl>
                                        <p:attrNameLst>
                                          <p:attrName>ppt_h</p:attrName>
                                        </p:attrNameLst>
                                      </p:cBhvr>
                                      <p:tavLst>
                                        <p:tav tm="0">
                                          <p:val>
                                            <p:strVal val="#ppt_h"/>
                                          </p:val>
                                        </p:tav>
                                        <p:tav tm="100000">
                                          <p:val>
                                            <p:strVal val="#ppt_h"/>
                                          </p:val>
                                        </p:tav>
                                      </p:tavLst>
                                    </p:anim>
                                    <p:anim calcmode="lin" valueType="num">
                                      <p:cBhvr>
                                        <p:cTn id="60" dur="500" fill="hold"/>
                                        <p:tgtEl>
                                          <p:spTgt spid="14339">
                                            <p:txEl>
                                              <p:pRg st="3" end="3"/>
                                            </p:txEl>
                                          </p:spTgt>
                                        </p:tgtEl>
                                        <p:attrNameLst>
                                          <p:attrName>ppt_x</p:attrName>
                                        </p:attrNameLst>
                                      </p:cBhvr>
                                      <p:tavLst>
                                        <p:tav tm="0">
                                          <p:val>
                                            <p:strVal val="#ppt_x-.2"/>
                                          </p:val>
                                        </p:tav>
                                        <p:tav tm="100000">
                                          <p:val>
                                            <p:strVal val="#ppt_x"/>
                                          </p:val>
                                        </p:tav>
                                      </p:tavLst>
                                    </p:anim>
                                    <p:anim calcmode="lin" valueType="num">
                                      <p:cBhvr>
                                        <p:cTn id="61" dur="500" fill="hold"/>
                                        <p:tgtEl>
                                          <p:spTgt spid="14339">
                                            <p:txEl>
                                              <p:pRg st="3" end="3"/>
                                            </p:txEl>
                                          </p:spTgt>
                                        </p:tgtEl>
                                        <p:attrNameLst>
                                          <p:attrName>ppt_y</p:attrName>
                                        </p:attrNameLst>
                                      </p:cBhvr>
                                      <p:tavLst>
                                        <p:tav tm="0">
                                          <p:val>
                                            <p:strVal val="#ppt_y"/>
                                          </p:val>
                                        </p:tav>
                                        <p:tav tm="100000">
                                          <p:val>
                                            <p:strVal val="#ppt_y"/>
                                          </p:val>
                                        </p:tav>
                                      </p:tavLst>
                                    </p:anim>
                                    <p:animEffect transition="in" filter="fade">
                                      <p:cBhvr>
                                        <p:cTn id="62" dur="500"/>
                                        <p:tgtEl>
                                          <p:spTgt spid="143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p:bldP spid="14339" grpId="0" build="p" animBg="1"/>
    </p:bld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85800" y="228600"/>
            <a:ext cx="7772400" cy="1295400"/>
          </a:xfrm>
          <a:solidFill>
            <a:srgbClr val="FF00FF"/>
          </a:solidFill>
        </p:spPr>
        <p:txBody>
          <a:bodyPr/>
          <a:lstStyle/>
          <a:p>
            <a:pPr eaLnBrk="1" hangingPunct="1"/>
            <a:r>
              <a:rPr lang="en-US" sz="3600">
                <a:latin typeface="Arial" charset="0"/>
                <a:ea typeface="ヒラギノ角ゴ Pro W3" charset="0"/>
                <a:cs typeface="ヒラギノ角ゴ Pro W3" charset="0"/>
              </a:rPr>
              <a:t>2. The Second Characteristic:      	 </a:t>
            </a:r>
            <a:br>
              <a:rPr lang="en-US" sz="3600">
                <a:latin typeface="Arial" charset="0"/>
                <a:ea typeface="ヒラギノ角ゴ Pro W3" charset="0"/>
                <a:cs typeface="ヒラギノ角ゴ Pro W3" charset="0"/>
              </a:rPr>
            </a:br>
            <a:r>
              <a:rPr lang="en-US" sz="3600">
                <a:latin typeface="Arial" charset="0"/>
                <a:ea typeface="ヒラギノ角ゴ Pro W3" charset="0"/>
                <a:cs typeface="ヒラギノ角ゴ Pro W3" charset="0"/>
              </a:rPr>
              <a:t>                   </a:t>
            </a:r>
            <a:r>
              <a:rPr lang="en-US" sz="3600" u="sng">
                <a:latin typeface="Arial" charset="0"/>
                <a:ea typeface="ヒラギノ角ゴ Pro W3" charset="0"/>
                <a:cs typeface="ヒラギノ角ゴ Pro W3" charset="0"/>
              </a:rPr>
              <a:t>Classroom Management</a:t>
            </a:r>
            <a:endParaRPr lang="en-US">
              <a:latin typeface="Arial" charset="0"/>
              <a:ea typeface="ヒラギノ角ゴ Pro W3" charset="0"/>
              <a:cs typeface="ヒラギノ角ゴ Pro W3" charset="0"/>
            </a:endParaRPr>
          </a:p>
        </p:txBody>
      </p:sp>
      <p:sp>
        <p:nvSpPr>
          <p:cNvPr id="119811" name="Rectangle 3"/>
          <p:cNvSpPr>
            <a:spLocks noGrp="1" noChangeArrowheads="1"/>
          </p:cNvSpPr>
          <p:nvPr>
            <p:ph type="body" sz="half" idx="2"/>
          </p:nvPr>
        </p:nvSpPr>
        <p:spPr>
          <a:xfrm>
            <a:off x="2590800" y="1828800"/>
            <a:ext cx="6553200" cy="4724400"/>
          </a:xfrm>
          <a:solidFill>
            <a:srgbClr val="00FFFF"/>
          </a:solidFill>
        </p:spPr>
        <p:txBody>
          <a:bodyPr/>
          <a:lstStyle/>
          <a:p>
            <a:pPr marL="0" indent="0" eaLnBrk="1" hangingPunct="1">
              <a:buNone/>
            </a:pPr>
            <a:r>
              <a:rPr lang="en-US" sz="2800" dirty="0">
                <a:latin typeface="Arial" charset="0"/>
                <a:ea typeface="ヒラギノ角ゴ Pro W3" charset="0"/>
                <a:cs typeface="ヒラギノ角ゴ Pro W3" charset="0"/>
              </a:rPr>
              <a:t> </a:t>
            </a:r>
            <a:r>
              <a:rPr lang="en-US" sz="2800" dirty="0" smtClean="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Planning is completed</a:t>
            </a:r>
            <a:r>
              <a:rPr lang="en-US" sz="2800" dirty="0" smtClean="0">
                <a:latin typeface="Arial" charset="0"/>
                <a:ea typeface="ヒラギノ角ゴ Pro W3" charset="0"/>
                <a:cs typeface="ヒラギノ角ゴ Pro W3" charset="0"/>
              </a:rPr>
              <a:t>.</a:t>
            </a:r>
          </a:p>
          <a:p>
            <a:pPr eaLnBrk="1" hangingPunct="1"/>
            <a:r>
              <a:rPr lang="en-US" sz="2800" dirty="0" smtClean="0">
                <a:latin typeface="Arial" charset="0"/>
                <a:ea typeface="ヒラギノ角ゴ Pro W3" charset="0"/>
                <a:cs typeface="ヒラギノ角ゴ Pro W3" charset="0"/>
              </a:rPr>
              <a:t>Classroom </a:t>
            </a:r>
            <a:r>
              <a:rPr lang="en-US" sz="2800" dirty="0">
                <a:latin typeface="Arial" charset="0"/>
                <a:ea typeface="ヒラギノ角ゴ Pro W3" charset="0"/>
                <a:cs typeface="ヒラギノ角ゴ Pro W3" charset="0"/>
              </a:rPr>
              <a:t>ready: date &amp; work </a:t>
            </a:r>
            <a:r>
              <a:rPr lang="en-US" sz="2800" dirty="0" smtClean="0">
                <a:latin typeface="Arial" charset="0"/>
                <a:ea typeface="ヒラギノ角ゴ Pro W3" charset="0"/>
                <a:cs typeface="ヒラギノ角ゴ Pro W3" charset="0"/>
              </a:rPr>
              <a:t>of the day listed on </a:t>
            </a:r>
            <a:r>
              <a:rPr lang="en-US" sz="2800" dirty="0">
                <a:latin typeface="Arial" charset="0"/>
                <a:ea typeface="ヒラギノ角ゴ Pro W3" charset="0"/>
                <a:cs typeface="ヒラギノ角ゴ Pro W3" charset="0"/>
              </a:rPr>
              <a:t>the </a:t>
            </a:r>
            <a:r>
              <a:rPr lang="en-US" sz="2800" dirty="0" smtClean="0">
                <a:latin typeface="Arial" charset="0"/>
                <a:ea typeface="ヒラギノ角ゴ Pro W3" charset="0"/>
                <a:cs typeface="ヒラギノ角ゴ Pro W3" charset="0"/>
              </a:rPr>
              <a:t>board.</a:t>
            </a:r>
          </a:p>
          <a:p>
            <a:pPr eaLnBrk="1" hangingPunct="1"/>
            <a:r>
              <a:rPr lang="en-US" sz="2800" i="1" dirty="0" smtClean="0">
                <a:latin typeface="Arial" charset="0"/>
                <a:ea typeface="ヒラギノ角ゴ Pro W3" charset="0"/>
                <a:cs typeface="ヒラギノ角ゴ Pro W3" charset="0"/>
              </a:rPr>
              <a:t>Fact of the Week </a:t>
            </a:r>
            <a:r>
              <a:rPr lang="en-US" sz="2800" dirty="0" smtClean="0">
                <a:latin typeface="Arial" charset="0"/>
                <a:ea typeface="ヒラギノ角ゴ Pro W3" charset="0"/>
                <a:cs typeface="ヒラギノ角ゴ Pro W3" charset="0"/>
              </a:rPr>
              <a:t>is posted.</a:t>
            </a:r>
            <a:endParaRPr lang="en-US" sz="2800" dirty="0">
              <a:latin typeface="Arial" charset="0"/>
              <a:ea typeface="ヒラギノ角ゴ Pro W3" charset="0"/>
              <a:cs typeface="ヒラギノ角ゴ Pro W3" charset="0"/>
            </a:endParaRPr>
          </a:p>
          <a:p>
            <a:pPr eaLnBrk="1" hangingPunct="1"/>
            <a:r>
              <a:rPr lang="en-US" sz="2800" b="1" dirty="0" smtClean="0">
                <a:latin typeface="Arial" charset="0"/>
                <a:ea typeface="ヒラギノ角ゴ Pro W3" charset="0"/>
                <a:cs typeface="ヒラギノ角ゴ Pro W3" charset="0"/>
              </a:rPr>
              <a:t>Discipline </a:t>
            </a:r>
            <a:r>
              <a:rPr lang="en-US" sz="2800" dirty="0">
                <a:latin typeface="Arial" charset="0"/>
                <a:ea typeface="ヒラギノ角ゴ Pro W3" charset="0"/>
                <a:cs typeface="ヒラギノ角ゴ Pro W3" charset="0"/>
              </a:rPr>
              <a:t>system: rules, consequences, and rewards</a:t>
            </a:r>
          </a:p>
          <a:p>
            <a:pPr eaLnBrk="1" hangingPunct="1"/>
            <a:r>
              <a:rPr lang="en-US" sz="2800" dirty="0">
                <a:latin typeface="Arial" charset="0"/>
                <a:ea typeface="ヒラギノ角ゴ Pro W3" charset="0"/>
                <a:cs typeface="ヒラギノ角ゴ Pro W3" charset="0"/>
              </a:rPr>
              <a:t>Establish class procedures. It is the key to success, and helps to avoid discipline problems</a:t>
            </a:r>
            <a:r>
              <a:rPr lang="en-US" sz="2800" dirty="0" smtClean="0">
                <a:latin typeface="Arial" charset="0"/>
                <a:ea typeface="ヒラギノ角ゴ Pro W3" charset="0"/>
                <a:cs typeface="ヒラギノ角ゴ Pro W3" charset="0"/>
              </a:rPr>
              <a:t>.</a:t>
            </a:r>
          </a:p>
          <a:p>
            <a:pPr marL="0" indent="0" eaLnBrk="1" hangingPunct="1">
              <a:buNone/>
            </a:pPr>
            <a:r>
              <a:rPr lang="en-US" sz="2400" b="1" dirty="0" smtClean="0">
                <a:solidFill>
                  <a:srgbClr val="FF0000"/>
                </a:solidFill>
                <a:latin typeface="Arial" charset="0"/>
                <a:ea typeface="ヒラギノ角ゴ Pro W3" charset="0"/>
                <a:cs typeface="ヒラギノ角ゴ Pro W3" charset="0"/>
              </a:rPr>
              <a:t>    UNO system has routines established.</a:t>
            </a:r>
            <a:endParaRPr lang="en-US" sz="2400" b="1" dirty="0">
              <a:solidFill>
                <a:srgbClr val="FF0000"/>
              </a:solidFill>
              <a:latin typeface="Arial" charset="0"/>
              <a:ea typeface="ヒラギノ角ゴ Pro W3" charset="0"/>
              <a:cs typeface="ヒラギノ角ゴ Pro W3" charset="0"/>
            </a:endParaRPr>
          </a:p>
          <a:p>
            <a:pPr eaLnBrk="1" hangingPunct="1">
              <a:buFontTx/>
              <a:buNone/>
            </a:pPr>
            <a:endParaRPr lang="en-US" sz="2800" b="1" dirty="0">
              <a:latin typeface="Arial" charset="0"/>
              <a:ea typeface="ヒラギノ角ゴ Pro W3" charset="0"/>
              <a:cs typeface="ヒラギノ角ゴ Pro W3" charset="0"/>
            </a:endParaRPr>
          </a:p>
          <a:p>
            <a:pPr eaLnBrk="1" hangingPunct="1"/>
            <a:endParaRPr lang="en-US" sz="2800" dirty="0">
              <a:latin typeface="Arial" charset="0"/>
              <a:ea typeface="ヒラギノ角ゴ Pro W3" charset="0"/>
              <a:cs typeface="ヒラギノ角ゴ Pro W3" charset="0"/>
            </a:endParaRPr>
          </a:p>
        </p:txBody>
      </p:sp>
      <p:pic>
        <p:nvPicPr>
          <p:cNvPr id="129028" name="Picture 4"/>
          <p:cNvPicPr>
            <a:picLocks noGrp="1" noChangeAspect="1" noChangeArrowheads="1"/>
          </p:cNvPicPr>
          <p:nvPr>
            <p:ph type="clipArt"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0" y="2286000"/>
            <a:ext cx="2514600" cy="4572000"/>
          </a:xfrm>
        </p:spPr>
      </p:pic>
    </p:spTree>
  </p:cSld>
  <p:clrMapOvr>
    <a:masterClrMapping/>
  </p:clrMapOvr>
  <p:transition spd="slow">
    <p:sndAc>
      <p:stSnd>
        <p:snd r:embed="rId2" name="Chimes"/>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fade">
                                      <p:cBhvr>
                                        <p:cTn id="7" dur="193" decel="100000"/>
                                        <p:tgtEl>
                                          <p:spTgt spid="119810"/>
                                        </p:tgtEl>
                                      </p:cBhvr>
                                    </p:animEffect>
                                    <p:animScale>
                                      <p:cBhvr>
                                        <p:cTn id="8" dur="193" decel="100000"/>
                                        <p:tgtEl>
                                          <p:spTgt spid="119810"/>
                                        </p:tgtEl>
                                      </p:cBhvr>
                                      <p:from x="10000" y="10000"/>
                                      <p:to x="200000" y="450000"/>
                                    </p:animScale>
                                    <p:animScale>
                                      <p:cBhvr>
                                        <p:cTn id="9" dur="308" accel="100000" fill="hold">
                                          <p:stCondLst>
                                            <p:cond delay="193"/>
                                          </p:stCondLst>
                                        </p:cTn>
                                        <p:tgtEl>
                                          <p:spTgt spid="119810"/>
                                        </p:tgtEl>
                                      </p:cBhvr>
                                      <p:from x="200000" y="450000"/>
                                      <p:to x="100000" y="100000"/>
                                    </p:animScale>
                                    <p:set>
                                      <p:cBhvr>
                                        <p:cTn id="10" dur="193" fill="hold"/>
                                        <p:tgtEl>
                                          <p:spTgt spid="119810"/>
                                        </p:tgtEl>
                                        <p:attrNameLst>
                                          <p:attrName>ppt_x</p:attrName>
                                        </p:attrNameLst>
                                      </p:cBhvr>
                                      <p:to>
                                        <p:strVal val="(0.5)"/>
                                      </p:to>
                                    </p:set>
                                    <p:anim from="(0.5)" to="(#ppt_x)" calcmode="lin" valueType="num">
                                      <p:cBhvr>
                                        <p:cTn id="11" dur="308" accel="100000" fill="hold">
                                          <p:stCondLst>
                                            <p:cond delay="193"/>
                                          </p:stCondLst>
                                        </p:cTn>
                                        <p:tgtEl>
                                          <p:spTgt spid="119810"/>
                                        </p:tgtEl>
                                        <p:attrNameLst>
                                          <p:attrName>ppt_x</p:attrName>
                                        </p:attrNameLst>
                                      </p:cBhvr>
                                    </p:anim>
                                    <p:set>
                                      <p:cBhvr>
                                        <p:cTn id="12" dur="193" fill="hold"/>
                                        <p:tgtEl>
                                          <p:spTgt spid="119810"/>
                                        </p:tgtEl>
                                        <p:attrNameLst>
                                          <p:attrName>ppt_y</p:attrName>
                                        </p:attrNameLst>
                                      </p:cBhvr>
                                      <p:to>
                                        <p:strVal val="(#ppt_y+0.4)"/>
                                      </p:to>
                                    </p:set>
                                    <p:anim from="(#ppt_y+0.4)" to="(#ppt_y)" calcmode="lin" valueType="num">
                                      <p:cBhvr>
                                        <p:cTn id="13" dur="308" accel="100000" fill="hold">
                                          <p:stCondLst>
                                            <p:cond delay="193"/>
                                          </p:stCondLst>
                                        </p:cTn>
                                        <p:tgtEl>
                                          <p:spTgt spid="11981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4" presetClass="entr" presetSubtype="0" accel="100000" fill="hold" grpId="0" nodeType="clickEffect">
                                  <p:stCondLst>
                                    <p:cond delay="0"/>
                                  </p:stCondLst>
                                  <p:childTnLst>
                                    <p:set>
                                      <p:cBhvr>
                                        <p:cTn id="17" dur="1" fill="hold">
                                          <p:stCondLst>
                                            <p:cond delay="0"/>
                                          </p:stCondLst>
                                        </p:cTn>
                                        <p:tgtEl>
                                          <p:spTgt spid="119811">
                                            <p:bg/>
                                          </p:spTgt>
                                        </p:tgtEl>
                                        <p:attrNameLst>
                                          <p:attrName>style.visibility</p:attrName>
                                        </p:attrNameLst>
                                      </p:cBhvr>
                                      <p:to>
                                        <p:strVal val="visible"/>
                                      </p:to>
                                    </p:set>
                                    <p:anim calcmode="lin" valueType="num">
                                      <p:cBhvr>
                                        <p:cTn id="18" dur="1000" fill="hold"/>
                                        <p:tgtEl>
                                          <p:spTgt spid="119811">
                                            <p:bg/>
                                          </p:spTgt>
                                        </p:tgtEl>
                                        <p:attrNameLst>
                                          <p:attrName>ppt_w</p:attrName>
                                        </p:attrNameLst>
                                      </p:cBhvr>
                                      <p:tavLst>
                                        <p:tav tm="0">
                                          <p:val>
                                            <p:strVal val="#ppt_w*0.05"/>
                                          </p:val>
                                        </p:tav>
                                        <p:tav tm="100000">
                                          <p:val>
                                            <p:strVal val="#ppt_w"/>
                                          </p:val>
                                        </p:tav>
                                      </p:tavLst>
                                    </p:anim>
                                    <p:anim calcmode="lin" valueType="num">
                                      <p:cBhvr>
                                        <p:cTn id="19" dur="1000" fill="hold"/>
                                        <p:tgtEl>
                                          <p:spTgt spid="119811">
                                            <p:bg/>
                                          </p:spTgt>
                                        </p:tgtEl>
                                        <p:attrNameLst>
                                          <p:attrName>ppt_h</p:attrName>
                                        </p:attrNameLst>
                                      </p:cBhvr>
                                      <p:tavLst>
                                        <p:tav tm="0">
                                          <p:val>
                                            <p:strVal val="#ppt_h"/>
                                          </p:val>
                                        </p:tav>
                                        <p:tav tm="100000">
                                          <p:val>
                                            <p:strVal val="#ppt_h"/>
                                          </p:val>
                                        </p:tav>
                                      </p:tavLst>
                                    </p:anim>
                                    <p:anim calcmode="lin" valueType="num">
                                      <p:cBhvr>
                                        <p:cTn id="20" dur="1000" fill="hold"/>
                                        <p:tgtEl>
                                          <p:spTgt spid="119811">
                                            <p:bg/>
                                          </p:spTgt>
                                        </p:tgtEl>
                                        <p:attrNameLst>
                                          <p:attrName>ppt_x</p:attrName>
                                        </p:attrNameLst>
                                      </p:cBhvr>
                                      <p:tavLst>
                                        <p:tav tm="0">
                                          <p:val>
                                            <p:strVal val="#ppt_x-.2"/>
                                          </p:val>
                                        </p:tav>
                                        <p:tav tm="100000">
                                          <p:val>
                                            <p:strVal val="#ppt_x"/>
                                          </p:val>
                                        </p:tav>
                                      </p:tavLst>
                                    </p:anim>
                                    <p:anim calcmode="lin" valueType="num">
                                      <p:cBhvr>
                                        <p:cTn id="21" dur="1000" fill="hold"/>
                                        <p:tgtEl>
                                          <p:spTgt spid="119811">
                                            <p:bg/>
                                          </p:spTgt>
                                        </p:tgtEl>
                                        <p:attrNameLst>
                                          <p:attrName>ppt_y</p:attrName>
                                        </p:attrNameLst>
                                      </p:cBhvr>
                                      <p:tavLst>
                                        <p:tav tm="0">
                                          <p:val>
                                            <p:strVal val="#ppt_y"/>
                                          </p:val>
                                        </p:tav>
                                        <p:tav tm="100000">
                                          <p:val>
                                            <p:strVal val="#ppt_y"/>
                                          </p:val>
                                        </p:tav>
                                      </p:tavLst>
                                    </p:anim>
                                    <p:animEffect transition="in" filter="fade">
                                      <p:cBhvr>
                                        <p:cTn id="22" dur="1000"/>
                                        <p:tgtEl>
                                          <p:spTgt spid="119811">
                                            <p:bg/>
                                          </p:spTgt>
                                        </p:tgtEl>
                                      </p:cBhvr>
                                    </p:animEffect>
                                  </p:childTnLst>
                                </p:cTn>
                              </p:par>
                            </p:childTnLst>
                          </p:cTn>
                        </p:par>
                      </p:childTnLst>
                    </p:cTn>
                  </p:par>
                  <p:par>
                    <p:cTn id="23" fill="hold">
                      <p:stCondLst>
                        <p:cond delay="indefinite"/>
                      </p:stCondLst>
                      <p:childTnLst>
                        <p:par>
                          <p:cTn id="24" fill="hold">
                            <p:stCondLst>
                              <p:cond delay="0"/>
                            </p:stCondLst>
                            <p:childTnLst>
                              <p:par>
                                <p:cTn id="25" presetID="54" presetClass="entr" presetSubtype="0" accel="100000" fill="hold" grpId="0" nodeType="clickEffect">
                                  <p:stCondLst>
                                    <p:cond delay="0"/>
                                  </p:stCondLst>
                                  <p:childTnLst>
                                    <p:set>
                                      <p:cBhvr>
                                        <p:cTn id="26" dur="1" fill="hold">
                                          <p:stCondLst>
                                            <p:cond delay="0"/>
                                          </p:stCondLst>
                                        </p:cTn>
                                        <p:tgtEl>
                                          <p:spTgt spid="119811">
                                            <p:txEl>
                                              <p:pRg st="0" end="0"/>
                                            </p:txEl>
                                          </p:spTgt>
                                        </p:tgtEl>
                                        <p:attrNameLst>
                                          <p:attrName>style.visibility</p:attrName>
                                        </p:attrNameLst>
                                      </p:cBhvr>
                                      <p:to>
                                        <p:strVal val="visible"/>
                                      </p:to>
                                    </p:set>
                                    <p:anim calcmode="lin" valueType="num">
                                      <p:cBhvr>
                                        <p:cTn id="27" dur="1000" fill="hold"/>
                                        <p:tgtEl>
                                          <p:spTgt spid="119811">
                                            <p:txEl>
                                              <p:pRg st="0" end="0"/>
                                            </p:txEl>
                                          </p:spTgt>
                                        </p:tgtEl>
                                        <p:attrNameLst>
                                          <p:attrName>ppt_w</p:attrName>
                                        </p:attrNameLst>
                                      </p:cBhvr>
                                      <p:tavLst>
                                        <p:tav tm="0">
                                          <p:val>
                                            <p:strVal val="#ppt_w*0.05"/>
                                          </p:val>
                                        </p:tav>
                                        <p:tav tm="100000">
                                          <p:val>
                                            <p:strVal val="#ppt_w"/>
                                          </p:val>
                                        </p:tav>
                                      </p:tavLst>
                                    </p:anim>
                                    <p:anim calcmode="lin" valueType="num">
                                      <p:cBhvr>
                                        <p:cTn id="28" dur="1000" fill="hold"/>
                                        <p:tgtEl>
                                          <p:spTgt spid="119811">
                                            <p:txEl>
                                              <p:pRg st="0" end="0"/>
                                            </p:txEl>
                                          </p:spTgt>
                                        </p:tgtEl>
                                        <p:attrNameLst>
                                          <p:attrName>ppt_h</p:attrName>
                                        </p:attrNameLst>
                                      </p:cBhvr>
                                      <p:tavLst>
                                        <p:tav tm="0">
                                          <p:val>
                                            <p:strVal val="#ppt_h"/>
                                          </p:val>
                                        </p:tav>
                                        <p:tav tm="100000">
                                          <p:val>
                                            <p:strVal val="#ppt_h"/>
                                          </p:val>
                                        </p:tav>
                                      </p:tavLst>
                                    </p:anim>
                                    <p:anim calcmode="lin" valueType="num">
                                      <p:cBhvr>
                                        <p:cTn id="29" dur="1000" fill="hold"/>
                                        <p:tgtEl>
                                          <p:spTgt spid="119811">
                                            <p:txEl>
                                              <p:pRg st="0" end="0"/>
                                            </p:txEl>
                                          </p:spTgt>
                                        </p:tgtEl>
                                        <p:attrNameLst>
                                          <p:attrName>ppt_x</p:attrName>
                                        </p:attrNameLst>
                                      </p:cBhvr>
                                      <p:tavLst>
                                        <p:tav tm="0">
                                          <p:val>
                                            <p:strVal val="#ppt_x-.2"/>
                                          </p:val>
                                        </p:tav>
                                        <p:tav tm="100000">
                                          <p:val>
                                            <p:strVal val="#ppt_x"/>
                                          </p:val>
                                        </p:tav>
                                      </p:tavLst>
                                    </p:anim>
                                    <p:anim calcmode="lin" valueType="num">
                                      <p:cBhvr>
                                        <p:cTn id="30" dur="1000" fill="hold"/>
                                        <p:tgtEl>
                                          <p:spTgt spid="119811">
                                            <p:txEl>
                                              <p:pRg st="0" end="0"/>
                                            </p:txEl>
                                          </p:spTgt>
                                        </p:tgtEl>
                                        <p:attrNameLst>
                                          <p:attrName>ppt_y</p:attrName>
                                        </p:attrNameLst>
                                      </p:cBhvr>
                                      <p:tavLst>
                                        <p:tav tm="0">
                                          <p:val>
                                            <p:strVal val="#ppt_y"/>
                                          </p:val>
                                        </p:tav>
                                        <p:tav tm="100000">
                                          <p:val>
                                            <p:strVal val="#ppt_y"/>
                                          </p:val>
                                        </p:tav>
                                      </p:tavLst>
                                    </p:anim>
                                    <p:animEffect transition="in" filter="fade">
                                      <p:cBhvr>
                                        <p:cTn id="31" dur="1000"/>
                                        <p:tgtEl>
                                          <p:spTgt spid="1198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4" presetClass="entr" presetSubtype="0" accel="100000" fill="hold" grpId="0" nodeType="clickEffect">
                                  <p:stCondLst>
                                    <p:cond delay="0"/>
                                  </p:stCondLst>
                                  <p:childTnLst>
                                    <p:set>
                                      <p:cBhvr>
                                        <p:cTn id="35" dur="1" fill="hold">
                                          <p:stCondLst>
                                            <p:cond delay="0"/>
                                          </p:stCondLst>
                                        </p:cTn>
                                        <p:tgtEl>
                                          <p:spTgt spid="119811">
                                            <p:txEl>
                                              <p:pRg st="1" end="1"/>
                                            </p:txEl>
                                          </p:spTgt>
                                        </p:tgtEl>
                                        <p:attrNameLst>
                                          <p:attrName>style.visibility</p:attrName>
                                        </p:attrNameLst>
                                      </p:cBhvr>
                                      <p:to>
                                        <p:strVal val="visible"/>
                                      </p:to>
                                    </p:set>
                                    <p:anim calcmode="lin" valueType="num">
                                      <p:cBhvr>
                                        <p:cTn id="36" dur="1000" fill="hold"/>
                                        <p:tgtEl>
                                          <p:spTgt spid="119811">
                                            <p:txEl>
                                              <p:pRg st="1" end="1"/>
                                            </p:txEl>
                                          </p:spTgt>
                                        </p:tgtEl>
                                        <p:attrNameLst>
                                          <p:attrName>ppt_w</p:attrName>
                                        </p:attrNameLst>
                                      </p:cBhvr>
                                      <p:tavLst>
                                        <p:tav tm="0">
                                          <p:val>
                                            <p:strVal val="#ppt_w*0.05"/>
                                          </p:val>
                                        </p:tav>
                                        <p:tav tm="100000">
                                          <p:val>
                                            <p:strVal val="#ppt_w"/>
                                          </p:val>
                                        </p:tav>
                                      </p:tavLst>
                                    </p:anim>
                                    <p:anim calcmode="lin" valueType="num">
                                      <p:cBhvr>
                                        <p:cTn id="37" dur="1000" fill="hold"/>
                                        <p:tgtEl>
                                          <p:spTgt spid="119811">
                                            <p:txEl>
                                              <p:pRg st="1" end="1"/>
                                            </p:txEl>
                                          </p:spTgt>
                                        </p:tgtEl>
                                        <p:attrNameLst>
                                          <p:attrName>ppt_h</p:attrName>
                                        </p:attrNameLst>
                                      </p:cBhvr>
                                      <p:tavLst>
                                        <p:tav tm="0">
                                          <p:val>
                                            <p:strVal val="#ppt_h"/>
                                          </p:val>
                                        </p:tav>
                                        <p:tav tm="100000">
                                          <p:val>
                                            <p:strVal val="#ppt_h"/>
                                          </p:val>
                                        </p:tav>
                                      </p:tavLst>
                                    </p:anim>
                                    <p:anim calcmode="lin" valueType="num">
                                      <p:cBhvr>
                                        <p:cTn id="38" dur="1000" fill="hold"/>
                                        <p:tgtEl>
                                          <p:spTgt spid="119811">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119811">
                                            <p:txEl>
                                              <p:pRg st="1" end="1"/>
                                            </p:txEl>
                                          </p:spTgt>
                                        </p:tgtEl>
                                        <p:attrNameLst>
                                          <p:attrName>ppt_y</p:attrName>
                                        </p:attrNameLst>
                                      </p:cBhvr>
                                      <p:tavLst>
                                        <p:tav tm="0">
                                          <p:val>
                                            <p:strVal val="#ppt_y"/>
                                          </p:val>
                                        </p:tav>
                                        <p:tav tm="100000">
                                          <p:val>
                                            <p:strVal val="#ppt_y"/>
                                          </p:val>
                                        </p:tav>
                                      </p:tavLst>
                                    </p:anim>
                                    <p:animEffect transition="in" filter="fade">
                                      <p:cBhvr>
                                        <p:cTn id="40" dur="1000"/>
                                        <p:tgtEl>
                                          <p:spTgt spid="11981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4" presetClass="entr" presetSubtype="0" accel="100000" fill="hold" grpId="0" nodeType="clickEffect">
                                  <p:stCondLst>
                                    <p:cond delay="0"/>
                                  </p:stCondLst>
                                  <p:childTnLst>
                                    <p:set>
                                      <p:cBhvr>
                                        <p:cTn id="44" dur="1" fill="hold">
                                          <p:stCondLst>
                                            <p:cond delay="0"/>
                                          </p:stCondLst>
                                        </p:cTn>
                                        <p:tgtEl>
                                          <p:spTgt spid="119811">
                                            <p:txEl>
                                              <p:pRg st="2" end="2"/>
                                            </p:txEl>
                                          </p:spTgt>
                                        </p:tgtEl>
                                        <p:attrNameLst>
                                          <p:attrName>style.visibility</p:attrName>
                                        </p:attrNameLst>
                                      </p:cBhvr>
                                      <p:to>
                                        <p:strVal val="visible"/>
                                      </p:to>
                                    </p:set>
                                    <p:anim calcmode="lin" valueType="num">
                                      <p:cBhvr>
                                        <p:cTn id="45" dur="1000" fill="hold"/>
                                        <p:tgtEl>
                                          <p:spTgt spid="119811">
                                            <p:txEl>
                                              <p:pRg st="2" end="2"/>
                                            </p:txEl>
                                          </p:spTgt>
                                        </p:tgtEl>
                                        <p:attrNameLst>
                                          <p:attrName>ppt_w</p:attrName>
                                        </p:attrNameLst>
                                      </p:cBhvr>
                                      <p:tavLst>
                                        <p:tav tm="0">
                                          <p:val>
                                            <p:strVal val="#ppt_w*0.05"/>
                                          </p:val>
                                        </p:tav>
                                        <p:tav tm="100000">
                                          <p:val>
                                            <p:strVal val="#ppt_w"/>
                                          </p:val>
                                        </p:tav>
                                      </p:tavLst>
                                    </p:anim>
                                    <p:anim calcmode="lin" valueType="num">
                                      <p:cBhvr>
                                        <p:cTn id="46" dur="1000" fill="hold"/>
                                        <p:tgtEl>
                                          <p:spTgt spid="119811">
                                            <p:txEl>
                                              <p:pRg st="2" end="2"/>
                                            </p:txEl>
                                          </p:spTgt>
                                        </p:tgtEl>
                                        <p:attrNameLst>
                                          <p:attrName>ppt_h</p:attrName>
                                        </p:attrNameLst>
                                      </p:cBhvr>
                                      <p:tavLst>
                                        <p:tav tm="0">
                                          <p:val>
                                            <p:strVal val="#ppt_h"/>
                                          </p:val>
                                        </p:tav>
                                        <p:tav tm="100000">
                                          <p:val>
                                            <p:strVal val="#ppt_h"/>
                                          </p:val>
                                        </p:tav>
                                      </p:tavLst>
                                    </p:anim>
                                    <p:anim calcmode="lin" valueType="num">
                                      <p:cBhvr>
                                        <p:cTn id="47" dur="1000" fill="hold"/>
                                        <p:tgtEl>
                                          <p:spTgt spid="119811">
                                            <p:txEl>
                                              <p:pRg st="2" end="2"/>
                                            </p:txEl>
                                          </p:spTgt>
                                        </p:tgtEl>
                                        <p:attrNameLst>
                                          <p:attrName>ppt_x</p:attrName>
                                        </p:attrNameLst>
                                      </p:cBhvr>
                                      <p:tavLst>
                                        <p:tav tm="0">
                                          <p:val>
                                            <p:strVal val="#ppt_x-.2"/>
                                          </p:val>
                                        </p:tav>
                                        <p:tav tm="100000">
                                          <p:val>
                                            <p:strVal val="#ppt_x"/>
                                          </p:val>
                                        </p:tav>
                                      </p:tavLst>
                                    </p:anim>
                                    <p:anim calcmode="lin" valueType="num">
                                      <p:cBhvr>
                                        <p:cTn id="48" dur="1000" fill="hold"/>
                                        <p:tgtEl>
                                          <p:spTgt spid="119811">
                                            <p:txEl>
                                              <p:pRg st="2" end="2"/>
                                            </p:txEl>
                                          </p:spTgt>
                                        </p:tgtEl>
                                        <p:attrNameLst>
                                          <p:attrName>ppt_y</p:attrName>
                                        </p:attrNameLst>
                                      </p:cBhvr>
                                      <p:tavLst>
                                        <p:tav tm="0">
                                          <p:val>
                                            <p:strVal val="#ppt_y"/>
                                          </p:val>
                                        </p:tav>
                                        <p:tav tm="100000">
                                          <p:val>
                                            <p:strVal val="#ppt_y"/>
                                          </p:val>
                                        </p:tav>
                                      </p:tavLst>
                                    </p:anim>
                                    <p:animEffect transition="in" filter="fade">
                                      <p:cBhvr>
                                        <p:cTn id="49" dur="1000"/>
                                        <p:tgtEl>
                                          <p:spTgt spid="119811">
                                            <p:txEl>
                                              <p:pRg st="2" end="2"/>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4" presetClass="entr" presetSubtype="0" accel="100000" fill="hold" grpId="0" nodeType="clickEffect">
                                  <p:stCondLst>
                                    <p:cond delay="0"/>
                                  </p:stCondLst>
                                  <p:childTnLst>
                                    <p:set>
                                      <p:cBhvr>
                                        <p:cTn id="53" dur="1" fill="hold">
                                          <p:stCondLst>
                                            <p:cond delay="0"/>
                                          </p:stCondLst>
                                        </p:cTn>
                                        <p:tgtEl>
                                          <p:spTgt spid="119811">
                                            <p:txEl>
                                              <p:pRg st="3" end="3"/>
                                            </p:txEl>
                                          </p:spTgt>
                                        </p:tgtEl>
                                        <p:attrNameLst>
                                          <p:attrName>style.visibility</p:attrName>
                                        </p:attrNameLst>
                                      </p:cBhvr>
                                      <p:to>
                                        <p:strVal val="visible"/>
                                      </p:to>
                                    </p:set>
                                    <p:anim calcmode="lin" valueType="num">
                                      <p:cBhvr>
                                        <p:cTn id="54" dur="1000" fill="hold"/>
                                        <p:tgtEl>
                                          <p:spTgt spid="119811">
                                            <p:txEl>
                                              <p:pRg st="3" end="3"/>
                                            </p:txEl>
                                          </p:spTgt>
                                        </p:tgtEl>
                                        <p:attrNameLst>
                                          <p:attrName>ppt_w</p:attrName>
                                        </p:attrNameLst>
                                      </p:cBhvr>
                                      <p:tavLst>
                                        <p:tav tm="0">
                                          <p:val>
                                            <p:strVal val="#ppt_w*0.05"/>
                                          </p:val>
                                        </p:tav>
                                        <p:tav tm="100000">
                                          <p:val>
                                            <p:strVal val="#ppt_w"/>
                                          </p:val>
                                        </p:tav>
                                      </p:tavLst>
                                    </p:anim>
                                    <p:anim calcmode="lin" valueType="num">
                                      <p:cBhvr>
                                        <p:cTn id="55" dur="1000" fill="hold"/>
                                        <p:tgtEl>
                                          <p:spTgt spid="119811">
                                            <p:txEl>
                                              <p:pRg st="3" end="3"/>
                                            </p:txEl>
                                          </p:spTgt>
                                        </p:tgtEl>
                                        <p:attrNameLst>
                                          <p:attrName>ppt_h</p:attrName>
                                        </p:attrNameLst>
                                      </p:cBhvr>
                                      <p:tavLst>
                                        <p:tav tm="0">
                                          <p:val>
                                            <p:strVal val="#ppt_h"/>
                                          </p:val>
                                        </p:tav>
                                        <p:tav tm="100000">
                                          <p:val>
                                            <p:strVal val="#ppt_h"/>
                                          </p:val>
                                        </p:tav>
                                      </p:tavLst>
                                    </p:anim>
                                    <p:anim calcmode="lin" valueType="num">
                                      <p:cBhvr>
                                        <p:cTn id="56" dur="1000" fill="hold"/>
                                        <p:tgtEl>
                                          <p:spTgt spid="119811">
                                            <p:txEl>
                                              <p:pRg st="3" end="3"/>
                                            </p:txEl>
                                          </p:spTgt>
                                        </p:tgtEl>
                                        <p:attrNameLst>
                                          <p:attrName>ppt_x</p:attrName>
                                        </p:attrNameLst>
                                      </p:cBhvr>
                                      <p:tavLst>
                                        <p:tav tm="0">
                                          <p:val>
                                            <p:strVal val="#ppt_x-.2"/>
                                          </p:val>
                                        </p:tav>
                                        <p:tav tm="100000">
                                          <p:val>
                                            <p:strVal val="#ppt_x"/>
                                          </p:val>
                                        </p:tav>
                                      </p:tavLst>
                                    </p:anim>
                                    <p:anim calcmode="lin" valueType="num">
                                      <p:cBhvr>
                                        <p:cTn id="57" dur="1000" fill="hold"/>
                                        <p:tgtEl>
                                          <p:spTgt spid="119811">
                                            <p:txEl>
                                              <p:pRg st="3" end="3"/>
                                            </p:txEl>
                                          </p:spTgt>
                                        </p:tgtEl>
                                        <p:attrNameLst>
                                          <p:attrName>ppt_y</p:attrName>
                                        </p:attrNameLst>
                                      </p:cBhvr>
                                      <p:tavLst>
                                        <p:tav tm="0">
                                          <p:val>
                                            <p:strVal val="#ppt_y"/>
                                          </p:val>
                                        </p:tav>
                                        <p:tav tm="100000">
                                          <p:val>
                                            <p:strVal val="#ppt_y"/>
                                          </p:val>
                                        </p:tav>
                                      </p:tavLst>
                                    </p:anim>
                                    <p:animEffect transition="in" filter="fade">
                                      <p:cBhvr>
                                        <p:cTn id="58" dur="1000"/>
                                        <p:tgtEl>
                                          <p:spTgt spid="119811">
                                            <p:txEl>
                                              <p:pRg st="3" end="3"/>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4" presetClass="entr" presetSubtype="0" accel="100000" fill="hold" grpId="0" nodeType="clickEffect">
                                  <p:stCondLst>
                                    <p:cond delay="0"/>
                                  </p:stCondLst>
                                  <p:childTnLst>
                                    <p:set>
                                      <p:cBhvr>
                                        <p:cTn id="62" dur="1" fill="hold">
                                          <p:stCondLst>
                                            <p:cond delay="0"/>
                                          </p:stCondLst>
                                        </p:cTn>
                                        <p:tgtEl>
                                          <p:spTgt spid="119811">
                                            <p:txEl>
                                              <p:pRg st="4" end="4"/>
                                            </p:txEl>
                                          </p:spTgt>
                                        </p:tgtEl>
                                        <p:attrNameLst>
                                          <p:attrName>style.visibility</p:attrName>
                                        </p:attrNameLst>
                                      </p:cBhvr>
                                      <p:to>
                                        <p:strVal val="visible"/>
                                      </p:to>
                                    </p:set>
                                    <p:anim calcmode="lin" valueType="num">
                                      <p:cBhvr>
                                        <p:cTn id="63" dur="1000" fill="hold"/>
                                        <p:tgtEl>
                                          <p:spTgt spid="119811">
                                            <p:txEl>
                                              <p:pRg st="4" end="4"/>
                                            </p:txEl>
                                          </p:spTgt>
                                        </p:tgtEl>
                                        <p:attrNameLst>
                                          <p:attrName>ppt_w</p:attrName>
                                        </p:attrNameLst>
                                      </p:cBhvr>
                                      <p:tavLst>
                                        <p:tav tm="0">
                                          <p:val>
                                            <p:strVal val="#ppt_w*0.05"/>
                                          </p:val>
                                        </p:tav>
                                        <p:tav tm="100000">
                                          <p:val>
                                            <p:strVal val="#ppt_w"/>
                                          </p:val>
                                        </p:tav>
                                      </p:tavLst>
                                    </p:anim>
                                    <p:anim calcmode="lin" valueType="num">
                                      <p:cBhvr>
                                        <p:cTn id="64" dur="1000" fill="hold"/>
                                        <p:tgtEl>
                                          <p:spTgt spid="119811">
                                            <p:txEl>
                                              <p:pRg st="4" end="4"/>
                                            </p:txEl>
                                          </p:spTgt>
                                        </p:tgtEl>
                                        <p:attrNameLst>
                                          <p:attrName>ppt_h</p:attrName>
                                        </p:attrNameLst>
                                      </p:cBhvr>
                                      <p:tavLst>
                                        <p:tav tm="0">
                                          <p:val>
                                            <p:strVal val="#ppt_h"/>
                                          </p:val>
                                        </p:tav>
                                        <p:tav tm="100000">
                                          <p:val>
                                            <p:strVal val="#ppt_h"/>
                                          </p:val>
                                        </p:tav>
                                      </p:tavLst>
                                    </p:anim>
                                    <p:anim calcmode="lin" valueType="num">
                                      <p:cBhvr>
                                        <p:cTn id="65" dur="1000" fill="hold"/>
                                        <p:tgtEl>
                                          <p:spTgt spid="119811">
                                            <p:txEl>
                                              <p:pRg st="4" end="4"/>
                                            </p:txEl>
                                          </p:spTgt>
                                        </p:tgtEl>
                                        <p:attrNameLst>
                                          <p:attrName>ppt_x</p:attrName>
                                        </p:attrNameLst>
                                      </p:cBhvr>
                                      <p:tavLst>
                                        <p:tav tm="0">
                                          <p:val>
                                            <p:strVal val="#ppt_x-.2"/>
                                          </p:val>
                                        </p:tav>
                                        <p:tav tm="100000">
                                          <p:val>
                                            <p:strVal val="#ppt_x"/>
                                          </p:val>
                                        </p:tav>
                                      </p:tavLst>
                                    </p:anim>
                                    <p:anim calcmode="lin" valueType="num">
                                      <p:cBhvr>
                                        <p:cTn id="66" dur="1000" fill="hold"/>
                                        <p:tgtEl>
                                          <p:spTgt spid="119811">
                                            <p:txEl>
                                              <p:pRg st="4" end="4"/>
                                            </p:txEl>
                                          </p:spTgt>
                                        </p:tgtEl>
                                        <p:attrNameLst>
                                          <p:attrName>ppt_y</p:attrName>
                                        </p:attrNameLst>
                                      </p:cBhvr>
                                      <p:tavLst>
                                        <p:tav tm="0">
                                          <p:val>
                                            <p:strVal val="#ppt_y"/>
                                          </p:val>
                                        </p:tav>
                                        <p:tav tm="100000">
                                          <p:val>
                                            <p:strVal val="#ppt_y"/>
                                          </p:val>
                                        </p:tav>
                                      </p:tavLst>
                                    </p:anim>
                                    <p:animEffect transition="in" filter="fade">
                                      <p:cBhvr>
                                        <p:cTn id="67" dur="1000"/>
                                        <p:tgtEl>
                                          <p:spTgt spid="119811">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4" presetClass="entr" presetSubtype="0" accel="100000" fill="hold" grpId="0" nodeType="clickEffect">
                                  <p:stCondLst>
                                    <p:cond delay="0"/>
                                  </p:stCondLst>
                                  <p:childTnLst>
                                    <p:set>
                                      <p:cBhvr>
                                        <p:cTn id="71" dur="1" fill="hold">
                                          <p:stCondLst>
                                            <p:cond delay="0"/>
                                          </p:stCondLst>
                                        </p:cTn>
                                        <p:tgtEl>
                                          <p:spTgt spid="119811">
                                            <p:txEl>
                                              <p:pRg st="5" end="5"/>
                                            </p:txEl>
                                          </p:spTgt>
                                        </p:tgtEl>
                                        <p:attrNameLst>
                                          <p:attrName>style.visibility</p:attrName>
                                        </p:attrNameLst>
                                      </p:cBhvr>
                                      <p:to>
                                        <p:strVal val="visible"/>
                                      </p:to>
                                    </p:set>
                                    <p:anim calcmode="lin" valueType="num">
                                      <p:cBhvr>
                                        <p:cTn id="72" dur="1000" fill="hold"/>
                                        <p:tgtEl>
                                          <p:spTgt spid="119811">
                                            <p:txEl>
                                              <p:pRg st="5" end="5"/>
                                            </p:txEl>
                                          </p:spTgt>
                                        </p:tgtEl>
                                        <p:attrNameLst>
                                          <p:attrName>ppt_w</p:attrName>
                                        </p:attrNameLst>
                                      </p:cBhvr>
                                      <p:tavLst>
                                        <p:tav tm="0">
                                          <p:val>
                                            <p:strVal val="#ppt_w*0.05"/>
                                          </p:val>
                                        </p:tav>
                                        <p:tav tm="100000">
                                          <p:val>
                                            <p:strVal val="#ppt_w"/>
                                          </p:val>
                                        </p:tav>
                                      </p:tavLst>
                                    </p:anim>
                                    <p:anim calcmode="lin" valueType="num">
                                      <p:cBhvr>
                                        <p:cTn id="73" dur="1000" fill="hold"/>
                                        <p:tgtEl>
                                          <p:spTgt spid="119811">
                                            <p:txEl>
                                              <p:pRg st="5" end="5"/>
                                            </p:txEl>
                                          </p:spTgt>
                                        </p:tgtEl>
                                        <p:attrNameLst>
                                          <p:attrName>ppt_h</p:attrName>
                                        </p:attrNameLst>
                                      </p:cBhvr>
                                      <p:tavLst>
                                        <p:tav tm="0">
                                          <p:val>
                                            <p:strVal val="#ppt_h"/>
                                          </p:val>
                                        </p:tav>
                                        <p:tav tm="100000">
                                          <p:val>
                                            <p:strVal val="#ppt_h"/>
                                          </p:val>
                                        </p:tav>
                                      </p:tavLst>
                                    </p:anim>
                                    <p:anim calcmode="lin" valueType="num">
                                      <p:cBhvr>
                                        <p:cTn id="74" dur="1000" fill="hold"/>
                                        <p:tgtEl>
                                          <p:spTgt spid="119811">
                                            <p:txEl>
                                              <p:pRg st="5" end="5"/>
                                            </p:txEl>
                                          </p:spTgt>
                                        </p:tgtEl>
                                        <p:attrNameLst>
                                          <p:attrName>ppt_x</p:attrName>
                                        </p:attrNameLst>
                                      </p:cBhvr>
                                      <p:tavLst>
                                        <p:tav tm="0">
                                          <p:val>
                                            <p:strVal val="#ppt_x-.2"/>
                                          </p:val>
                                        </p:tav>
                                        <p:tav tm="100000">
                                          <p:val>
                                            <p:strVal val="#ppt_x"/>
                                          </p:val>
                                        </p:tav>
                                      </p:tavLst>
                                    </p:anim>
                                    <p:anim calcmode="lin" valueType="num">
                                      <p:cBhvr>
                                        <p:cTn id="75" dur="1000" fill="hold"/>
                                        <p:tgtEl>
                                          <p:spTgt spid="119811">
                                            <p:txEl>
                                              <p:pRg st="5" end="5"/>
                                            </p:txEl>
                                          </p:spTgt>
                                        </p:tgtEl>
                                        <p:attrNameLst>
                                          <p:attrName>ppt_y</p:attrName>
                                        </p:attrNameLst>
                                      </p:cBhvr>
                                      <p:tavLst>
                                        <p:tav tm="0">
                                          <p:val>
                                            <p:strVal val="#ppt_y"/>
                                          </p:val>
                                        </p:tav>
                                        <p:tav tm="100000">
                                          <p:val>
                                            <p:strVal val="#ppt_y"/>
                                          </p:val>
                                        </p:tav>
                                      </p:tavLst>
                                    </p:anim>
                                    <p:animEffect transition="in" filter="fade">
                                      <p:cBhvr>
                                        <p:cTn id="76" dur="1000"/>
                                        <p:tgtEl>
                                          <p:spTgt spid="1198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animBg="1"/>
      <p:bldP spid="119811" grpId="0" build="p" animBg="1"/>
    </p:bld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0" y="381000"/>
            <a:ext cx="9144000" cy="990600"/>
          </a:xfrm>
          <a:solidFill>
            <a:srgbClr val="00FF00"/>
          </a:solidFill>
        </p:spPr>
        <p:txBody>
          <a:bodyPr/>
          <a:lstStyle/>
          <a:p>
            <a:pPr algn="l" eaLnBrk="1" hangingPunct="1">
              <a:defRPr/>
            </a:pPr>
            <a:r>
              <a:rPr lang="en-US" sz="4000" dirty="0" smtClean="0">
                <a:effectLst>
                  <a:outerShdw blurRad="38100" dist="38100" dir="2700000" algn="tl">
                    <a:srgbClr val="FFFFFF"/>
                  </a:outerShdw>
                </a:effectLst>
              </a:rPr>
              <a:t>  PLANNING is in UNO’s PLATFORM.</a:t>
            </a:r>
            <a:endParaRPr lang="en-US" sz="4000" dirty="0" smtClean="0"/>
          </a:p>
        </p:txBody>
      </p:sp>
      <p:sp>
        <p:nvSpPr>
          <p:cNvPr id="138243" name="Rectangle 3"/>
          <p:cNvSpPr>
            <a:spLocks noGrp="1" noChangeArrowheads="1"/>
          </p:cNvSpPr>
          <p:nvPr>
            <p:ph type="body" sz="half" idx="1"/>
          </p:nvPr>
        </p:nvSpPr>
        <p:spPr>
          <a:xfrm>
            <a:off x="0" y="1752600"/>
            <a:ext cx="4343400" cy="4800600"/>
          </a:xfrm>
          <a:solidFill>
            <a:srgbClr val="00FFFF"/>
          </a:solidFill>
        </p:spPr>
        <p:txBody>
          <a:bodyPr/>
          <a:lstStyle/>
          <a:p>
            <a:pPr eaLnBrk="1" hangingPunct="1">
              <a:buFontTx/>
              <a:buNone/>
              <a:defRPr/>
            </a:pPr>
            <a:r>
              <a:rPr lang="en-US" sz="2400" b="1" dirty="0" smtClean="0">
                <a:latin typeface="Arial" charset="0"/>
                <a:ea typeface="ヒラギノ角ゴ Pro W3" charset="0"/>
                <a:cs typeface="ヒラギノ角ゴ Pro W3" charset="0"/>
              </a:rPr>
              <a:t>    </a:t>
            </a:r>
            <a:r>
              <a:rPr lang="en-US" sz="2400" b="1" u="sng" dirty="0" smtClean="0">
                <a:latin typeface="Arial" charset="0"/>
                <a:ea typeface="ヒラギノ角ゴ Pro W3" charset="0"/>
                <a:cs typeface="ヒラギノ角ゴ Pro W3" charset="0"/>
              </a:rPr>
              <a:t> LEARNING BY DESIGN</a:t>
            </a:r>
          </a:p>
          <a:p>
            <a:pPr eaLnBrk="1" hangingPunct="1">
              <a:buFontTx/>
              <a:buNone/>
              <a:defRPr/>
            </a:pPr>
            <a:r>
              <a:rPr lang="en-US" sz="2400" b="1" dirty="0">
                <a:latin typeface="Arial" charset="0"/>
                <a:ea typeface="ヒラギノ角ゴ Pro W3" charset="0"/>
                <a:cs typeface="ヒラギノ角ゴ Pro W3" charset="0"/>
              </a:rPr>
              <a:t>	</a:t>
            </a:r>
            <a:r>
              <a:rPr lang="en-US" sz="2400" b="1" dirty="0" smtClean="0">
                <a:latin typeface="Arial" charset="0"/>
                <a:ea typeface="ヒラギノ角ゴ Pro W3" charset="0"/>
                <a:cs typeface="ヒラギノ角ゴ Pro W3" charset="0"/>
              </a:rPr>
              <a:t>    </a:t>
            </a:r>
            <a:r>
              <a:rPr lang="en-US" sz="2400" dirty="0" smtClean="0">
                <a:latin typeface="Arial" charset="0"/>
                <a:ea typeface="ヒラギノ角ゴ Pro W3" charset="0"/>
                <a:cs typeface="ヒラギノ角ゴ Pro W3" charset="0"/>
              </a:rPr>
              <a:t> (Dr. Grant Wiggins)</a:t>
            </a:r>
          </a:p>
          <a:p>
            <a:pPr eaLnBrk="1" hangingPunct="1">
              <a:buFontTx/>
              <a:buNone/>
              <a:defRPr/>
            </a:pPr>
            <a:endParaRPr lang="en-US" sz="2400" dirty="0">
              <a:latin typeface="Arial" charset="0"/>
              <a:ea typeface="ヒラギノ角ゴ Pro W3" charset="0"/>
              <a:cs typeface="ヒラギノ角ゴ Pro W3" charset="0"/>
            </a:endParaRPr>
          </a:p>
          <a:p>
            <a:pPr eaLnBrk="1" hangingPunct="1">
              <a:defRPr/>
            </a:pPr>
            <a:r>
              <a:rPr lang="en-US" b="1" dirty="0" smtClean="0">
                <a:latin typeface="Arial" charset="0"/>
                <a:ea typeface="ヒラギノ角ゴ Pro W3" charset="0"/>
                <a:cs typeface="ヒラギノ角ゴ Pro W3" charset="0"/>
              </a:rPr>
              <a:t>PACING</a:t>
            </a:r>
            <a:r>
              <a:rPr lang="en-US" dirty="0" smtClean="0">
                <a:latin typeface="Arial" charset="0"/>
                <a:ea typeface="ヒラギノ角ゴ Pro W3" charset="0"/>
                <a:cs typeface="ヒラギノ角ゴ Pro W3" charset="0"/>
              </a:rPr>
              <a:t>: Long-range time</a:t>
            </a:r>
            <a:r>
              <a:rPr lang="en-US" dirty="0">
                <a:latin typeface="Arial" charset="0"/>
                <a:ea typeface="ヒラギノ角ゴ Pro W3" charset="0"/>
                <a:cs typeface="ヒラギノ角ゴ Pro W3" charset="0"/>
              </a:rPr>
              <a:t>-line of topics, pages, </a:t>
            </a:r>
            <a:r>
              <a:rPr lang="en-US" dirty="0" smtClean="0">
                <a:latin typeface="Arial" charset="0"/>
                <a:ea typeface="ヒラギノ角ゴ Pro W3" charset="0"/>
                <a:cs typeface="ヒラギノ角ゴ Pro W3" charset="0"/>
              </a:rPr>
              <a:t>expectations</a:t>
            </a:r>
            <a:endParaRPr lang="en-US" dirty="0">
              <a:latin typeface="Arial" charset="0"/>
              <a:ea typeface="ヒラギノ角ゴ Pro W3" charset="0"/>
              <a:cs typeface="ヒラギノ角ゴ Pro W3" charset="0"/>
            </a:endParaRPr>
          </a:p>
          <a:p>
            <a:pPr marL="0" indent="0" eaLnBrk="1" hangingPunct="1">
              <a:buFontTx/>
              <a:buNone/>
              <a:defRPr/>
            </a:pPr>
            <a:r>
              <a:rPr lang="en-US" sz="2400" b="1" dirty="0" smtClean="0">
                <a:latin typeface="Arial" charset="0"/>
                <a:ea typeface="ヒラギノ角ゴ Pro W3" charset="0"/>
                <a:cs typeface="ヒラギノ角ゴ Pro W3" charset="0"/>
              </a:rPr>
              <a:t>  </a:t>
            </a:r>
            <a:r>
              <a:rPr lang="en-US" sz="2400" b="1" u="sng" dirty="0" smtClean="0">
                <a:latin typeface="Arial" charset="0"/>
                <a:ea typeface="ヒラギノ角ゴ Pro W3" charset="0"/>
                <a:cs typeface="ヒラギノ角ゴ Pro W3" charset="0"/>
              </a:rPr>
              <a:t>BACKWARD BY DESIGN</a:t>
            </a:r>
            <a:endParaRPr lang="en-US" sz="2400" b="1" u="sng" dirty="0">
              <a:latin typeface="Arial" charset="0"/>
              <a:ea typeface="ヒラギノ角ゴ Pro W3" charset="0"/>
              <a:cs typeface="ヒラギノ角ゴ Pro W3" charset="0"/>
            </a:endParaRPr>
          </a:p>
          <a:p>
            <a:pPr eaLnBrk="1" hangingPunct="1">
              <a:buFontTx/>
              <a:buNone/>
              <a:defRPr/>
            </a:pPr>
            <a:r>
              <a:rPr lang="en-US" dirty="0" smtClean="0">
                <a:latin typeface="Arial" charset="0"/>
                <a:ea typeface="ヒラギノ角ゴ Pro W3" charset="0"/>
                <a:cs typeface="ヒラギノ角ゴ Pro W3" charset="0"/>
              </a:rPr>
              <a:t>       The BIG IDEA? </a:t>
            </a:r>
          </a:p>
          <a:p>
            <a:pPr eaLnBrk="1" hangingPunct="1">
              <a:buFontTx/>
              <a:buNone/>
              <a:defRPr/>
            </a:pPr>
            <a:r>
              <a:rPr lang="en-US" dirty="0" smtClean="0">
                <a:latin typeface="Arial" charset="0"/>
                <a:ea typeface="ヒラギノ角ゴ Pro W3" charset="0"/>
                <a:cs typeface="ヒラギノ角ゴ Pro W3" charset="0"/>
              </a:rPr>
              <a:t>   Essential questions?</a:t>
            </a:r>
          </a:p>
          <a:p>
            <a:pPr eaLnBrk="1" hangingPunct="1">
              <a:buFontTx/>
              <a:buNone/>
              <a:defRPr/>
            </a:pPr>
            <a:r>
              <a:rPr lang="en-US" dirty="0" smtClean="0">
                <a:latin typeface="Arial" charset="0"/>
                <a:ea typeface="ヒラギノ角ゴ Pro W3" charset="0"/>
                <a:cs typeface="ヒラギノ角ゴ Pro W3" charset="0"/>
              </a:rPr>
              <a:t>Enduring understandings</a:t>
            </a:r>
            <a:endParaRPr lang="en-US" dirty="0">
              <a:latin typeface="Arial" charset="0"/>
              <a:ea typeface="ヒラギノ角ゴ Pro W3" charset="0"/>
              <a:cs typeface="ヒラギノ角ゴ Pro W3" charset="0"/>
            </a:endParaRPr>
          </a:p>
        </p:txBody>
      </p:sp>
      <p:sp>
        <p:nvSpPr>
          <p:cNvPr id="138244" name="Rectangle 4"/>
          <p:cNvSpPr>
            <a:spLocks noGrp="1" noChangeArrowheads="1"/>
          </p:cNvSpPr>
          <p:nvPr>
            <p:ph type="body" sz="half" idx="2"/>
          </p:nvPr>
        </p:nvSpPr>
        <p:spPr>
          <a:xfrm>
            <a:off x="4495800" y="1676400"/>
            <a:ext cx="4648200" cy="4876800"/>
          </a:xfrm>
          <a:solidFill>
            <a:srgbClr val="00FFFF"/>
          </a:solidFill>
        </p:spPr>
        <p:txBody>
          <a:bodyPr/>
          <a:lstStyle/>
          <a:p>
            <a:pPr eaLnBrk="1" hangingPunct="1">
              <a:buFontTx/>
              <a:buNone/>
            </a:pPr>
            <a:r>
              <a:rPr lang="en-US">
                <a:latin typeface="Arial" charset="0"/>
                <a:ea typeface="ヒラギノ角ゴ Pro W3" charset="0"/>
                <a:cs typeface="ヒラギノ角ゴ Pro W3" charset="0"/>
              </a:rPr>
              <a:t> PLANNING’s 3 areas:</a:t>
            </a:r>
          </a:p>
          <a:p>
            <a:pPr eaLnBrk="1" hangingPunct="1">
              <a:buFontTx/>
              <a:buNone/>
            </a:pPr>
            <a:r>
              <a:rPr lang="en-US">
                <a:latin typeface="Arial" charset="0"/>
                <a:ea typeface="ヒラギノ角ゴ Pro W3" charset="0"/>
                <a:cs typeface="ヒラギノ角ゴ Pro W3" charset="0"/>
              </a:rPr>
              <a:t>    1. </a:t>
            </a:r>
            <a:r>
              <a:rPr lang="en-US" b="1" u="sng">
                <a:latin typeface="Arial" charset="0"/>
                <a:ea typeface="ヒラギノ角ゴ Pro W3" charset="0"/>
                <a:cs typeface="ヒラギノ角ゴ Pro W3" charset="0"/>
              </a:rPr>
              <a:t>CONTENT</a:t>
            </a:r>
            <a:endParaRPr lang="en-US" b="1">
              <a:latin typeface="Arial" charset="0"/>
              <a:ea typeface="ヒラギノ角ゴ Pro W3" charset="0"/>
              <a:cs typeface="ヒラギノ角ゴ Pro W3" charset="0"/>
            </a:endParaRPr>
          </a:p>
          <a:p>
            <a:pPr eaLnBrk="1" hangingPunct="1">
              <a:buFontTx/>
              <a:buNone/>
            </a:pPr>
            <a:r>
              <a:rPr lang="en-US">
                <a:latin typeface="Arial" charset="0"/>
                <a:ea typeface="ヒラギノ角ゴ Pro W3" charset="0"/>
                <a:cs typeface="ヒラギノ角ゴ Pro W3" charset="0"/>
              </a:rPr>
              <a:t>         (what is to be taught)</a:t>
            </a:r>
          </a:p>
          <a:p>
            <a:pPr eaLnBrk="1" hangingPunct="1">
              <a:buFontTx/>
              <a:buNone/>
            </a:pPr>
            <a:r>
              <a:rPr lang="en-US">
                <a:latin typeface="Arial" charset="0"/>
                <a:ea typeface="ヒラギノ角ゴ Pro W3" charset="0"/>
                <a:cs typeface="ヒラギノ角ゴ Pro W3" charset="0"/>
              </a:rPr>
              <a:t>	 2. </a:t>
            </a:r>
            <a:r>
              <a:rPr lang="en-US" b="1" u="sng">
                <a:latin typeface="Arial" charset="0"/>
                <a:ea typeface="ヒラギノ角ゴ Pro W3" charset="0"/>
                <a:cs typeface="ヒラギノ角ゴ Pro W3" charset="0"/>
              </a:rPr>
              <a:t>PROCESS</a:t>
            </a:r>
            <a:endParaRPr lang="en-US" b="1">
              <a:latin typeface="Arial" charset="0"/>
              <a:ea typeface="ヒラギノ角ゴ Pro W3" charset="0"/>
              <a:cs typeface="ヒラギノ角ゴ Pro W3" charset="0"/>
            </a:endParaRPr>
          </a:p>
          <a:p>
            <a:pPr eaLnBrk="1" hangingPunct="1">
              <a:buFontTx/>
              <a:buNone/>
            </a:pPr>
            <a:r>
              <a:rPr lang="en-US">
                <a:latin typeface="Arial" charset="0"/>
                <a:ea typeface="ヒラギノ角ゴ Pro W3" charset="0"/>
                <a:cs typeface="ヒラギノ角ゴ Pro W3" charset="0"/>
              </a:rPr>
              <a:t>         (how to to teach it:    </a:t>
            </a:r>
          </a:p>
          <a:p>
            <a:pPr eaLnBrk="1" hangingPunct="1">
              <a:buFontTx/>
              <a:buNone/>
            </a:pPr>
            <a:r>
              <a:rPr lang="en-US">
                <a:latin typeface="Arial" charset="0"/>
                <a:ea typeface="ヒラギノ角ゴ Pro W3" charset="0"/>
                <a:cs typeface="ヒラギノ角ゴ Pro W3" charset="0"/>
              </a:rPr>
              <a:t>		  listing activities)</a:t>
            </a:r>
          </a:p>
          <a:p>
            <a:pPr eaLnBrk="1" hangingPunct="1">
              <a:buFontTx/>
              <a:buNone/>
            </a:pPr>
            <a:r>
              <a:rPr lang="en-US">
                <a:latin typeface="Arial" charset="0"/>
                <a:ea typeface="ヒラギノ角ゴ Pro W3" charset="0"/>
                <a:cs typeface="ヒラギノ角ゴ Pro W3" charset="0"/>
              </a:rPr>
              <a:t>	 3. </a:t>
            </a:r>
            <a:r>
              <a:rPr lang="en-US" b="1" u="sng">
                <a:latin typeface="Arial" charset="0"/>
                <a:ea typeface="ヒラギノ角ゴ Pro W3" charset="0"/>
                <a:cs typeface="ヒラギノ角ゴ Pro W3" charset="0"/>
              </a:rPr>
              <a:t>PRODUCT</a:t>
            </a:r>
          </a:p>
          <a:p>
            <a:pPr eaLnBrk="1" hangingPunct="1">
              <a:buFontTx/>
              <a:buNone/>
            </a:pPr>
            <a:r>
              <a:rPr lang="en-US">
                <a:latin typeface="Arial" charset="0"/>
                <a:ea typeface="ヒラギノ角ゴ Pro W3" charset="0"/>
                <a:cs typeface="ヒラギノ角ゴ Pro W3" charset="0"/>
              </a:rPr>
              <a:t>         (how students    	   </a:t>
            </a:r>
          </a:p>
          <a:p>
            <a:pPr eaLnBrk="1" hangingPunct="1">
              <a:buFontTx/>
              <a:buNone/>
            </a:pPr>
            <a:r>
              <a:rPr lang="en-US">
                <a:latin typeface="Arial" charset="0"/>
                <a:ea typeface="ヒラギノ角ゴ Pro W3" charset="0"/>
                <a:cs typeface="ヒラギノ角ゴ Pro W3" charset="0"/>
              </a:rPr>
              <a:t>          demonstrate learning)</a:t>
            </a:r>
          </a:p>
          <a:p>
            <a:pPr eaLnBrk="1" hangingPunct="1"/>
            <a:endParaRPr lang="en-US">
              <a:latin typeface="Arial" charset="0"/>
              <a:ea typeface="ヒラギノ角ゴ Pro W3" charset="0"/>
              <a:cs typeface="ヒラギノ角ゴ Pro W3"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fade">
                                      <p:cBhvr>
                                        <p:cTn id="7" dur="193" decel="100000"/>
                                        <p:tgtEl>
                                          <p:spTgt spid="138242"/>
                                        </p:tgtEl>
                                      </p:cBhvr>
                                    </p:animEffect>
                                    <p:animScale>
                                      <p:cBhvr>
                                        <p:cTn id="8" dur="193" decel="100000"/>
                                        <p:tgtEl>
                                          <p:spTgt spid="138242"/>
                                        </p:tgtEl>
                                      </p:cBhvr>
                                      <p:from x="10000" y="10000"/>
                                      <p:to x="200000" y="450000"/>
                                    </p:animScale>
                                    <p:animScale>
                                      <p:cBhvr>
                                        <p:cTn id="9" dur="308" accel="100000" fill="hold">
                                          <p:stCondLst>
                                            <p:cond delay="193"/>
                                          </p:stCondLst>
                                        </p:cTn>
                                        <p:tgtEl>
                                          <p:spTgt spid="138242"/>
                                        </p:tgtEl>
                                      </p:cBhvr>
                                      <p:from x="200000" y="450000"/>
                                      <p:to x="100000" y="100000"/>
                                    </p:animScale>
                                    <p:set>
                                      <p:cBhvr>
                                        <p:cTn id="10" dur="193" fill="hold"/>
                                        <p:tgtEl>
                                          <p:spTgt spid="138242"/>
                                        </p:tgtEl>
                                        <p:attrNameLst>
                                          <p:attrName>ppt_x</p:attrName>
                                        </p:attrNameLst>
                                      </p:cBhvr>
                                      <p:to>
                                        <p:strVal val="(0.5)"/>
                                      </p:to>
                                    </p:set>
                                    <p:anim from="(0.5)" to="(#ppt_x)" calcmode="lin" valueType="num">
                                      <p:cBhvr>
                                        <p:cTn id="11" dur="308" accel="100000" fill="hold">
                                          <p:stCondLst>
                                            <p:cond delay="193"/>
                                          </p:stCondLst>
                                        </p:cTn>
                                        <p:tgtEl>
                                          <p:spTgt spid="138242"/>
                                        </p:tgtEl>
                                        <p:attrNameLst>
                                          <p:attrName>ppt_x</p:attrName>
                                        </p:attrNameLst>
                                      </p:cBhvr>
                                    </p:anim>
                                    <p:set>
                                      <p:cBhvr>
                                        <p:cTn id="12" dur="193" fill="hold"/>
                                        <p:tgtEl>
                                          <p:spTgt spid="138242"/>
                                        </p:tgtEl>
                                        <p:attrNameLst>
                                          <p:attrName>ppt_y</p:attrName>
                                        </p:attrNameLst>
                                      </p:cBhvr>
                                      <p:to>
                                        <p:strVal val="(#ppt_y+0.4)"/>
                                      </p:to>
                                    </p:set>
                                    <p:anim from="(#ppt_y+0.4)" to="(#ppt_y)" calcmode="lin" valueType="num">
                                      <p:cBhvr>
                                        <p:cTn id="13" dur="308" accel="100000" fill="hold">
                                          <p:stCondLst>
                                            <p:cond delay="193"/>
                                          </p:stCondLst>
                                        </p:cTn>
                                        <p:tgtEl>
                                          <p:spTgt spid="13824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4" presetClass="entr" presetSubtype="0" accel="100000" fill="hold" grpId="0" nodeType="clickEffect">
                                  <p:stCondLst>
                                    <p:cond delay="0"/>
                                  </p:stCondLst>
                                  <p:childTnLst>
                                    <p:set>
                                      <p:cBhvr>
                                        <p:cTn id="17" dur="1" fill="hold">
                                          <p:stCondLst>
                                            <p:cond delay="0"/>
                                          </p:stCondLst>
                                        </p:cTn>
                                        <p:tgtEl>
                                          <p:spTgt spid="138243">
                                            <p:bg/>
                                          </p:spTgt>
                                        </p:tgtEl>
                                        <p:attrNameLst>
                                          <p:attrName>style.visibility</p:attrName>
                                        </p:attrNameLst>
                                      </p:cBhvr>
                                      <p:to>
                                        <p:strVal val="visible"/>
                                      </p:to>
                                    </p:set>
                                    <p:anim calcmode="lin" valueType="num">
                                      <p:cBhvr>
                                        <p:cTn id="18" dur="500" fill="hold"/>
                                        <p:tgtEl>
                                          <p:spTgt spid="138243">
                                            <p:bg/>
                                          </p:spTgt>
                                        </p:tgtEl>
                                        <p:attrNameLst>
                                          <p:attrName>ppt_w</p:attrName>
                                        </p:attrNameLst>
                                      </p:cBhvr>
                                      <p:tavLst>
                                        <p:tav tm="0">
                                          <p:val>
                                            <p:strVal val="#ppt_w*0.05"/>
                                          </p:val>
                                        </p:tav>
                                        <p:tav tm="100000">
                                          <p:val>
                                            <p:strVal val="#ppt_w"/>
                                          </p:val>
                                        </p:tav>
                                      </p:tavLst>
                                    </p:anim>
                                    <p:anim calcmode="lin" valueType="num">
                                      <p:cBhvr>
                                        <p:cTn id="19" dur="500" fill="hold"/>
                                        <p:tgtEl>
                                          <p:spTgt spid="138243">
                                            <p:bg/>
                                          </p:spTgt>
                                        </p:tgtEl>
                                        <p:attrNameLst>
                                          <p:attrName>ppt_h</p:attrName>
                                        </p:attrNameLst>
                                      </p:cBhvr>
                                      <p:tavLst>
                                        <p:tav tm="0">
                                          <p:val>
                                            <p:strVal val="#ppt_h"/>
                                          </p:val>
                                        </p:tav>
                                        <p:tav tm="100000">
                                          <p:val>
                                            <p:strVal val="#ppt_h"/>
                                          </p:val>
                                        </p:tav>
                                      </p:tavLst>
                                    </p:anim>
                                    <p:anim calcmode="lin" valueType="num">
                                      <p:cBhvr>
                                        <p:cTn id="20" dur="500" fill="hold"/>
                                        <p:tgtEl>
                                          <p:spTgt spid="138243">
                                            <p:bg/>
                                          </p:spTgt>
                                        </p:tgtEl>
                                        <p:attrNameLst>
                                          <p:attrName>ppt_x</p:attrName>
                                        </p:attrNameLst>
                                      </p:cBhvr>
                                      <p:tavLst>
                                        <p:tav tm="0">
                                          <p:val>
                                            <p:strVal val="#ppt_x-.2"/>
                                          </p:val>
                                        </p:tav>
                                        <p:tav tm="100000">
                                          <p:val>
                                            <p:strVal val="#ppt_x"/>
                                          </p:val>
                                        </p:tav>
                                      </p:tavLst>
                                    </p:anim>
                                    <p:anim calcmode="lin" valueType="num">
                                      <p:cBhvr>
                                        <p:cTn id="21" dur="500" fill="hold"/>
                                        <p:tgtEl>
                                          <p:spTgt spid="138243">
                                            <p:bg/>
                                          </p:spTgt>
                                        </p:tgtEl>
                                        <p:attrNameLst>
                                          <p:attrName>ppt_y</p:attrName>
                                        </p:attrNameLst>
                                      </p:cBhvr>
                                      <p:tavLst>
                                        <p:tav tm="0">
                                          <p:val>
                                            <p:strVal val="#ppt_y"/>
                                          </p:val>
                                        </p:tav>
                                        <p:tav tm="100000">
                                          <p:val>
                                            <p:strVal val="#ppt_y"/>
                                          </p:val>
                                        </p:tav>
                                      </p:tavLst>
                                    </p:anim>
                                    <p:animEffect transition="in" filter="fade">
                                      <p:cBhvr>
                                        <p:cTn id="22" dur="500"/>
                                        <p:tgtEl>
                                          <p:spTgt spid="138243">
                                            <p:bg/>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4" presetClass="entr" presetSubtype="0" accel="100000" fill="hold" grpId="0" nodeType="clickEffect">
                                  <p:stCondLst>
                                    <p:cond delay="0"/>
                                  </p:stCondLst>
                                  <p:childTnLst>
                                    <p:set>
                                      <p:cBhvr>
                                        <p:cTn id="26" dur="1" fill="hold">
                                          <p:stCondLst>
                                            <p:cond delay="0"/>
                                          </p:stCondLst>
                                        </p:cTn>
                                        <p:tgtEl>
                                          <p:spTgt spid="138243">
                                            <p:txEl>
                                              <p:pRg st="0" end="0"/>
                                            </p:txEl>
                                          </p:spTgt>
                                        </p:tgtEl>
                                        <p:attrNameLst>
                                          <p:attrName>style.visibility</p:attrName>
                                        </p:attrNameLst>
                                      </p:cBhvr>
                                      <p:to>
                                        <p:strVal val="visible"/>
                                      </p:to>
                                    </p:set>
                                    <p:anim calcmode="lin" valueType="num">
                                      <p:cBhvr>
                                        <p:cTn id="27" dur="500" fill="hold"/>
                                        <p:tgtEl>
                                          <p:spTgt spid="138243">
                                            <p:txEl>
                                              <p:pRg st="0" end="0"/>
                                            </p:txEl>
                                          </p:spTgt>
                                        </p:tgtEl>
                                        <p:attrNameLst>
                                          <p:attrName>ppt_w</p:attrName>
                                        </p:attrNameLst>
                                      </p:cBhvr>
                                      <p:tavLst>
                                        <p:tav tm="0">
                                          <p:val>
                                            <p:strVal val="#ppt_w*0.05"/>
                                          </p:val>
                                        </p:tav>
                                        <p:tav tm="100000">
                                          <p:val>
                                            <p:strVal val="#ppt_w"/>
                                          </p:val>
                                        </p:tav>
                                      </p:tavLst>
                                    </p:anim>
                                    <p:anim calcmode="lin" valueType="num">
                                      <p:cBhvr>
                                        <p:cTn id="28" dur="500" fill="hold"/>
                                        <p:tgtEl>
                                          <p:spTgt spid="138243">
                                            <p:txEl>
                                              <p:pRg st="0" end="0"/>
                                            </p:txEl>
                                          </p:spTgt>
                                        </p:tgtEl>
                                        <p:attrNameLst>
                                          <p:attrName>ppt_h</p:attrName>
                                        </p:attrNameLst>
                                      </p:cBhvr>
                                      <p:tavLst>
                                        <p:tav tm="0">
                                          <p:val>
                                            <p:strVal val="#ppt_h"/>
                                          </p:val>
                                        </p:tav>
                                        <p:tav tm="100000">
                                          <p:val>
                                            <p:strVal val="#ppt_h"/>
                                          </p:val>
                                        </p:tav>
                                      </p:tavLst>
                                    </p:anim>
                                    <p:anim calcmode="lin" valueType="num">
                                      <p:cBhvr>
                                        <p:cTn id="29" dur="500" fill="hold"/>
                                        <p:tgtEl>
                                          <p:spTgt spid="138243">
                                            <p:txEl>
                                              <p:pRg st="0" end="0"/>
                                            </p:txEl>
                                          </p:spTgt>
                                        </p:tgtEl>
                                        <p:attrNameLst>
                                          <p:attrName>ppt_x</p:attrName>
                                        </p:attrNameLst>
                                      </p:cBhvr>
                                      <p:tavLst>
                                        <p:tav tm="0">
                                          <p:val>
                                            <p:strVal val="#ppt_x-.2"/>
                                          </p:val>
                                        </p:tav>
                                        <p:tav tm="100000">
                                          <p:val>
                                            <p:strVal val="#ppt_x"/>
                                          </p:val>
                                        </p:tav>
                                      </p:tavLst>
                                    </p:anim>
                                    <p:anim calcmode="lin" valueType="num">
                                      <p:cBhvr>
                                        <p:cTn id="30" dur="500" fill="hold"/>
                                        <p:tgtEl>
                                          <p:spTgt spid="138243">
                                            <p:txEl>
                                              <p:pRg st="0" end="0"/>
                                            </p:txEl>
                                          </p:spTgt>
                                        </p:tgtEl>
                                        <p:attrNameLst>
                                          <p:attrName>ppt_y</p:attrName>
                                        </p:attrNameLst>
                                      </p:cBhvr>
                                      <p:tavLst>
                                        <p:tav tm="0">
                                          <p:val>
                                            <p:strVal val="#ppt_y"/>
                                          </p:val>
                                        </p:tav>
                                        <p:tav tm="100000">
                                          <p:val>
                                            <p:strVal val="#ppt_y"/>
                                          </p:val>
                                        </p:tav>
                                      </p:tavLst>
                                    </p:anim>
                                    <p:animEffect transition="in" filter="fade">
                                      <p:cBhvr>
                                        <p:cTn id="31" dur="500"/>
                                        <p:tgtEl>
                                          <p:spTgt spid="138243">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4" presetClass="entr" presetSubtype="0" accel="100000" fill="hold" grpId="0" nodeType="clickEffect">
                                  <p:stCondLst>
                                    <p:cond delay="0"/>
                                  </p:stCondLst>
                                  <p:childTnLst>
                                    <p:set>
                                      <p:cBhvr>
                                        <p:cTn id="35" dur="1" fill="hold">
                                          <p:stCondLst>
                                            <p:cond delay="0"/>
                                          </p:stCondLst>
                                        </p:cTn>
                                        <p:tgtEl>
                                          <p:spTgt spid="138243">
                                            <p:txEl>
                                              <p:pRg st="1" end="1"/>
                                            </p:txEl>
                                          </p:spTgt>
                                        </p:tgtEl>
                                        <p:attrNameLst>
                                          <p:attrName>style.visibility</p:attrName>
                                        </p:attrNameLst>
                                      </p:cBhvr>
                                      <p:to>
                                        <p:strVal val="visible"/>
                                      </p:to>
                                    </p:set>
                                    <p:anim calcmode="lin" valueType="num">
                                      <p:cBhvr>
                                        <p:cTn id="36" dur="500" fill="hold"/>
                                        <p:tgtEl>
                                          <p:spTgt spid="138243">
                                            <p:txEl>
                                              <p:pRg st="1" end="1"/>
                                            </p:txEl>
                                          </p:spTgt>
                                        </p:tgtEl>
                                        <p:attrNameLst>
                                          <p:attrName>ppt_w</p:attrName>
                                        </p:attrNameLst>
                                      </p:cBhvr>
                                      <p:tavLst>
                                        <p:tav tm="0">
                                          <p:val>
                                            <p:strVal val="#ppt_w*0.05"/>
                                          </p:val>
                                        </p:tav>
                                        <p:tav tm="100000">
                                          <p:val>
                                            <p:strVal val="#ppt_w"/>
                                          </p:val>
                                        </p:tav>
                                      </p:tavLst>
                                    </p:anim>
                                    <p:anim calcmode="lin" valueType="num">
                                      <p:cBhvr>
                                        <p:cTn id="37" dur="500" fill="hold"/>
                                        <p:tgtEl>
                                          <p:spTgt spid="138243">
                                            <p:txEl>
                                              <p:pRg st="1" end="1"/>
                                            </p:txEl>
                                          </p:spTgt>
                                        </p:tgtEl>
                                        <p:attrNameLst>
                                          <p:attrName>ppt_h</p:attrName>
                                        </p:attrNameLst>
                                      </p:cBhvr>
                                      <p:tavLst>
                                        <p:tav tm="0">
                                          <p:val>
                                            <p:strVal val="#ppt_h"/>
                                          </p:val>
                                        </p:tav>
                                        <p:tav tm="100000">
                                          <p:val>
                                            <p:strVal val="#ppt_h"/>
                                          </p:val>
                                        </p:tav>
                                      </p:tavLst>
                                    </p:anim>
                                    <p:anim calcmode="lin" valueType="num">
                                      <p:cBhvr>
                                        <p:cTn id="38" dur="500" fill="hold"/>
                                        <p:tgtEl>
                                          <p:spTgt spid="138243">
                                            <p:txEl>
                                              <p:pRg st="1" end="1"/>
                                            </p:txEl>
                                          </p:spTgt>
                                        </p:tgtEl>
                                        <p:attrNameLst>
                                          <p:attrName>ppt_x</p:attrName>
                                        </p:attrNameLst>
                                      </p:cBhvr>
                                      <p:tavLst>
                                        <p:tav tm="0">
                                          <p:val>
                                            <p:strVal val="#ppt_x-.2"/>
                                          </p:val>
                                        </p:tav>
                                        <p:tav tm="100000">
                                          <p:val>
                                            <p:strVal val="#ppt_x"/>
                                          </p:val>
                                        </p:tav>
                                      </p:tavLst>
                                    </p:anim>
                                    <p:anim calcmode="lin" valueType="num">
                                      <p:cBhvr>
                                        <p:cTn id="39" dur="500" fill="hold"/>
                                        <p:tgtEl>
                                          <p:spTgt spid="138243">
                                            <p:txEl>
                                              <p:pRg st="1" end="1"/>
                                            </p:txEl>
                                          </p:spTgt>
                                        </p:tgtEl>
                                        <p:attrNameLst>
                                          <p:attrName>ppt_y</p:attrName>
                                        </p:attrNameLst>
                                      </p:cBhvr>
                                      <p:tavLst>
                                        <p:tav tm="0">
                                          <p:val>
                                            <p:strVal val="#ppt_y"/>
                                          </p:val>
                                        </p:tav>
                                        <p:tav tm="100000">
                                          <p:val>
                                            <p:strVal val="#ppt_y"/>
                                          </p:val>
                                        </p:tav>
                                      </p:tavLst>
                                    </p:anim>
                                    <p:animEffect transition="in" filter="fade">
                                      <p:cBhvr>
                                        <p:cTn id="40" dur="500"/>
                                        <p:tgtEl>
                                          <p:spTgt spid="138243">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4" presetClass="entr" presetSubtype="0" accel="100000" fill="hold" grpId="0" nodeType="clickEffect">
                                  <p:stCondLst>
                                    <p:cond delay="0"/>
                                  </p:stCondLst>
                                  <p:childTnLst>
                                    <p:set>
                                      <p:cBhvr>
                                        <p:cTn id="44" dur="1" fill="hold">
                                          <p:stCondLst>
                                            <p:cond delay="0"/>
                                          </p:stCondLst>
                                        </p:cTn>
                                        <p:tgtEl>
                                          <p:spTgt spid="138243">
                                            <p:txEl>
                                              <p:pRg st="3" end="3"/>
                                            </p:txEl>
                                          </p:spTgt>
                                        </p:tgtEl>
                                        <p:attrNameLst>
                                          <p:attrName>style.visibility</p:attrName>
                                        </p:attrNameLst>
                                      </p:cBhvr>
                                      <p:to>
                                        <p:strVal val="visible"/>
                                      </p:to>
                                    </p:set>
                                    <p:anim calcmode="lin" valueType="num">
                                      <p:cBhvr>
                                        <p:cTn id="45" dur="500" fill="hold"/>
                                        <p:tgtEl>
                                          <p:spTgt spid="138243">
                                            <p:txEl>
                                              <p:pRg st="3" end="3"/>
                                            </p:txEl>
                                          </p:spTgt>
                                        </p:tgtEl>
                                        <p:attrNameLst>
                                          <p:attrName>ppt_w</p:attrName>
                                        </p:attrNameLst>
                                      </p:cBhvr>
                                      <p:tavLst>
                                        <p:tav tm="0">
                                          <p:val>
                                            <p:strVal val="#ppt_w*0.05"/>
                                          </p:val>
                                        </p:tav>
                                        <p:tav tm="100000">
                                          <p:val>
                                            <p:strVal val="#ppt_w"/>
                                          </p:val>
                                        </p:tav>
                                      </p:tavLst>
                                    </p:anim>
                                    <p:anim calcmode="lin" valueType="num">
                                      <p:cBhvr>
                                        <p:cTn id="46" dur="500" fill="hold"/>
                                        <p:tgtEl>
                                          <p:spTgt spid="138243">
                                            <p:txEl>
                                              <p:pRg st="3" end="3"/>
                                            </p:txEl>
                                          </p:spTgt>
                                        </p:tgtEl>
                                        <p:attrNameLst>
                                          <p:attrName>ppt_h</p:attrName>
                                        </p:attrNameLst>
                                      </p:cBhvr>
                                      <p:tavLst>
                                        <p:tav tm="0">
                                          <p:val>
                                            <p:strVal val="#ppt_h"/>
                                          </p:val>
                                        </p:tav>
                                        <p:tav tm="100000">
                                          <p:val>
                                            <p:strVal val="#ppt_h"/>
                                          </p:val>
                                        </p:tav>
                                      </p:tavLst>
                                    </p:anim>
                                    <p:anim calcmode="lin" valueType="num">
                                      <p:cBhvr>
                                        <p:cTn id="47" dur="500" fill="hold"/>
                                        <p:tgtEl>
                                          <p:spTgt spid="138243">
                                            <p:txEl>
                                              <p:pRg st="3" end="3"/>
                                            </p:txEl>
                                          </p:spTgt>
                                        </p:tgtEl>
                                        <p:attrNameLst>
                                          <p:attrName>ppt_x</p:attrName>
                                        </p:attrNameLst>
                                      </p:cBhvr>
                                      <p:tavLst>
                                        <p:tav tm="0">
                                          <p:val>
                                            <p:strVal val="#ppt_x-.2"/>
                                          </p:val>
                                        </p:tav>
                                        <p:tav tm="100000">
                                          <p:val>
                                            <p:strVal val="#ppt_x"/>
                                          </p:val>
                                        </p:tav>
                                      </p:tavLst>
                                    </p:anim>
                                    <p:anim calcmode="lin" valueType="num">
                                      <p:cBhvr>
                                        <p:cTn id="48" dur="500" fill="hold"/>
                                        <p:tgtEl>
                                          <p:spTgt spid="138243">
                                            <p:txEl>
                                              <p:pRg st="3" end="3"/>
                                            </p:txEl>
                                          </p:spTgt>
                                        </p:tgtEl>
                                        <p:attrNameLst>
                                          <p:attrName>ppt_y</p:attrName>
                                        </p:attrNameLst>
                                      </p:cBhvr>
                                      <p:tavLst>
                                        <p:tav tm="0">
                                          <p:val>
                                            <p:strVal val="#ppt_y"/>
                                          </p:val>
                                        </p:tav>
                                        <p:tav tm="100000">
                                          <p:val>
                                            <p:strVal val="#ppt_y"/>
                                          </p:val>
                                        </p:tav>
                                      </p:tavLst>
                                    </p:anim>
                                    <p:animEffect transition="in" filter="fade">
                                      <p:cBhvr>
                                        <p:cTn id="49" dur="500"/>
                                        <p:tgtEl>
                                          <p:spTgt spid="138243">
                                            <p:txEl>
                                              <p:pRg st="3" end="3"/>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4" presetClass="entr" presetSubtype="0" accel="100000" fill="hold" grpId="0" nodeType="clickEffect">
                                  <p:stCondLst>
                                    <p:cond delay="0"/>
                                  </p:stCondLst>
                                  <p:childTnLst>
                                    <p:set>
                                      <p:cBhvr>
                                        <p:cTn id="53" dur="1" fill="hold">
                                          <p:stCondLst>
                                            <p:cond delay="0"/>
                                          </p:stCondLst>
                                        </p:cTn>
                                        <p:tgtEl>
                                          <p:spTgt spid="138243">
                                            <p:txEl>
                                              <p:pRg st="4" end="4"/>
                                            </p:txEl>
                                          </p:spTgt>
                                        </p:tgtEl>
                                        <p:attrNameLst>
                                          <p:attrName>style.visibility</p:attrName>
                                        </p:attrNameLst>
                                      </p:cBhvr>
                                      <p:to>
                                        <p:strVal val="visible"/>
                                      </p:to>
                                    </p:set>
                                    <p:anim calcmode="lin" valueType="num">
                                      <p:cBhvr>
                                        <p:cTn id="54" dur="500" fill="hold"/>
                                        <p:tgtEl>
                                          <p:spTgt spid="138243">
                                            <p:txEl>
                                              <p:pRg st="4" end="4"/>
                                            </p:txEl>
                                          </p:spTgt>
                                        </p:tgtEl>
                                        <p:attrNameLst>
                                          <p:attrName>ppt_w</p:attrName>
                                        </p:attrNameLst>
                                      </p:cBhvr>
                                      <p:tavLst>
                                        <p:tav tm="0">
                                          <p:val>
                                            <p:strVal val="#ppt_w*0.05"/>
                                          </p:val>
                                        </p:tav>
                                        <p:tav tm="100000">
                                          <p:val>
                                            <p:strVal val="#ppt_w"/>
                                          </p:val>
                                        </p:tav>
                                      </p:tavLst>
                                    </p:anim>
                                    <p:anim calcmode="lin" valueType="num">
                                      <p:cBhvr>
                                        <p:cTn id="55" dur="500" fill="hold"/>
                                        <p:tgtEl>
                                          <p:spTgt spid="138243">
                                            <p:txEl>
                                              <p:pRg st="4" end="4"/>
                                            </p:txEl>
                                          </p:spTgt>
                                        </p:tgtEl>
                                        <p:attrNameLst>
                                          <p:attrName>ppt_h</p:attrName>
                                        </p:attrNameLst>
                                      </p:cBhvr>
                                      <p:tavLst>
                                        <p:tav tm="0">
                                          <p:val>
                                            <p:strVal val="#ppt_h"/>
                                          </p:val>
                                        </p:tav>
                                        <p:tav tm="100000">
                                          <p:val>
                                            <p:strVal val="#ppt_h"/>
                                          </p:val>
                                        </p:tav>
                                      </p:tavLst>
                                    </p:anim>
                                    <p:anim calcmode="lin" valueType="num">
                                      <p:cBhvr>
                                        <p:cTn id="56" dur="500" fill="hold"/>
                                        <p:tgtEl>
                                          <p:spTgt spid="138243">
                                            <p:txEl>
                                              <p:pRg st="4" end="4"/>
                                            </p:txEl>
                                          </p:spTgt>
                                        </p:tgtEl>
                                        <p:attrNameLst>
                                          <p:attrName>ppt_x</p:attrName>
                                        </p:attrNameLst>
                                      </p:cBhvr>
                                      <p:tavLst>
                                        <p:tav tm="0">
                                          <p:val>
                                            <p:strVal val="#ppt_x-.2"/>
                                          </p:val>
                                        </p:tav>
                                        <p:tav tm="100000">
                                          <p:val>
                                            <p:strVal val="#ppt_x"/>
                                          </p:val>
                                        </p:tav>
                                      </p:tavLst>
                                    </p:anim>
                                    <p:anim calcmode="lin" valueType="num">
                                      <p:cBhvr>
                                        <p:cTn id="57" dur="500" fill="hold"/>
                                        <p:tgtEl>
                                          <p:spTgt spid="138243">
                                            <p:txEl>
                                              <p:pRg st="4" end="4"/>
                                            </p:txEl>
                                          </p:spTgt>
                                        </p:tgtEl>
                                        <p:attrNameLst>
                                          <p:attrName>ppt_y</p:attrName>
                                        </p:attrNameLst>
                                      </p:cBhvr>
                                      <p:tavLst>
                                        <p:tav tm="0">
                                          <p:val>
                                            <p:strVal val="#ppt_y"/>
                                          </p:val>
                                        </p:tav>
                                        <p:tav tm="100000">
                                          <p:val>
                                            <p:strVal val="#ppt_y"/>
                                          </p:val>
                                        </p:tav>
                                      </p:tavLst>
                                    </p:anim>
                                    <p:animEffect transition="in" filter="fade">
                                      <p:cBhvr>
                                        <p:cTn id="58" dur="500"/>
                                        <p:tgtEl>
                                          <p:spTgt spid="138243">
                                            <p:txEl>
                                              <p:pRg st="4" end="4"/>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4" presetClass="entr" presetSubtype="0" accel="100000" fill="hold" grpId="0" nodeType="clickEffect">
                                  <p:stCondLst>
                                    <p:cond delay="0"/>
                                  </p:stCondLst>
                                  <p:childTnLst>
                                    <p:set>
                                      <p:cBhvr>
                                        <p:cTn id="62" dur="1" fill="hold">
                                          <p:stCondLst>
                                            <p:cond delay="0"/>
                                          </p:stCondLst>
                                        </p:cTn>
                                        <p:tgtEl>
                                          <p:spTgt spid="138243">
                                            <p:txEl>
                                              <p:pRg st="5" end="5"/>
                                            </p:txEl>
                                          </p:spTgt>
                                        </p:tgtEl>
                                        <p:attrNameLst>
                                          <p:attrName>style.visibility</p:attrName>
                                        </p:attrNameLst>
                                      </p:cBhvr>
                                      <p:to>
                                        <p:strVal val="visible"/>
                                      </p:to>
                                    </p:set>
                                    <p:anim calcmode="lin" valueType="num">
                                      <p:cBhvr>
                                        <p:cTn id="63" dur="500" fill="hold"/>
                                        <p:tgtEl>
                                          <p:spTgt spid="138243">
                                            <p:txEl>
                                              <p:pRg st="5" end="5"/>
                                            </p:txEl>
                                          </p:spTgt>
                                        </p:tgtEl>
                                        <p:attrNameLst>
                                          <p:attrName>ppt_w</p:attrName>
                                        </p:attrNameLst>
                                      </p:cBhvr>
                                      <p:tavLst>
                                        <p:tav tm="0">
                                          <p:val>
                                            <p:strVal val="#ppt_w*0.05"/>
                                          </p:val>
                                        </p:tav>
                                        <p:tav tm="100000">
                                          <p:val>
                                            <p:strVal val="#ppt_w"/>
                                          </p:val>
                                        </p:tav>
                                      </p:tavLst>
                                    </p:anim>
                                    <p:anim calcmode="lin" valueType="num">
                                      <p:cBhvr>
                                        <p:cTn id="64" dur="500" fill="hold"/>
                                        <p:tgtEl>
                                          <p:spTgt spid="138243">
                                            <p:txEl>
                                              <p:pRg st="5" end="5"/>
                                            </p:txEl>
                                          </p:spTgt>
                                        </p:tgtEl>
                                        <p:attrNameLst>
                                          <p:attrName>ppt_h</p:attrName>
                                        </p:attrNameLst>
                                      </p:cBhvr>
                                      <p:tavLst>
                                        <p:tav tm="0">
                                          <p:val>
                                            <p:strVal val="#ppt_h"/>
                                          </p:val>
                                        </p:tav>
                                        <p:tav tm="100000">
                                          <p:val>
                                            <p:strVal val="#ppt_h"/>
                                          </p:val>
                                        </p:tav>
                                      </p:tavLst>
                                    </p:anim>
                                    <p:anim calcmode="lin" valueType="num">
                                      <p:cBhvr>
                                        <p:cTn id="65" dur="500" fill="hold"/>
                                        <p:tgtEl>
                                          <p:spTgt spid="138243">
                                            <p:txEl>
                                              <p:pRg st="5" end="5"/>
                                            </p:txEl>
                                          </p:spTgt>
                                        </p:tgtEl>
                                        <p:attrNameLst>
                                          <p:attrName>ppt_x</p:attrName>
                                        </p:attrNameLst>
                                      </p:cBhvr>
                                      <p:tavLst>
                                        <p:tav tm="0">
                                          <p:val>
                                            <p:strVal val="#ppt_x-.2"/>
                                          </p:val>
                                        </p:tav>
                                        <p:tav tm="100000">
                                          <p:val>
                                            <p:strVal val="#ppt_x"/>
                                          </p:val>
                                        </p:tav>
                                      </p:tavLst>
                                    </p:anim>
                                    <p:anim calcmode="lin" valueType="num">
                                      <p:cBhvr>
                                        <p:cTn id="66" dur="500" fill="hold"/>
                                        <p:tgtEl>
                                          <p:spTgt spid="138243">
                                            <p:txEl>
                                              <p:pRg st="5" end="5"/>
                                            </p:txEl>
                                          </p:spTgt>
                                        </p:tgtEl>
                                        <p:attrNameLst>
                                          <p:attrName>ppt_y</p:attrName>
                                        </p:attrNameLst>
                                      </p:cBhvr>
                                      <p:tavLst>
                                        <p:tav tm="0">
                                          <p:val>
                                            <p:strVal val="#ppt_y"/>
                                          </p:val>
                                        </p:tav>
                                        <p:tav tm="100000">
                                          <p:val>
                                            <p:strVal val="#ppt_y"/>
                                          </p:val>
                                        </p:tav>
                                      </p:tavLst>
                                    </p:anim>
                                    <p:animEffect transition="in" filter="fade">
                                      <p:cBhvr>
                                        <p:cTn id="67" dur="500"/>
                                        <p:tgtEl>
                                          <p:spTgt spid="138243">
                                            <p:txEl>
                                              <p:pRg st="5" end="5"/>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4" presetClass="entr" presetSubtype="0" accel="100000" fill="hold" grpId="0" nodeType="clickEffect">
                                  <p:stCondLst>
                                    <p:cond delay="0"/>
                                  </p:stCondLst>
                                  <p:childTnLst>
                                    <p:set>
                                      <p:cBhvr>
                                        <p:cTn id="71" dur="1" fill="hold">
                                          <p:stCondLst>
                                            <p:cond delay="0"/>
                                          </p:stCondLst>
                                        </p:cTn>
                                        <p:tgtEl>
                                          <p:spTgt spid="138243">
                                            <p:txEl>
                                              <p:pRg st="6" end="6"/>
                                            </p:txEl>
                                          </p:spTgt>
                                        </p:tgtEl>
                                        <p:attrNameLst>
                                          <p:attrName>style.visibility</p:attrName>
                                        </p:attrNameLst>
                                      </p:cBhvr>
                                      <p:to>
                                        <p:strVal val="visible"/>
                                      </p:to>
                                    </p:set>
                                    <p:anim calcmode="lin" valueType="num">
                                      <p:cBhvr>
                                        <p:cTn id="72" dur="500" fill="hold"/>
                                        <p:tgtEl>
                                          <p:spTgt spid="138243">
                                            <p:txEl>
                                              <p:pRg st="6" end="6"/>
                                            </p:txEl>
                                          </p:spTgt>
                                        </p:tgtEl>
                                        <p:attrNameLst>
                                          <p:attrName>ppt_w</p:attrName>
                                        </p:attrNameLst>
                                      </p:cBhvr>
                                      <p:tavLst>
                                        <p:tav tm="0">
                                          <p:val>
                                            <p:strVal val="#ppt_w*0.05"/>
                                          </p:val>
                                        </p:tav>
                                        <p:tav tm="100000">
                                          <p:val>
                                            <p:strVal val="#ppt_w"/>
                                          </p:val>
                                        </p:tav>
                                      </p:tavLst>
                                    </p:anim>
                                    <p:anim calcmode="lin" valueType="num">
                                      <p:cBhvr>
                                        <p:cTn id="73" dur="500" fill="hold"/>
                                        <p:tgtEl>
                                          <p:spTgt spid="138243">
                                            <p:txEl>
                                              <p:pRg st="6" end="6"/>
                                            </p:txEl>
                                          </p:spTgt>
                                        </p:tgtEl>
                                        <p:attrNameLst>
                                          <p:attrName>ppt_h</p:attrName>
                                        </p:attrNameLst>
                                      </p:cBhvr>
                                      <p:tavLst>
                                        <p:tav tm="0">
                                          <p:val>
                                            <p:strVal val="#ppt_h"/>
                                          </p:val>
                                        </p:tav>
                                        <p:tav tm="100000">
                                          <p:val>
                                            <p:strVal val="#ppt_h"/>
                                          </p:val>
                                        </p:tav>
                                      </p:tavLst>
                                    </p:anim>
                                    <p:anim calcmode="lin" valueType="num">
                                      <p:cBhvr>
                                        <p:cTn id="74" dur="500" fill="hold"/>
                                        <p:tgtEl>
                                          <p:spTgt spid="138243">
                                            <p:txEl>
                                              <p:pRg st="6" end="6"/>
                                            </p:txEl>
                                          </p:spTgt>
                                        </p:tgtEl>
                                        <p:attrNameLst>
                                          <p:attrName>ppt_x</p:attrName>
                                        </p:attrNameLst>
                                      </p:cBhvr>
                                      <p:tavLst>
                                        <p:tav tm="0">
                                          <p:val>
                                            <p:strVal val="#ppt_x-.2"/>
                                          </p:val>
                                        </p:tav>
                                        <p:tav tm="100000">
                                          <p:val>
                                            <p:strVal val="#ppt_x"/>
                                          </p:val>
                                        </p:tav>
                                      </p:tavLst>
                                    </p:anim>
                                    <p:anim calcmode="lin" valueType="num">
                                      <p:cBhvr>
                                        <p:cTn id="75" dur="500" fill="hold"/>
                                        <p:tgtEl>
                                          <p:spTgt spid="138243">
                                            <p:txEl>
                                              <p:pRg st="6" end="6"/>
                                            </p:txEl>
                                          </p:spTgt>
                                        </p:tgtEl>
                                        <p:attrNameLst>
                                          <p:attrName>ppt_y</p:attrName>
                                        </p:attrNameLst>
                                      </p:cBhvr>
                                      <p:tavLst>
                                        <p:tav tm="0">
                                          <p:val>
                                            <p:strVal val="#ppt_y"/>
                                          </p:val>
                                        </p:tav>
                                        <p:tav tm="100000">
                                          <p:val>
                                            <p:strVal val="#ppt_y"/>
                                          </p:val>
                                        </p:tav>
                                      </p:tavLst>
                                    </p:anim>
                                    <p:animEffect transition="in" filter="fade">
                                      <p:cBhvr>
                                        <p:cTn id="76" dur="500"/>
                                        <p:tgtEl>
                                          <p:spTgt spid="138243">
                                            <p:txEl>
                                              <p:pRg st="6" end="6"/>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54" presetClass="entr" presetSubtype="0" accel="100000" fill="hold" grpId="0" nodeType="clickEffect">
                                  <p:stCondLst>
                                    <p:cond delay="0"/>
                                  </p:stCondLst>
                                  <p:childTnLst>
                                    <p:set>
                                      <p:cBhvr>
                                        <p:cTn id="80" dur="1" fill="hold">
                                          <p:stCondLst>
                                            <p:cond delay="0"/>
                                          </p:stCondLst>
                                        </p:cTn>
                                        <p:tgtEl>
                                          <p:spTgt spid="138243">
                                            <p:txEl>
                                              <p:pRg st="7" end="7"/>
                                            </p:txEl>
                                          </p:spTgt>
                                        </p:tgtEl>
                                        <p:attrNameLst>
                                          <p:attrName>style.visibility</p:attrName>
                                        </p:attrNameLst>
                                      </p:cBhvr>
                                      <p:to>
                                        <p:strVal val="visible"/>
                                      </p:to>
                                    </p:set>
                                    <p:anim calcmode="lin" valueType="num">
                                      <p:cBhvr>
                                        <p:cTn id="81" dur="500" fill="hold"/>
                                        <p:tgtEl>
                                          <p:spTgt spid="138243">
                                            <p:txEl>
                                              <p:pRg st="7" end="7"/>
                                            </p:txEl>
                                          </p:spTgt>
                                        </p:tgtEl>
                                        <p:attrNameLst>
                                          <p:attrName>ppt_w</p:attrName>
                                        </p:attrNameLst>
                                      </p:cBhvr>
                                      <p:tavLst>
                                        <p:tav tm="0">
                                          <p:val>
                                            <p:strVal val="#ppt_w*0.05"/>
                                          </p:val>
                                        </p:tav>
                                        <p:tav tm="100000">
                                          <p:val>
                                            <p:strVal val="#ppt_w"/>
                                          </p:val>
                                        </p:tav>
                                      </p:tavLst>
                                    </p:anim>
                                    <p:anim calcmode="lin" valueType="num">
                                      <p:cBhvr>
                                        <p:cTn id="82" dur="500" fill="hold"/>
                                        <p:tgtEl>
                                          <p:spTgt spid="138243">
                                            <p:txEl>
                                              <p:pRg st="7" end="7"/>
                                            </p:txEl>
                                          </p:spTgt>
                                        </p:tgtEl>
                                        <p:attrNameLst>
                                          <p:attrName>ppt_h</p:attrName>
                                        </p:attrNameLst>
                                      </p:cBhvr>
                                      <p:tavLst>
                                        <p:tav tm="0">
                                          <p:val>
                                            <p:strVal val="#ppt_h"/>
                                          </p:val>
                                        </p:tav>
                                        <p:tav tm="100000">
                                          <p:val>
                                            <p:strVal val="#ppt_h"/>
                                          </p:val>
                                        </p:tav>
                                      </p:tavLst>
                                    </p:anim>
                                    <p:anim calcmode="lin" valueType="num">
                                      <p:cBhvr>
                                        <p:cTn id="83" dur="500" fill="hold"/>
                                        <p:tgtEl>
                                          <p:spTgt spid="138243">
                                            <p:txEl>
                                              <p:pRg st="7" end="7"/>
                                            </p:txEl>
                                          </p:spTgt>
                                        </p:tgtEl>
                                        <p:attrNameLst>
                                          <p:attrName>ppt_x</p:attrName>
                                        </p:attrNameLst>
                                      </p:cBhvr>
                                      <p:tavLst>
                                        <p:tav tm="0">
                                          <p:val>
                                            <p:strVal val="#ppt_x-.2"/>
                                          </p:val>
                                        </p:tav>
                                        <p:tav tm="100000">
                                          <p:val>
                                            <p:strVal val="#ppt_x"/>
                                          </p:val>
                                        </p:tav>
                                      </p:tavLst>
                                    </p:anim>
                                    <p:anim calcmode="lin" valueType="num">
                                      <p:cBhvr>
                                        <p:cTn id="84" dur="500" fill="hold"/>
                                        <p:tgtEl>
                                          <p:spTgt spid="138243">
                                            <p:txEl>
                                              <p:pRg st="7" end="7"/>
                                            </p:txEl>
                                          </p:spTgt>
                                        </p:tgtEl>
                                        <p:attrNameLst>
                                          <p:attrName>ppt_y</p:attrName>
                                        </p:attrNameLst>
                                      </p:cBhvr>
                                      <p:tavLst>
                                        <p:tav tm="0">
                                          <p:val>
                                            <p:strVal val="#ppt_y"/>
                                          </p:val>
                                        </p:tav>
                                        <p:tav tm="100000">
                                          <p:val>
                                            <p:strVal val="#ppt_y"/>
                                          </p:val>
                                        </p:tav>
                                      </p:tavLst>
                                    </p:anim>
                                    <p:animEffect transition="in" filter="fade">
                                      <p:cBhvr>
                                        <p:cTn id="85" dur="500"/>
                                        <p:tgtEl>
                                          <p:spTgt spid="138243">
                                            <p:txEl>
                                              <p:pRg st="7" end="7"/>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8" presetClass="entr" presetSubtype="0" accel="50000" fill="hold" grpId="0" nodeType="clickEffect">
                                  <p:stCondLst>
                                    <p:cond delay="0"/>
                                  </p:stCondLst>
                                  <p:childTnLst>
                                    <p:set>
                                      <p:cBhvr>
                                        <p:cTn id="89" dur="1" fill="hold">
                                          <p:stCondLst>
                                            <p:cond delay="0"/>
                                          </p:stCondLst>
                                        </p:cTn>
                                        <p:tgtEl>
                                          <p:spTgt spid="138244">
                                            <p:bg/>
                                          </p:spTgt>
                                        </p:tgtEl>
                                        <p:attrNameLst>
                                          <p:attrName>style.visibility</p:attrName>
                                        </p:attrNameLst>
                                      </p:cBhvr>
                                      <p:to>
                                        <p:strVal val="visible"/>
                                      </p:to>
                                    </p:set>
                                    <p:anim calcmode="lin" valueType="num">
                                      <p:cBhvr>
                                        <p:cTn id="90" dur="1000" fill="hold"/>
                                        <p:tgtEl>
                                          <p:spTgt spid="138244">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91" dur="1000" fill="hold"/>
                                        <p:tgtEl>
                                          <p:spTgt spid="138244">
                                            <p:bg/>
                                          </p:spTgt>
                                        </p:tgtEl>
                                        <p:attrNameLst>
                                          <p:attrName>ppt_x</p:attrName>
                                        </p:attrNameLst>
                                      </p:cBhvr>
                                      <p:tavLst>
                                        <p:tav tm="0">
                                          <p:val>
                                            <p:fltVal val="-1"/>
                                          </p:val>
                                        </p:tav>
                                        <p:tav tm="50000">
                                          <p:val>
                                            <p:fltVal val="0.95"/>
                                          </p:val>
                                        </p:tav>
                                        <p:tav tm="100000">
                                          <p:val>
                                            <p:strVal val="#ppt_x"/>
                                          </p:val>
                                        </p:tav>
                                      </p:tavLst>
                                    </p:anim>
                                    <p:anim calcmode="lin" valueType="num">
                                      <p:cBhvr>
                                        <p:cTn id="92" dur="1000" fill="hold"/>
                                        <p:tgtEl>
                                          <p:spTgt spid="138244">
                                            <p:bg/>
                                          </p:spTgt>
                                        </p:tgtEl>
                                        <p:attrNameLst>
                                          <p:attrName>ppt_y</p:attrName>
                                        </p:attrNameLst>
                                      </p:cBhvr>
                                      <p:tavLst>
                                        <p:tav tm="0">
                                          <p:val>
                                            <p:strVal val="#ppt_y"/>
                                          </p:val>
                                        </p:tav>
                                        <p:tav tm="100000">
                                          <p:val>
                                            <p:strVal val="#ppt_y"/>
                                          </p:val>
                                        </p:tav>
                                      </p:tavLst>
                                    </p:anim>
                                    <p:animEffect transition="in" filter="fade">
                                      <p:cBhvr>
                                        <p:cTn id="93" dur="1000"/>
                                        <p:tgtEl>
                                          <p:spTgt spid="138244">
                                            <p:bg/>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8" presetClass="entr" presetSubtype="0" accel="50000" fill="hold" grpId="0" nodeType="clickEffect">
                                  <p:stCondLst>
                                    <p:cond delay="0"/>
                                  </p:stCondLst>
                                  <p:childTnLst>
                                    <p:set>
                                      <p:cBhvr>
                                        <p:cTn id="97" dur="1" fill="hold">
                                          <p:stCondLst>
                                            <p:cond delay="0"/>
                                          </p:stCondLst>
                                        </p:cTn>
                                        <p:tgtEl>
                                          <p:spTgt spid="138244">
                                            <p:txEl>
                                              <p:pRg st="0" end="0"/>
                                            </p:txEl>
                                          </p:spTgt>
                                        </p:tgtEl>
                                        <p:attrNameLst>
                                          <p:attrName>style.visibility</p:attrName>
                                        </p:attrNameLst>
                                      </p:cBhvr>
                                      <p:to>
                                        <p:strVal val="visible"/>
                                      </p:to>
                                    </p:set>
                                    <p:anim calcmode="lin" valueType="num">
                                      <p:cBhvr>
                                        <p:cTn id="98" dur="1000" fill="hold"/>
                                        <p:tgtEl>
                                          <p:spTgt spid="138244">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99" dur="1000" fill="hold"/>
                                        <p:tgtEl>
                                          <p:spTgt spid="138244">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00" dur="1000" fill="hold"/>
                                        <p:tgtEl>
                                          <p:spTgt spid="138244">
                                            <p:txEl>
                                              <p:pRg st="0" end="0"/>
                                            </p:txEl>
                                          </p:spTgt>
                                        </p:tgtEl>
                                        <p:attrNameLst>
                                          <p:attrName>ppt_y</p:attrName>
                                        </p:attrNameLst>
                                      </p:cBhvr>
                                      <p:tavLst>
                                        <p:tav tm="0">
                                          <p:val>
                                            <p:strVal val="#ppt_y"/>
                                          </p:val>
                                        </p:tav>
                                        <p:tav tm="100000">
                                          <p:val>
                                            <p:strVal val="#ppt_y"/>
                                          </p:val>
                                        </p:tav>
                                      </p:tavLst>
                                    </p:anim>
                                    <p:animEffect transition="in" filter="fade">
                                      <p:cBhvr>
                                        <p:cTn id="101" dur="1000"/>
                                        <p:tgtEl>
                                          <p:spTgt spid="138244">
                                            <p:txEl>
                                              <p:pRg st="0" end="0"/>
                                            </p:txEl>
                                          </p:spTgt>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8" presetClass="entr" presetSubtype="0" accel="50000" fill="hold" grpId="0" nodeType="clickEffect">
                                  <p:stCondLst>
                                    <p:cond delay="0"/>
                                  </p:stCondLst>
                                  <p:childTnLst>
                                    <p:set>
                                      <p:cBhvr>
                                        <p:cTn id="105" dur="1" fill="hold">
                                          <p:stCondLst>
                                            <p:cond delay="0"/>
                                          </p:stCondLst>
                                        </p:cTn>
                                        <p:tgtEl>
                                          <p:spTgt spid="138244">
                                            <p:txEl>
                                              <p:pRg st="1" end="1"/>
                                            </p:txEl>
                                          </p:spTgt>
                                        </p:tgtEl>
                                        <p:attrNameLst>
                                          <p:attrName>style.visibility</p:attrName>
                                        </p:attrNameLst>
                                      </p:cBhvr>
                                      <p:to>
                                        <p:strVal val="visible"/>
                                      </p:to>
                                    </p:set>
                                    <p:anim calcmode="lin" valueType="num">
                                      <p:cBhvr>
                                        <p:cTn id="106" dur="1000" fill="hold"/>
                                        <p:tgtEl>
                                          <p:spTgt spid="138244">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07" dur="1000" fill="hold"/>
                                        <p:tgtEl>
                                          <p:spTgt spid="138244">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108" dur="1000" fill="hold"/>
                                        <p:tgtEl>
                                          <p:spTgt spid="138244">
                                            <p:txEl>
                                              <p:pRg st="1" end="1"/>
                                            </p:txEl>
                                          </p:spTgt>
                                        </p:tgtEl>
                                        <p:attrNameLst>
                                          <p:attrName>ppt_y</p:attrName>
                                        </p:attrNameLst>
                                      </p:cBhvr>
                                      <p:tavLst>
                                        <p:tav tm="0">
                                          <p:val>
                                            <p:strVal val="#ppt_y"/>
                                          </p:val>
                                        </p:tav>
                                        <p:tav tm="100000">
                                          <p:val>
                                            <p:strVal val="#ppt_y"/>
                                          </p:val>
                                        </p:tav>
                                      </p:tavLst>
                                    </p:anim>
                                    <p:animEffect transition="in" filter="fade">
                                      <p:cBhvr>
                                        <p:cTn id="109" dur="1000"/>
                                        <p:tgtEl>
                                          <p:spTgt spid="138244">
                                            <p:txEl>
                                              <p:pRg st="1" end="1"/>
                                            </p:txEl>
                                          </p:spTgt>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48" presetClass="entr" presetSubtype="0" accel="50000" fill="hold" grpId="0" nodeType="clickEffect">
                                  <p:stCondLst>
                                    <p:cond delay="0"/>
                                  </p:stCondLst>
                                  <p:childTnLst>
                                    <p:set>
                                      <p:cBhvr>
                                        <p:cTn id="113" dur="1" fill="hold">
                                          <p:stCondLst>
                                            <p:cond delay="0"/>
                                          </p:stCondLst>
                                        </p:cTn>
                                        <p:tgtEl>
                                          <p:spTgt spid="138244">
                                            <p:txEl>
                                              <p:pRg st="2" end="2"/>
                                            </p:txEl>
                                          </p:spTgt>
                                        </p:tgtEl>
                                        <p:attrNameLst>
                                          <p:attrName>style.visibility</p:attrName>
                                        </p:attrNameLst>
                                      </p:cBhvr>
                                      <p:to>
                                        <p:strVal val="visible"/>
                                      </p:to>
                                    </p:set>
                                    <p:anim calcmode="lin" valueType="num">
                                      <p:cBhvr>
                                        <p:cTn id="114" dur="1000" fill="hold"/>
                                        <p:tgtEl>
                                          <p:spTgt spid="138244">
                                            <p:txEl>
                                              <p:pRg st="2" end="2"/>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15" dur="1000" fill="hold"/>
                                        <p:tgtEl>
                                          <p:spTgt spid="138244">
                                            <p:txEl>
                                              <p:pRg st="2" end="2"/>
                                            </p:txEl>
                                          </p:spTgt>
                                        </p:tgtEl>
                                        <p:attrNameLst>
                                          <p:attrName>ppt_x</p:attrName>
                                        </p:attrNameLst>
                                      </p:cBhvr>
                                      <p:tavLst>
                                        <p:tav tm="0">
                                          <p:val>
                                            <p:fltVal val="-1"/>
                                          </p:val>
                                        </p:tav>
                                        <p:tav tm="50000">
                                          <p:val>
                                            <p:fltVal val="0.95"/>
                                          </p:val>
                                        </p:tav>
                                        <p:tav tm="100000">
                                          <p:val>
                                            <p:strVal val="#ppt_x"/>
                                          </p:val>
                                        </p:tav>
                                      </p:tavLst>
                                    </p:anim>
                                    <p:anim calcmode="lin" valueType="num">
                                      <p:cBhvr>
                                        <p:cTn id="116" dur="1000" fill="hold"/>
                                        <p:tgtEl>
                                          <p:spTgt spid="138244">
                                            <p:txEl>
                                              <p:pRg st="2" end="2"/>
                                            </p:txEl>
                                          </p:spTgt>
                                        </p:tgtEl>
                                        <p:attrNameLst>
                                          <p:attrName>ppt_y</p:attrName>
                                        </p:attrNameLst>
                                      </p:cBhvr>
                                      <p:tavLst>
                                        <p:tav tm="0">
                                          <p:val>
                                            <p:strVal val="#ppt_y"/>
                                          </p:val>
                                        </p:tav>
                                        <p:tav tm="100000">
                                          <p:val>
                                            <p:strVal val="#ppt_y"/>
                                          </p:val>
                                        </p:tav>
                                      </p:tavLst>
                                    </p:anim>
                                    <p:animEffect transition="in" filter="fade">
                                      <p:cBhvr>
                                        <p:cTn id="117" dur="1000"/>
                                        <p:tgtEl>
                                          <p:spTgt spid="138244">
                                            <p:txEl>
                                              <p:pRg st="2" end="2"/>
                                            </p:txEl>
                                          </p:spTgt>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48" presetClass="entr" presetSubtype="0" accel="50000" fill="hold" grpId="0" nodeType="clickEffect">
                                  <p:stCondLst>
                                    <p:cond delay="0"/>
                                  </p:stCondLst>
                                  <p:childTnLst>
                                    <p:set>
                                      <p:cBhvr>
                                        <p:cTn id="121" dur="1" fill="hold">
                                          <p:stCondLst>
                                            <p:cond delay="0"/>
                                          </p:stCondLst>
                                        </p:cTn>
                                        <p:tgtEl>
                                          <p:spTgt spid="138244">
                                            <p:txEl>
                                              <p:pRg st="3" end="3"/>
                                            </p:txEl>
                                          </p:spTgt>
                                        </p:tgtEl>
                                        <p:attrNameLst>
                                          <p:attrName>style.visibility</p:attrName>
                                        </p:attrNameLst>
                                      </p:cBhvr>
                                      <p:to>
                                        <p:strVal val="visible"/>
                                      </p:to>
                                    </p:set>
                                    <p:anim calcmode="lin" valueType="num">
                                      <p:cBhvr>
                                        <p:cTn id="122" dur="1000" fill="hold"/>
                                        <p:tgtEl>
                                          <p:spTgt spid="138244">
                                            <p:txEl>
                                              <p:pRg st="3" end="3"/>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23" dur="1000" fill="hold"/>
                                        <p:tgtEl>
                                          <p:spTgt spid="138244">
                                            <p:txEl>
                                              <p:pRg st="3" end="3"/>
                                            </p:txEl>
                                          </p:spTgt>
                                        </p:tgtEl>
                                        <p:attrNameLst>
                                          <p:attrName>ppt_x</p:attrName>
                                        </p:attrNameLst>
                                      </p:cBhvr>
                                      <p:tavLst>
                                        <p:tav tm="0">
                                          <p:val>
                                            <p:fltVal val="-1"/>
                                          </p:val>
                                        </p:tav>
                                        <p:tav tm="50000">
                                          <p:val>
                                            <p:fltVal val="0.95"/>
                                          </p:val>
                                        </p:tav>
                                        <p:tav tm="100000">
                                          <p:val>
                                            <p:strVal val="#ppt_x"/>
                                          </p:val>
                                        </p:tav>
                                      </p:tavLst>
                                    </p:anim>
                                    <p:anim calcmode="lin" valueType="num">
                                      <p:cBhvr>
                                        <p:cTn id="124" dur="1000" fill="hold"/>
                                        <p:tgtEl>
                                          <p:spTgt spid="138244">
                                            <p:txEl>
                                              <p:pRg st="3" end="3"/>
                                            </p:txEl>
                                          </p:spTgt>
                                        </p:tgtEl>
                                        <p:attrNameLst>
                                          <p:attrName>ppt_y</p:attrName>
                                        </p:attrNameLst>
                                      </p:cBhvr>
                                      <p:tavLst>
                                        <p:tav tm="0">
                                          <p:val>
                                            <p:strVal val="#ppt_y"/>
                                          </p:val>
                                        </p:tav>
                                        <p:tav tm="100000">
                                          <p:val>
                                            <p:strVal val="#ppt_y"/>
                                          </p:val>
                                        </p:tav>
                                      </p:tavLst>
                                    </p:anim>
                                    <p:animEffect transition="in" filter="fade">
                                      <p:cBhvr>
                                        <p:cTn id="125" dur="1000"/>
                                        <p:tgtEl>
                                          <p:spTgt spid="138244">
                                            <p:txEl>
                                              <p:pRg st="3" end="3"/>
                                            </p:txEl>
                                          </p:spTgt>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48" presetClass="entr" presetSubtype="0" accel="50000" fill="hold" grpId="0" nodeType="clickEffect">
                                  <p:stCondLst>
                                    <p:cond delay="0"/>
                                  </p:stCondLst>
                                  <p:childTnLst>
                                    <p:set>
                                      <p:cBhvr>
                                        <p:cTn id="129" dur="1" fill="hold">
                                          <p:stCondLst>
                                            <p:cond delay="0"/>
                                          </p:stCondLst>
                                        </p:cTn>
                                        <p:tgtEl>
                                          <p:spTgt spid="138244">
                                            <p:txEl>
                                              <p:pRg st="4" end="4"/>
                                            </p:txEl>
                                          </p:spTgt>
                                        </p:tgtEl>
                                        <p:attrNameLst>
                                          <p:attrName>style.visibility</p:attrName>
                                        </p:attrNameLst>
                                      </p:cBhvr>
                                      <p:to>
                                        <p:strVal val="visible"/>
                                      </p:to>
                                    </p:set>
                                    <p:anim calcmode="lin" valueType="num">
                                      <p:cBhvr>
                                        <p:cTn id="130" dur="1000" fill="hold"/>
                                        <p:tgtEl>
                                          <p:spTgt spid="138244">
                                            <p:txEl>
                                              <p:pRg st="4" end="4"/>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31" dur="1000" fill="hold"/>
                                        <p:tgtEl>
                                          <p:spTgt spid="138244">
                                            <p:txEl>
                                              <p:pRg st="4" end="4"/>
                                            </p:txEl>
                                          </p:spTgt>
                                        </p:tgtEl>
                                        <p:attrNameLst>
                                          <p:attrName>ppt_x</p:attrName>
                                        </p:attrNameLst>
                                      </p:cBhvr>
                                      <p:tavLst>
                                        <p:tav tm="0">
                                          <p:val>
                                            <p:fltVal val="-1"/>
                                          </p:val>
                                        </p:tav>
                                        <p:tav tm="50000">
                                          <p:val>
                                            <p:fltVal val="0.95"/>
                                          </p:val>
                                        </p:tav>
                                        <p:tav tm="100000">
                                          <p:val>
                                            <p:strVal val="#ppt_x"/>
                                          </p:val>
                                        </p:tav>
                                      </p:tavLst>
                                    </p:anim>
                                    <p:anim calcmode="lin" valueType="num">
                                      <p:cBhvr>
                                        <p:cTn id="132" dur="1000" fill="hold"/>
                                        <p:tgtEl>
                                          <p:spTgt spid="138244">
                                            <p:txEl>
                                              <p:pRg st="4" end="4"/>
                                            </p:txEl>
                                          </p:spTgt>
                                        </p:tgtEl>
                                        <p:attrNameLst>
                                          <p:attrName>ppt_y</p:attrName>
                                        </p:attrNameLst>
                                      </p:cBhvr>
                                      <p:tavLst>
                                        <p:tav tm="0">
                                          <p:val>
                                            <p:strVal val="#ppt_y"/>
                                          </p:val>
                                        </p:tav>
                                        <p:tav tm="100000">
                                          <p:val>
                                            <p:strVal val="#ppt_y"/>
                                          </p:val>
                                        </p:tav>
                                      </p:tavLst>
                                    </p:anim>
                                    <p:animEffect transition="in" filter="fade">
                                      <p:cBhvr>
                                        <p:cTn id="133" dur="1000"/>
                                        <p:tgtEl>
                                          <p:spTgt spid="138244">
                                            <p:txEl>
                                              <p:pRg st="4" end="4"/>
                                            </p:txEl>
                                          </p:spTgt>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48" presetClass="entr" presetSubtype="0" accel="50000" fill="hold" grpId="0" nodeType="clickEffect">
                                  <p:stCondLst>
                                    <p:cond delay="0"/>
                                  </p:stCondLst>
                                  <p:childTnLst>
                                    <p:set>
                                      <p:cBhvr>
                                        <p:cTn id="137" dur="1" fill="hold">
                                          <p:stCondLst>
                                            <p:cond delay="0"/>
                                          </p:stCondLst>
                                        </p:cTn>
                                        <p:tgtEl>
                                          <p:spTgt spid="138244">
                                            <p:txEl>
                                              <p:pRg st="5" end="5"/>
                                            </p:txEl>
                                          </p:spTgt>
                                        </p:tgtEl>
                                        <p:attrNameLst>
                                          <p:attrName>style.visibility</p:attrName>
                                        </p:attrNameLst>
                                      </p:cBhvr>
                                      <p:to>
                                        <p:strVal val="visible"/>
                                      </p:to>
                                    </p:set>
                                    <p:anim calcmode="lin" valueType="num">
                                      <p:cBhvr>
                                        <p:cTn id="138" dur="1000" fill="hold"/>
                                        <p:tgtEl>
                                          <p:spTgt spid="138244">
                                            <p:txEl>
                                              <p:pRg st="5" end="5"/>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39" dur="1000" fill="hold"/>
                                        <p:tgtEl>
                                          <p:spTgt spid="138244">
                                            <p:txEl>
                                              <p:pRg st="5" end="5"/>
                                            </p:txEl>
                                          </p:spTgt>
                                        </p:tgtEl>
                                        <p:attrNameLst>
                                          <p:attrName>ppt_x</p:attrName>
                                        </p:attrNameLst>
                                      </p:cBhvr>
                                      <p:tavLst>
                                        <p:tav tm="0">
                                          <p:val>
                                            <p:fltVal val="-1"/>
                                          </p:val>
                                        </p:tav>
                                        <p:tav tm="50000">
                                          <p:val>
                                            <p:fltVal val="0.95"/>
                                          </p:val>
                                        </p:tav>
                                        <p:tav tm="100000">
                                          <p:val>
                                            <p:strVal val="#ppt_x"/>
                                          </p:val>
                                        </p:tav>
                                      </p:tavLst>
                                    </p:anim>
                                    <p:anim calcmode="lin" valueType="num">
                                      <p:cBhvr>
                                        <p:cTn id="140" dur="1000" fill="hold"/>
                                        <p:tgtEl>
                                          <p:spTgt spid="138244">
                                            <p:txEl>
                                              <p:pRg st="5" end="5"/>
                                            </p:txEl>
                                          </p:spTgt>
                                        </p:tgtEl>
                                        <p:attrNameLst>
                                          <p:attrName>ppt_y</p:attrName>
                                        </p:attrNameLst>
                                      </p:cBhvr>
                                      <p:tavLst>
                                        <p:tav tm="0">
                                          <p:val>
                                            <p:strVal val="#ppt_y"/>
                                          </p:val>
                                        </p:tav>
                                        <p:tav tm="100000">
                                          <p:val>
                                            <p:strVal val="#ppt_y"/>
                                          </p:val>
                                        </p:tav>
                                      </p:tavLst>
                                    </p:anim>
                                    <p:animEffect transition="in" filter="fade">
                                      <p:cBhvr>
                                        <p:cTn id="141" dur="1000"/>
                                        <p:tgtEl>
                                          <p:spTgt spid="138244">
                                            <p:txEl>
                                              <p:pRg st="5" end="5"/>
                                            </p:txEl>
                                          </p:spTgt>
                                        </p:tgtEl>
                                      </p:cBhvr>
                                    </p:animEffec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48" presetClass="entr" presetSubtype="0" accel="50000" fill="hold" grpId="0" nodeType="clickEffect">
                                  <p:stCondLst>
                                    <p:cond delay="0"/>
                                  </p:stCondLst>
                                  <p:childTnLst>
                                    <p:set>
                                      <p:cBhvr>
                                        <p:cTn id="145" dur="1" fill="hold">
                                          <p:stCondLst>
                                            <p:cond delay="0"/>
                                          </p:stCondLst>
                                        </p:cTn>
                                        <p:tgtEl>
                                          <p:spTgt spid="138244">
                                            <p:txEl>
                                              <p:pRg st="6" end="6"/>
                                            </p:txEl>
                                          </p:spTgt>
                                        </p:tgtEl>
                                        <p:attrNameLst>
                                          <p:attrName>style.visibility</p:attrName>
                                        </p:attrNameLst>
                                      </p:cBhvr>
                                      <p:to>
                                        <p:strVal val="visible"/>
                                      </p:to>
                                    </p:set>
                                    <p:anim calcmode="lin" valueType="num">
                                      <p:cBhvr>
                                        <p:cTn id="146" dur="1000" fill="hold"/>
                                        <p:tgtEl>
                                          <p:spTgt spid="138244">
                                            <p:txEl>
                                              <p:pRg st="6" end="6"/>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7" dur="1000" fill="hold"/>
                                        <p:tgtEl>
                                          <p:spTgt spid="138244">
                                            <p:txEl>
                                              <p:pRg st="6" end="6"/>
                                            </p:txEl>
                                          </p:spTgt>
                                        </p:tgtEl>
                                        <p:attrNameLst>
                                          <p:attrName>ppt_x</p:attrName>
                                        </p:attrNameLst>
                                      </p:cBhvr>
                                      <p:tavLst>
                                        <p:tav tm="0">
                                          <p:val>
                                            <p:fltVal val="-1"/>
                                          </p:val>
                                        </p:tav>
                                        <p:tav tm="50000">
                                          <p:val>
                                            <p:fltVal val="0.95"/>
                                          </p:val>
                                        </p:tav>
                                        <p:tav tm="100000">
                                          <p:val>
                                            <p:strVal val="#ppt_x"/>
                                          </p:val>
                                        </p:tav>
                                      </p:tavLst>
                                    </p:anim>
                                    <p:anim calcmode="lin" valueType="num">
                                      <p:cBhvr>
                                        <p:cTn id="148" dur="1000" fill="hold"/>
                                        <p:tgtEl>
                                          <p:spTgt spid="138244">
                                            <p:txEl>
                                              <p:pRg st="6" end="6"/>
                                            </p:txEl>
                                          </p:spTgt>
                                        </p:tgtEl>
                                        <p:attrNameLst>
                                          <p:attrName>ppt_y</p:attrName>
                                        </p:attrNameLst>
                                      </p:cBhvr>
                                      <p:tavLst>
                                        <p:tav tm="0">
                                          <p:val>
                                            <p:strVal val="#ppt_y"/>
                                          </p:val>
                                        </p:tav>
                                        <p:tav tm="100000">
                                          <p:val>
                                            <p:strVal val="#ppt_y"/>
                                          </p:val>
                                        </p:tav>
                                      </p:tavLst>
                                    </p:anim>
                                    <p:animEffect transition="in" filter="fade">
                                      <p:cBhvr>
                                        <p:cTn id="149" dur="1000"/>
                                        <p:tgtEl>
                                          <p:spTgt spid="138244">
                                            <p:txEl>
                                              <p:pRg st="6" end="6"/>
                                            </p:txEl>
                                          </p:spTgt>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48" presetClass="entr" presetSubtype="0" accel="50000" fill="hold" grpId="0" nodeType="clickEffect">
                                  <p:stCondLst>
                                    <p:cond delay="0"/>
                                  </p:stCondLst>
                                  <p:childTnLst>
                                    <p:set>
                                      <p:cBhvr>
                                        <p:cTn id="153" dur="1" fill="hold">
                                          <p:stCondLst>
                                            <p:cond delay="0"/>
                                          </p:stCondLst>
                                        </p:cTn>
                                        <p:tgtEl>
                                          <p:spTgt spid="138244">
                                            <p:txEl>
                                              <p:pRg st="7" end="7"/>
                                            </p:txEl>
                                          </p:spTgt>
                                        </p:tgtEl>
                                        <p:attrNameLst>
                                          <p:attrName>style.visibility</p:attrName>
                                        </p:attrNameLst>
                                      </p:cBhvr>
                                      <p:to>
                                        <p:strVal val="visible"/>
                                      </p:to>
                                    </p:set>
                                    <p:anim calcmode="lin" valueType="num">
                                      <p:cBhvr>
                                        <p:cTn id="154" dur="1000" fill="hold"/>
                                        <p:tgtEl>
                                          <p:spTgt spid="138244">
                                            <p:txEl>
                                              <p:pRg st="7" end="7"/>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55" dur="1000" fill="hold"/>
                                        <p:tgtEl>
                                          <p:spTgt spid="138244">
                                            <p:txEl>
                                              <p:pRg st="7" end="7"/>
                                            </p:txEl>
                                          </p:spTgt>
                                        </p:tgtEl>
                                        <p:attrNameLst>
                                          <p:attrName>ppt_x</p:attrName>
                                        </p:attrNameLst>
                                      </p:cBhvr>
                                      <p:tavLst>
                                        <p:tav tm="0">
                                          <p:val>
                                            <p:fltVal val="-1"/>
                                          </p:val>
                                        </p:tav>
                                        <p:tav tm="50000">
                                          <p:val>
                                            <p:fltVal val="0.95"/>
                                          </p:val>
                                        </p:tav>
                                        <p:tav tm="100000">
                                          <p:val>
                                            <p:strVal val="#ppt_x"/>
                                          </p:val>
                                        </p:tav>
                                      </p:tavLst>
                                    </p:anim>
                                    <p:anim calcmode="lin" valueType="num">
                                      <p:cBhvr>
                                        <p:cTn id="156" dur="1000" fill="hold"/>
                                        <p:tgtEl>
                                          <p:spTgt spid="138244">
                                            <p:txEl>
                                              <p:pRg st="7" end="7"/>
                                            </p:txEl>
                                          </p:spTgt>
                                        </p:tgtEl>
                                        <p:attrNameLst>
                                          <p:attrName>ppt_y</p:attrName>
                                        </p:attrNameLst>
                                      </p:cBhvr>
                                      <p:tavLst>
                                        <p:tav tm="0">
                                          <p:val>
                                            <p:strVal val="#ppt_y"/>
                                          </p:val>
                                        </p:tav>
                                        <p:tav tm="100000">
                                          <p:val>
                                            <p:strVal val="#ppt_y"/>
                                          </p:val>
                                        </p:tav>
                                      </p:tavLst>
                                    </p:anim>
                                    <p:animEffect transition="in" filter="fade">
                                      <p:cBhvr>
                                        <p:cTn id="157" dur="1000"/>
                                        <p:tgtEl>
                                          <p:spTgt spid="138244">
                                            <p:txEl>
                                              <p:pRg st="7" end="7"/>
                                            </p:txEl>
                                          </p:spTgt>
                                        </p:tgtEl>
                                      </p:cBhvr>
                                    </p:animEffec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48" presetClass="entr" presetSubtype="0" accel="50000" fill="hold" grpId="0" nodeType="clickEffect">
                                  <p:stCondLst>
                                    <p:cond delay="0"/>
                                  </p:stCondLst>
                                  <p:childTnLst>
                                    <p:set>
                                      <p:cBhvr>
                                        <p:cTn id="161" dur="1" fill="hold">
                                          <p:stCondLst>
                                            <p:cond delay="0"/>
                                          </p:stCondLst>
                                        </p:cTn>
                                        <p:tgtEl>
                                          <p:spTgt spid="138244">
                                            <p:txEl>
                                              <p:pRg st="8" end="8"/>
                                            </p:txEl>
                                          </p:spTgt>
                                        </p:tgtEl>
                                        <p:attrNameLst>
                                          <p:attrName>style.visibility</p:attrName>
                                        </p:attrNameLst>
                                      </p:cBhvr>
                                      <p:to>
                                        <p:strVal val="visible"/>
                                      </p:to>
                                    </p:set>
                                    <p:anim calcmode="lin" valueType="num">
                                      <p:cBhvr>
                                        <p:cTn id="162" dur="1000" fill="hold"/>
                                        <p:tgtEl>
                                          <p:spTgt spid="138244">
                                            <p:txEl>
                                              <p:pRg st="8" end="8"/>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3" dur="1000" fill="hold"/>
                                        <p:tgtEl>
                                          <p:spTgt spid="138244">
                                            <p:txEl>
                                              <p:pRg st="8" end="8"/>
                                            </p:txEl>
                                          </p:spTgt>
                                        </p:tgtEl>
                                        <p:attrNameLst>
                                          <p:attrName>ppt_x</p:attrName>
                                        </p:attrNameLst>
                                      </p:cBhvr>
                                      <p:tavLst>
                                        <p:tav tm="0">
                                          <p:val>
                                            <p:fltVal val="-1"/>
                                          </p:val>
                                        </p:tav>
                                        <p:tav tm="50000">
                                          <p:val>
                                            <p:fltVal val="0.95"/>
                                          </p:val>
                                        </p:tav>
                                        <p:tav tm="100000">
                                          <p:val>
                                            <p:strVal val="#ppt_x"/>
                                          </p:val>
                                        </p:tav>
                                      </p:tavLst>
                                    </p:anim>
                                    <p:anim calcmode="lin" valueType="num">
                                      <p:cBhvr>
                                        <p:cTn id="164" dur="1000" fill="hold"/>
                                        <p:tgtEl>
                                          <p:spTgt spid="138244">
                                            <p:txEl>
                                              <p:pRg st="8" end="8"/>
                                            </p:txEl>
                                          </p:spTgt>
                                        </p:tgtEl>
                                        <p:attrNameLst>
                                          <p:attrName>ppt_y</p:attrName>
                                        </p:attrNameLst>
                                      </p:cBhvr>
                                      <p:tavLst>
                                        <p:tav tm="0">
                                          <p:val>
                                            <p:strVal val="#ppt_y"/>
                                          </p:val>
                                        </p:tav>
                                        <p:tav tm="100000">
                                          <p:val>
                                            <p:strVal val="#ppt_y"/>
                                          </p:val>
                                        </p:tav>
                                      </p:tavLst>
                                    </p:anim>
                                    <p:animEffect transition="in" filter="fade">
                                      <p:cBhvr>
                                        <p:cTn id="165" dur="1000"/>
                                        <p:tgtEl>
                                          <p:spTgt spid="13824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animBg="1"/>
      <p:bldP spid="138243" grpId="0" build="p" animBg="1"/>
      <p:bldP spid="138244" grpId="0" build="p" animBg="1"/>
    </p:bld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04800" y="304800"/>
            <a:ext cx="8458200" cy="1219200"/>
          </a:xfrm>
          <a:solidFill>
            <a:srgbClr val="FF00FF"/>
          </a:solidFill>
        </p:spPr>
        <p:txBody>
          <a:bodyPr/>
          <a:lstStyle/>
          <a:p>
            <a:pPr eaLnBrk="1" hangingPunct="1"/>
            <a:r>
              <a:rPr lang="en-US">
                <a:latin typeface="Arial" charset="0"/>
                <a:ea typeface="ヒラギノ角ゴ Pro W3" charset="0"/>
                <a:cs typeface="ヒラギノ角ゴ Pro W3" charset="0"/>
              </a:rPr>
              <a:t>CLASSROOM MANAGEMENT  </a:t>
            </a:r>
          </a:p>
        </p:txBody>
      </p:sp>
      <p:sp>
        <p:nvSpPr>
          <p:cNvPr id="22532" name="Rectangle 4"/>
          <p:cNvSpPr>
            <a:spLocks noGrp="1" noChangeArrowheads="1"/>
          </p:cNvSpPr>
          <p:nvPr>
            <p:ph type="body" sz="half" idx="2"/>
          </p:nvPr>
        </p:nvSpPr>
        <p:spPr>
          <a:xfrm>
            <a:off x="4648200" y="1981200"/>
            <a:ext cx="4114800" cy="4648200"/>
          </a:xfrm>
          <a:solidFill>
            <a:srgbClr val="CCFFFF"/>
          </a:solidFill>
        </p:spPr>
        <p:txBody>
          <a:bodyPr/>
          <a:lstStyle/>
          <a:p>
            <a:pPr eaLnBrk="1" hangingPunct="1">
              <a:buFontTx/>
              <a:buNone/>
            </a:pPr>
            <a:r>
              <a:rPr lang="en-US" sz="2800" i="1" dirty="0" smtClean="0">
                <a:latin typeface="Arial" charset="0"/>
                <a:ea typeface="ヒラギノ角ゴ Pro W3" charset="0"/>
                <a:cs typeface="ヒラギノ角ゴ Pro W3" charset="0"/>
              </a:rPr>
              <a:t>A </a:t>
            </a:r>
            <a:r>
              <a:rPr lang="en-US" sz="2800" i="1" dirty="0">
                <a:latin typeface="Arial" charset="0"/>
                <a:ea typeface="ヒラギノ角ゴ Pro W3" charset="0"/>
                <a:cs typeface="ヒラギノ角ゴ Pro W3" charset="0"/>
              </a:rPr>
              <a:t>smooth-running class</a:t>
            </a:r>
          </a:p>
          <a:p>
            <a:pPr eaLnBrk="1" hangingPunct="1">
              <a:buFontTx/>
              <a:buNone/>
            </a:pPr>
            <a:r>
              <a:rPr lang="en-US" sz="2800" i="1" dirty="0">
                <a:latin typeface="Arial" charset="0"/>
                <a:ea typeface="ヒラギノ角ゴ Pro W3" charset="0"/>
                <a:cs typeface="ヒラギノ角ゴ Pro W3" charset="0"/>
              </a:rPr>
              <a:t>is based on the</a:t>
            </a:r>
          </a:p>
          <a:p>
            <a:pPr eaLnBrk="1" hangingPunct="1">
              <a:buFontTx/>
              <a:buNone/>
            </a:pPr>
            <a:r>
              <a:rPr lang="en-US" sz="2800" i="1" dirty="0">
                <a:latin typeface="Arial" charset="0"/>
                <a:ea typeface="ヒラギノ角ゴ Pro W3" charset="0"/>
                <a:cs typeface="ヒラギノ角ゴ Pro W3" charset="0"/>
              </a:rPr>
              <a:t>teacher</a:t>
            </a:r>
            <a:r>
              <a:rPr lang="ja-JP" altLang="en-US" sz="2800" i="1" dirty="0">
                <a:latin typeface="Arial" charset="0"/>
                <a:ea typeface="ヒラギノ角ゴ Pro W3" charset="0"/>
                <a:cs typeface="ヒラギノ角ゴ Pro W3" charset="0"/>
              </a:rPr>
              <a:t>’</a:t>
            </a:r>
            <a:r>
              <a:rPr lang="en-US" altLang="ja-JP" sz="2800" i="1" dirty="0">
                <a:latin typeface="Arial" charset="0"/>
                <a:ea typeface="ヒラギノ角ゴ Pro W3" charset="0"/>
                <a:cs typeface="ヒラギノ角ゴ Pro W3" charset="0"/>
              </a:rPr>
              <a:t>s ability to teach</a:t>
            </a:r>
          </a:p>
          <a:p>
            <a:pPr eaLnBrk="1" hangingPunct="1">
              <a:buFontTx/>
              <a:buNone/>
            </a:pPr>
            <a:r>
              <a:rPr lang="en-US" sz="2800" i="1" dirty="0">
                <a:latin typeface="Arial" charset="0"/>
                <a:ea typeface="ヒラギノ角ゴ Pro W3" charset="0"/>
                <a:cs typeface="ヒラギノ角ゴ Pro W3" charset="0"/>
              </a:rPr>
              <a:t>procedures</a:t>
            </a:r>
            <a:r>
              <a:rPr lang="en-US" sz="2800" i="1" dirty="0" smtClean="0">
                <a:latin typeface="Arial" charset="0"/>
                <a:ea typeface="ヒラギノ角ゴ Pro W3" charset="0"/>
                <a:cs typeface="ヒラギノ角ゴ Pro W3" charset="0"/>
              </a:rPr>
              <a:t>.</a:t>
            </a:r>
          </a:p>
          <a:p>
            <a:pPr eaLnBrk="1" hangingPunct="1">
              <a:buFontTx/>
              <a:buNone/>
            </a:pPr>
            <a:r>
              <a:rPr lang="en-US" sz="2800" b="1" i="1" dirty="0" smtClean="0">
                <a:latin typeface="Arial" charset="0"/>
                <a:ea typeface="ヒラギノ角ゴ Pro W3" charset="0"/>
                <a:cs typeface="ヒラギノ角ゴ Pro W3" charset="0"/>
              </a:rPr>
              <a:t>(PROCEDIMIENTOS</a:t>
            </a:r>
            <a:r>
              <a:rPr lang="en-US" sz="2800" i="1" dirty="0" smtClean="0">
                <a:latin typeface="Arial" charset="0"/>
                <a:ea typeface="ヒラギノ角ゴ Pro W3" charset="0"/>
                <a:cs typeface="ヒラギノ角ゴ Pro W3" charset="0"/>
              </a:rPr>
              <a:t>)</a:t>
            </a:r>
          </a:p>
          <a:p>
            <a:pPr eaLnBrk="1" hangingPunct="1">
              <a:buFontTx/>
              <a:buNone/>
            </a:pPr>
            <a:endParaRPr lang="en-US" sz="2800" i="1" dirty="0">
              <a:latin typeface="Arial" charset="0"/>
              <a:ea typeface="ヒラギノ角ゴ Pro W3" charset="0"/>
              <a:cs typeface="ヒラギノ角ゴ Pro W3" charset="0"/>
            </a:endParaRPr>
          </a:p>
          <a:p>
            <a:pPr eaLnBrk="1" hangingPunct="1">
              <a:buFontTx/>
              <a:buNone/>
            </a:pPr>
            <a:r>
              <a:rPr lang="en-US" sz="2800" i="1" dirty="0" smtClean="0">
                <a:latin typeface="Arial" charset="0"/>
                <a:ea typeface="ヒラギノ角ゴ Pro W3" charset="0"/>
                <a:cs typeface="ヒラギノ角ゴ Pro W3" charset="0"/>
              </a:rPr>
              <a:t>Procedures regularly</a:t>
            </a:r>
          </a:p>
          <a:p>
            <a:pPr eaLnBrk="1" hangingPunct="1">
              <a:buFontTx/>
              <a:buNone/>
            </a:pPr>
            <a:r>
              <a:rPr lang="en-US" sz="2800" i="1" dirty="0" smtClean="0">
                <a:latin typeface="Arial" charset="0"/>
                <a:ea typeface="ヒラギノ角ゴ Pro W3" charset="0"/>
                <a:cs typeface="ヒラギノ角ゴ Pro W3" charset="0"/>
              </a:rPr>
              <a:t>practiced, become</a:t>
            </a:r>
          </a:p>
          <a:p>
            <a:pPr eaLnBrk="1" hangingPunct="1">
              <a:buFontTx/>
              <a:buNone/>
            </a:pPr>
            <a:r>
              <a:rPr lang="en-US" sz="2800" b="1" i="1" dirty="0" smtClean="0">
                <a:latin typeface="Arial" charset="0"/>
                <a:ea typeface="ヒラギノ角ゴ Pro W3" charset="0"/>
                <a:cs typeface="ヒラギノ角ゴ Pro W3" charset="0"/>
              </a:rPr>
              <a:t>ROUTINES</a:t>
            </a:r>
            <a:r>
              <a:rPr lang="en-US" sz="2800" i="1" dirty="0" smtClean="0">
                <a:latin typeface="Arial" charset="0"/>
                <a:ea typeface="ヒラギノ角ゴ Pro W3" charset="0"/>
                <a:cs typeface="ヒラギノ角ゴ Pro W3" charset="0"/>
              </a:rPr>
              <a:t>. </a:t>
            </a:r>
            <a:endParaRPr lang="en-US" sz="2800" i="1" dirty="0">
              <a:latin typeface="Arial" charset="0"/>
              <a:ea typeface="ヒラギノ角ゴ Pro W3" charset="0"/>
              <a:cs typeface="ヒラギノ角ゴ Pro W3" charset="0"/>
            </a:endParaRPr>
          </a:p>
          <a:p>
            <a:pPr eaLnBrk="1" hangingPunct="1">
              <a:buFontTx/>
              <a:buNone/>
            </a:pPr>
            <a:endParaRPr lang="en-US" sz="2800" i="1" dirty="0">
              <a:latin typeface="Arial" charset="0"/>
              <a:ea typeface="ヒラギノ角ゴ Pro W3" charset="0"/>
              <a:cs typeface="ヒラギノ角ゴ Pro W3" charset="0"/>
            </a:endParaRPr>
          </a:p>
        </p:txBody>
      </p:sp>
      <p:pic>
        <p:nvPicPr>
          <p:cNvPr id="22533" name="Picture 5"/>
          <p:cNvPicPr>
            <a:picLocks noGrp="1" noChangeAspect="1" noChangeArrowheads="1"/>
          </p:cNvPicPr>
          <p:nvPr>
            <p:ph type="clipArt"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304800" y="1985963"/>
            <a:ext cx="3962400" cy="4491037"/>
          </a:xfrm>
        </p:spPr>
      </p:pic>
      <p:sp>
        <p:nvSpPr>
          <p:cNvPr id="22534" name="Rectangle 6"/>
          <p:cNvSpPr>
            <a:spLocks noChangeArrowheads="1"/>
          </p:cNvSpPr>
          <p:nvPr/>
        </p:nvSpPr>
        <p:spPr bwMode="auto">
          <a:xfrm>
            <a:off x="4911725" y="2093913"/>
            <a:ext cx="18415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pPr>
              <a:defRPr/>
            </a:pPr>
            <a:endParaRPr lang="en-US">
              <a:effectLst>
                <a:outerShdw blurRad="38100" dist="38100" dir="2700000" algn="tl">
                  <a:srgbClr val="FFFFFF"/>
                </a:outerShdw>
              </a:effectLst>
            </a:endParaRPr>
          </a:p>
        </p:txBody>
      </p:sp>
      <p:pic>
        <p:nvPicPr>
          <p:cNvPr id="6" name="Picture 5"/>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83797" y="5638800"/>
            <a:ext cx="1267460" cy="1011555"/>
          </a:xfrm>
          <a:prstGeom prst="rect">
            <a:avLst/>
          </a:prstGeom>
          <a:noFill/>
          <a:ln>
            <a:noFill/>
          </a:ln>
          <a:extLst/>
        </p:spPr>
      </p:pic>
    </p:spTree>
  </p:cSld>
  <p:clrMapOvr>
    <a:masterClrMapping/>
  </p:clrMapOvr>
  <p:transition spd="slow">
    <p:sndAc>
      <p:stSnd>
        <p:snd r:embed="rId2" name="Ooooh"/>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animEffect transition="in" filter="fade">
                                      <p:cBhvr>
                                        <p:cTn id="7" dur="385" decel="100000"/>
                                        <p:tgtEl>
                                          <p:spTgt spid="22533"/>
                                        </p:tgtEl>
                                      </p:cBhvr>
                                    </p:animEffect>
                                    <p:animScale>
                                      <p:cBhvr>
                                        <p:cTn id="8" dur="385" decel="100000"/>
                                        <p:tgtEl>
                                          <p:spTgt spid="22533"/>
                                        </p:tgtEl>
                                      </p:cBhvr>
                                      <p:from x="10000" y="10000"/>
                                      <p:to x="200000" y="450000"/>
                                    </p:animScale>
                                    <p:animScale>
                                      <p:cBhvr>
                                        <p:cTn id="9" dur="615" accel="100000" fill="hold">
                                          <p:stCondLst>
                                            <p:cond delay="385"/>
                                          </p:stCondLst>
                                        </p:cTn>
                                        <p:tgtEl>
                                          <p:spTgt spid="22533"/>
                                        </p:tgtEl>
                                      </p:cBhvr>
                                      <p:from x="200000" y="450000"/>
                                      <p:to x="100000" y="100000"/>
                                    </p:animScale>
                                    <p:set>
                                      <p:cBhvr>
                                        <p:cTn id="10" dur="385" fill="hold"/>
                                        <p:tgtEl>
                                          <p:spTgt spid="22533"/>
                                        </p:tgtEl>
                                        <p:attrNameLst>
                                          <p:attrName>ppt_x</p:attrName>
                                        </p:attrNameLst>
                                      </p:cBhvr>
                                      <p:to>
                                        <p:strVal val="(0.5)"/>
                                      </p:to>
                                    </p:set>
                                    <p:anim from="(0.5)" to="(#ppt_x)" calcmode="lin" valueType="num">
                                      <p:cBhvr>
                                        <p:cTn id="11" dur="615" accel="100000" fill="hold">
                                          <p:stCondLst>
                                            <p:cond delay="385"/>
                                          </p:stCondLst>
                                        </p:cTn>
                                        <p:tgtEl>
                                          <p:spTgt spid="22533"/>
                                        </p:tgtEl>
                                        <p:attrNameLst>
                                          <p:attrName>ppt_x</p:attrName>
                                        </p:attrNameLst>
                                      </p:cBhvr>
                                    </p:anim>
                                    <p:set>
                                      <p:cBhvr>
                                        <p:cTn id="12" dur="385" fill="hold"/>
                                        <p:tgtEl>
                                          <p:spTgt spid="22533"/>
                                        </p:tgtEl>
                                        <p:attrNameLst>
                                          <p:attrName>ppt_y</p:attrName>
                                        </p:attrNameLst>
                                      </p:cBhvr>
                                      <p:to>
                                        <p:strVal val="(#ppt_y+0.4)"/>
                                      </p:to>
                                    </p:set>
                                    <p:anim from="(#ppt_y+0.4)" to="(#ppt_y)" calcmode="lin" valueType="num">
                                      <p:cBhvr>
                                        <p:cTn id="13" dur="615" accel="100000" fill="hold">
                                          <p:stCondLst>
                                            <p:cond delay="385"/>
                                          </p:stCondLst>
                                        </p:cTn>
                                        <p:tgtEl>
                                          <p:spTgt spid="2253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22530"/>
                                        </p:tgtEl>
                                        <p:attrNameLst>
                                          <p:attrName>style.visibility</p:attrName>
                                        </p:attrNameLst>
                                      </p:cBhvr>
                                      <p:to>
                                        <p:strVal val="visible"/>
                                      </p:to>
                                    </p:set>
                                    <p:animEffect transition="in" filter="wipe(down)">
                                      <p:cBhvr>
                                        <p:cTn id="18" dur="145">
                                          <p:stCondLst>
                                            <p:cond delay="0"/>
                                          </p:stCondLst>
                                        </p:cTn>
                                        <p:tgtEl>
                                          <p:spTgt spid="22530"/>
                                        </p:tgtEl>
                                      </p:cBhvr>
                                    </p:animEffect>
                                    <p:anim calcmode="lin" valueType="num">
                                      <p:cBhvr>
                                        <p:cTn id="19" dur="456" tmFilter="0,0; 0.14,0.36; 0.43,0.73; 0.71,0.91; 1.0,1.0">
                                          <p:stCondLst>
                                            <p:cond delay="0"/>
                                          </p:stCondLst>
                                        </p:cTn>
                                        <p:tgtEl>
                                          <p:spTgt spid="22530"/>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22530"/>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22530"/>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22530"/>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22530"/>
                                        </p:tgtEl>
                                        <p:attrNameLst>
                                          <p:attrName>ppt_y</p:attrName>
                                        </p:attrNameLst>
                                      </p:cBhvr>
                                      <p:tavLst>
                                        <p:tav tm="0" fmla="#ppt_y-sin(pi*$)/81">
                                          <p:val>
                                            <p:fltVal val="0"/>
                                          </p:val>
                                        </p:tav>
                                        <p:tav tm="100000">
                                          <p:val>
                                            <p:fltVal val="1"/>
                                          </p:val>
                                        </p:tav>
                                      </p:tavLst>
                                    </p:anim>
                                    <p:animScale>
                                      <p:cBhvr>
                                        <p:cTn id="24" dur="7">
                                          <p:stCondLst>
                                            <p:cond delay="163"/>
                                          </p:stCondLst>
                                        </p:cTn>
                                        <p:tgtEl>
                                          <p:spTgt spid="22530"/>
                                        </p:tgtEl>
                                      </p:cBhvr>
                                      <p:to x="100000" y="60000"/>
                                    </p:animScale>
                                    <p:animScale>
                                      <p:cBhvr>
                                        <p:cTn id="25" dur="42" decel="50000">
                                          <p:stCondLst>
                                            <p:cond delay="169"/>
                                          </p:stCondLst>
                                        </p:cTn>
                                        <p:tgtEl>
                                          <p:spTgt spid="22530"/>
                                        </p:tgtEl>
                                      </p:cBhvr>
                                      <p:to x="100000" y="100000"/>
                                    </p:animScale>
                                    <p:animScale>
                                      <p:cBhvr>
                                        <p:cTn id="26" dur="7">
                                          <p:stCondLst>
                                            <p:cond delay="328"/>
                                          </p:stCondLst>
                                        </p:cTn>
                                        <p:tgtEl>
                                          <p:spTgt spid="22530"/>
                                        </p:tgtEl>
                                      </p:cBhvr>
                                      <p:to x="100000" y="80000"/>
                                    </p:animScale>
                                    <p:animScale>
                                      <p:cBhvr>
                                        <p:cTn id="27" dur="42" decel="50000">
                                          <p:stCondLst>
                                            <p:cond delay="335"/>
                                          </p:stCondLst>
                                        </p:cTn>
                                        <p:tgtEl>
                                          <p:spTgt spid="22530"/>
                                        </p:tgtEl>
                                      </p:cBhvr>
                                      <p:to x="100000" y="100000"/>
                                    </p:animScale>
                                    <p:animScale>
                                      <p:cBhvr>
                                        <p:cTn id="28" dur="7">
                                          <p:stCondLst>
                                            <p:cond delay="411"/>
                                          </p:stCondLst>
                                        </p:cTn>
                                        <p:tgtEl>
                                          <p:spTgt spid="22530"/>
                                        </p:tgtEl>
                                      </p:cBhvr>
                                      <p:to x="100000" y="90000"/>
                                    </p:animScale>
                                    <p:animScale>
                                      <p:cBhvr>
                                        <p:cTn id="29" dur="42" decel="50000">
                                          <p:stCondLst>
                                            <p:cond delay="417"/>
                                          </p:stCondLst>
                                        </p:cTn>
                                        <p:tgtEl>
                                          <p:spTgt spid="22530"/>
                                        </p:tgtEl>
                                      </p:cBhvr>
                                      <p:to x="100000" y="100000"/>
                                    </p:animScale>
                                    <p:animScale>
                                      <p:cBhvr>
                                        <p:cTn id="30" dur="7">
                                          <p:stCondLst>
                                            <p:cond delay="452"/>
                                          </p:stCondLst>
                                        </p:cTn>
                                        <p:tgtEl>
                                          <p:spTgt spid="22530"/>
                                        </p:tgtEl>
                                      </p:cBhvr>
                                      <p:to x="100000" y="95000"/>
                                    </p:animScale>
                                    <p:animScale>
                                      <p:cBhvr>
                                        <p:cTn id="31" dur="42" decel="50000">
                                          <p:stCondLst>
                                            <p:cond delay="459"/>
                                          </p:stCondLst>
                                        </p:cTn>
                                        <p:tgtEl>
                                          <p:spTgt spid="22530"/>
                                        </p:tgtEl>
                                      </p:cBhvr>
                                      <p:to x="100000" y="100000"/>
                                    </p:animScale>
                                  </p:childTnLst>
                                </p:cTn>
                              </p:par>
                            </p:childTnLst>
                          </p:cTn>
                        </p:par>
                      </p:childTnLst>
                    </p:cTn>
                  </p:par>
                  <p:par>
                    <p:cTn id="32" fill="hold" nodeType="clickPar">
                      <p:stCondLst>
                        <p:cond delay="indefinite"/>
                      </p:stCondLst>
                      <p:childTnLst>
                        <p:par>
                          <p:cTn id="33" fill="hold" nodeType="withGroup">
                            <p:stCondLst>
                              <p:cond delay="0"/>
                            </p:stCondLst>
                            <p:childTnLst>
                              <p:par>
                                <p:cTn id="34" presetID="48" presetClass="entr" presetSubtype="0" accel="50000" fill="hold" grpId="0" nodeType="clickEffect">
                                  <p:stCondLst>
                                    <p:cond delay="0"/>
                                  </p:stCondLst>
                                  <p:childTnLst>
                                    <p:set>
                                      <p:cBhvr>
                                        <p:cTn id="35" dur="1" fill="hold">
                                          <p:stCondLst>
                                            <p:cond delay="0"/>
                                          </p:stCondLst>
                                        </p:cTn>
                                        <p:tgtEl>
                                          <p:spTgt spid="22532">
                                            <p:bg/>
                                          </p:spTgt>
                                        </p:tgtEl>
                                        <p:attrNameLst>
                                          <p:attrName>style.visibility</p:attrName>
                                        </p:attrNameLst>
                                      </p:cBhvr>
                                      <p:to>
                                        <p:strVal val="visible"/>
                                      </p:to>
                                    </p:set>
                                    <p:anim calcmode="lin" valueType="num">
                                      <p:cBhvr>
                                        <p:cTn id="36" dur="1000" fill="hold"/>
                                        <p:tgtEl>
                                          <p:spTgt spid="22532">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7" dur="1000" fill="hold"/>
                                        <p:tgtEl>
                                          <p:spTgt spid="22532">
                                            <p:bg/>
                                          </p:spTgt>
                                        </p:tgtEl>
                                        <p:attrNameLst>
                                          <p:attrName>ppt_x</p:attrName>
                                        </p:attrNameLst>
                                      </p:cBhvr>
                                      <p:tavLst>
                                        <p:tav tm="0">
                                          <p:val>
                                            <p:fltVal val="-1"/>
                                          </p:val>
                                        </p:tav>
                                        <p:tav tm="50000">
                                          <p:val>
                                            <p:fltVal val="0.95"/>
                                          </p:val>
                                        </p:tav>
                                        <p:tav tm="100000">
                                          <p:val>
                                            <p:strVal val="#ppt_x"/>
                                          </p:val>
                                        </p:tav>
                                      </p:tavLst>
                                    </p:anim>
                                    <p:anim calcmode="lin" valueType="num">
                                      <p:cBhvr>
                                        <p:cTn id="38" dur="1000" fill="hold"/>
                                        <p:tgtEl>
                                          <p:spTgt spid="22532">
                                            <p:bg/>
                                          </p:spTgt>
                                        </p:tgtEl>
                                        <p:attrNameLst>
                                          <p:attrName>ppt_y</p:attrName>
                                        </p:attrNameLst>
                                      </p:cBhvr>
                                      <p:tavLst>
                                        <p:tav tm="0">
                                          <p:val>
                                            <p:strVal val="#ppt_y"/>
                                          </p:val>
                                        </p:tav>
                                        <p:tav tm="100000">
                                          <p:val>
                                            <p:strVal val="#ppt_y"/>
                                          </p:val>
                                        </p:tav>
                                      </p:tavLst>
                                    </p:anim>
                                    <p:animEffect transition="in" filter="fade">
                                      <p:cBhvr>
                                        <p:cTn id="39" dur="1000"/>
                                        <p:tgtEl>
                                          <p:spTgt spid="22532">
                                            <p:bg/>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8" presetClass="entr" presetSubtype="0" accel="50000" fill="hold" grpId="0" nodeType="clickEffect">
                                  <p:stCondLst>
                                    <p:cond delay="0"/>
                                  </p:stCondLst>
                                  <p:childTnLst>
                                    <p:set>
                                      <p:cBhvr>
                                        <p:cTn id="43" dur="1" fill="hold">
                                          <p:stCondLst>
                                            <p:cond delay="0"/>
                                          </p:stCondLst>
                                        </p:cTn>
                                        <p:tgtEl>
                                          <p:spTgt spid="22532">
                                            <p:txEl>
                                              <p:pRg st="0" end="0"/>
                                            </p:txEl>
                                          </p:spTgt>
                                        </p:tgtEl>
                                        <p:attrNameLst>
                                          <p:attrName>style.visibility</p:attrName>
                                        </p:attrNameLst>
                                      </p:cBhvr>
                                      <p:to>
                                        <p:strVal val="visible"/>
                                      </p:to>
                                    </p:set>
                                    <p:anim calcmode="lin" valueType="num">
                                      <p:cBhvr>
                                        <p:cTn id="44" dur="1000" fill="hold"/>
                                        <p:tgtEl>
                                          <p:spTgt spid="22532">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5" dur="1000" fill="hold"/>
                                        <p:tgtEl>
                                          <p:spTgt spid="22532">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46" dur="1000" fill="hold"/>
                                        <p:tgtEl>
                                          <p:spTgt spid="22532">
                                            <p:txEl>
                                              <p:pRg st="0" end="0"/>
                                            </p:txEl>
                                          </p:spTgt>
                                        </p:tgtEl>
                                        <p:attrNameLst>
                                          <p:attrName>ppt_y</p:attrName>
                                        </p:attrNameLst>
                                      </p:cBhvr>
                                      <p:tavLst>
                                        <p:tav tm="0">
                                          <p:val>
                                            <p:strVal val="#ppt_y"/>
                                          </p:val>
                                        </p:tav>
                                        <p:tav tm="100000">
                                          <p:val>
                                            <p:strVal val="#ppt_y"/>
                                          </p:val>
                                        </p:tav>
                                      </p:tavLst>
                                    </p:anim>
                                    <p:animEffect transition="in" filter="fade">
                                      <p:cBhvr>
                                        <p:cTn id="47" dur="1000"/>
                                        <p:tgtEl>
                                          <p:spTgt spid="22532">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8" presetClass="entr" presetSubtype="0" accel="50000" fill="hold" grpId="0" nodeType="clickEffect">
                                  <p:stCondLst>
                                    <p:cond delay="0"/>
                                  </p:stCondLst>
                                  <p:childTnLst>
                                    <p:set>
                                      <p:cBhvr>
                                        <p:cTn id="51" dur="1" fill="hold">
                                          <p:stCondLst>
                                            <p:cond delay="0"/>
                                          </p:stCondLst>
                                        </p:cTn>
                                        <p:tgtEl>
                                          <p:spTgt spid="22532">
                                            <p:txEl>
                                              <p:pRg st="1" end="1"/>
                                            </p:txEl>
                                          </p:spTgt>
                                        </p:tgtEl>
                                        <p:attrNameLst>
                                          <p:attrName>style.visibility</p:attrName>
                                        </p:attrNameLst>
                                      </p:cBhvr>
                                      <p:to>
                                        <p:strVal val="visible"/>
                                      </p:to>
                                    </p:set>
                                    <p:anim calcmode="lin" valueType="num">
                                      <p:cBhvr>
                                        <p:cTn id="52" dur="1000" fill="hold"/>
                                        <p:tgtEl>
                                          <p:spTgt spid="22532">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3" dur="1000" fill="hold"/>
                                        <p:tgtEl>
                                          <p:spTgt spid="22532">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54" dur="1000" fill="hold"/>
                                        <p:tgtEl>
                                          <p:spTgt spid="22532">
                                            <p:txEl>
                                              <p:pRg st="1" end="1"/>
                                            </p:txEl>
                                          </p:spTgt>
                                        </p:tgtEl>
                                        <p:attrNameLst>
                                          <p:attrName>ppt_y</p:attrName>
                                        </p:attrNameLst>
                                      </p:cBhvr>
                                      <p:tavLst>
                                        <p:tav tm="0">
                                          <p:val>
                                            <p:strVal val="#ppt_y"/>
                                          </p:val>
                                        </p:tav>
                                        <p:tav tm="100000">
                                          <p:val>
                                            <p:strVal val="#ppt_y"/>
                                          </p:val>
                                        </p:tav>
                                      </p:tavLst>
                                    </p:anim>
                                    <p:animEffect transition="in" filter="fade">
                                      <p:cBhvr>
                                        <p:cTn id="55" dur="1000"/>
                                        <p:tgtEl>
                                          <p:spTgt spid="22532">
                                            <p:txEl>
                                              <p:pRg st="1" end="1"/>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8" presetClass="entr" presetSubtype="0" accel="50000" fill="hold" grpId="0" nodeType="clickEffect">
                                  <p:stCondLst>
                                    <p:cond delay="0"/>
                                  </p:stCondLst>
                                  <p:childTnLst>
                                    <p:set>
                                      <p:cBhvr>
                                        <p:cTn id="59" dur="1" fill="hold">
                                          <p:stCondLst>
                                            <p:cond delay="0"/>
                                          </p:stCondLst>
                                        </p:cTn>
                                        <p:tgtEl>
                                          <p:spTgt spid="22532">
                                            <p:txEl>
                                              <p:pRg st="2" end="2"/>
                                            </p:txEl>
                                          </p:spTgt>
                                        </p:tgtEl>
                                        <p:attrNameLst>
                                          <p:attrName>style.visibility</p:attrName>
                                        </p:attrNameLst>
                                      </p:cBhvr>
                                      <p:to>
                                        <p:strVal val="visible"/>
                                      </p:to>
                                    </p:set>
                                    <p:anim calcmode="lin" valueType="num">
                                      <p:cBhvr>
                                        <p:cTn id="60" dur="1000" fill="hold"/>
                                        <p:tgtEl>
                                          <p:spTgt spid="22532">
                                            <p:txEl>
                                              <p:pRg st="2" end="2"/>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1" dur="1000" fill="hold"/>
                                        <p:tgtEl>
                                          <p:spTgt spid="22532">
                                            <p:txEl>
                                              <p:pRg st="2" end="2"/>
                                            </p:txEl>
                                          </p:spTgt>
                                        </p:tgtEl>
                                        <p:attrNameLst>
                                          <p:attrName>ppt_x</p:attrName>
                                        </p:attrNameLst>
                                      </p:cBhvr>
                                      <p:tavLst>
                                        <p:tav tm="0">
                                          <p:val>
                                            <p:fltVal val="-1"/>
                                          </p:val>
                                        </p:tav>
                                        <p:tav tm="50000">
                                          <p:val>
                                            <p:fltVal val="0.95"/>
                                          </p:val>
                                        </p:tav>
                                        <p:tav tm="100000">
                                          <p:val>
                                            <p:strVal val="#ppt_x"/>
                                          </p:val>
                                        </p:tav>
                                      </p:tavLst>
                                    </p:anim>
                                    <p:anim calcmode="lin" valueType="num">
                                      <p:cBhvr>
                                        <p:cTn id="62" dur="1000" fill="hold"/>
                                        <p:tgtEl>
                                          <p:spTgt spid="22532">
                                            <p:txEl>
                                              <p:pRg st="2" end="2"/>
                                            </p:txEl>
                                          </p:spTgt>
                                        </p:tgtEl>
                                        <p:attrNameLst>
                                          <p:attrName>ppt_y</p:attrName>
                                        </p:attrNameLst>
                                      </p:cBhvr>
                                      <p:tavLst>
                                        <p:tav tm="0">
                                          <p:val>
                                            <p:strVal val="#ppt_y"/>
                                          </p:val>
                                        </p:tav>
                                        <p:tav tm="100000">
                                          <p:val>
                                            <p:strVal val="#ppt_y"/>
                                          </p:val>
                                        </p:tav>
                                      </p:tavLst>
                                    </p:anim>
                                    <p:animEffect transition="in" filter="fade">
                                      <p:cBhvr>
                                        <p:cTn id="63" dur="1000"/>
                                        <p:tgtEl>
                                          <p:spTgt spid="22532">
                                            <p:txEl>
                                              <p:pRg st="2" end="2"/>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8" presetClass="entr" presetSubtype="0" accel="50000" fill="hold" grpId="0" nodeType="clickEffect">
                                  <p:stCondLst>
                                    <p:cond delay="0"/>
                                  </p:stCondLst>
                                  <p:childTnLst>
                                    <p:set>
                                      <p:cBhvr>
                                        <p:cTn id="67" dur="1" fill="hold">
                                          <p:stCondLst>
                                            <p:cond delay="0"/>
                                          </p:stCondLst>
                                        </p:cTn>
                                        <p:tgtEl>
                                          <p:spTgt spid="22532">
                                            <p:txEl>
                                              <p:pRg st="3" end="3"/>
                                            </p:txEl>
                                          </p:spTgt>
                                        </p:tgtEl>
                                        <p:attrNameLst>
                                          <p:attrName>style.visibility</p:attrName>
                                        </p:attrNameLst>
                                      </p:cBhvr>
                                      <p:to>
                                        <p:strVal val="visible"/>
                                      </p:to>
                                    </p:set>
                                    <p:anim calcmode="lin" valueType="num">
                                      <p:cBhvr>
                                        <p:cTn id="68" dur="1000" fill="hold"/>
                                        <p:tgtEl>
                                          <p:spTgt spid="22532">
                                            <p:txEl>
                                              <p:pRg st="3" end="3"/>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9" dur="1000" fill="hold"/>
                                        <p:tgtEl>
                                          <p:spTgt spid="22532">
                                            <p:txEl>
                                              <p:pRg st="3" end="3"/>
                                            </p:txEl>
                                          </p:spTgt>
                                        </p:tgtEl>
                                        <p:attrNameLst>
                                          <p:attrName>ppt_x</p:attrName>
                                        </p:attrNameLst>
                                      </p:cBhvr>
                                      <p:tavLst>
                                        <p:tav tm="0">
                                          <p:val>
                                            <p:fltVal val="-1"/>
                                          </p:val>
                                        </p:tav>
                                        <p:tav tm="50000">
                                          <p:val>
                                            <p:fltVal val="0.95"/>
                                          </p:val>
                                        </p:tav>
                                        <p:tav tm="100000">
                                          <p:val>
                                            <p:strVal val="#ppt_x"/>
                                          </p:val>
                                        </p:tav>
                                      </p:tavLst>
                                    </p:anim>
                                    <p:anim calcmode="lin" valueType="num">
                                      <p:cBhvr>
                                        <p:cTn id="70" dur="1000" fill="hold"/>
                                        <p:tgtEl>
                                          <p:spTgt spid="22532">
                                            <p:txEl>
                                              <p:pRg st="3" end="3"/>
                                            </p:txEl>
                                          </p:spTgt>
                                        </p:tgtEl>
                                        <p:attrNameLst>
                                          <p:attrName>ppt_y</p:attrName>
                                        </p:attrNameLst>
                                      </p:cBhvr>
                                      <p:tavLst>
                                        <p:tav tm="0">
                                          <p:val>
                                            <p:strVal val="#ppt_y"/>
                                          </p:val>
                                        </p:tav>
                                        <p:tav tm="100000">
                                          <p:val>
                                            <p:strVal val="#ppt_y"/>
                                          </p:val>
                                        </p:tav>
                                      </p:tavLst>
                                    </p:anim>
                                    <p:animEffect transition="in" filter="fade">
                                      <p:cBhvr>
                                        <p:cTn id="71" dur="1000"/>
                                        <p:tgtEl>
                                          <p:spTgt spid="2253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48" presetClass="entr" presetSubtype="0" accel="50000" fill="hold" grpId="0" nodeType="clickEffect">
                                  <p:stCondLst>
                                    <p:cond delay="0"/>
                                  </p:stCondLst>
                                  <p:childTnLst>
                                    <p:set>
                                      <p:cBhvr>
                                        <p:cTn id="75" dur="1" fill="hold">
                                          <p:stCondLst>
                                            <p:cond delay="0"/>
                                          </p:stCondLst>
                                        </p:cTn>
                                        <p:tgtEl>
                                          <p:spTgt spid="22532">
                                            <p:txEl>
                                              <p:pRg st="4" end="4"/>
                                            </p:txEl>
                                          </p:spTgt>
                                        </p:tgtEl>
                                        <p:attrNameLst>
                                          <p:attrName>style.visibility</p:attrName>
                                        </p:attrNameLst>
                                      </p:cBhvr>
                                      <p:to>
                                        <p:strVal val="visible"/>
                                      </p:to>
                                    </p:set>
                                    <p:anim calcmode="lin" valueType="num">
                                      <p:cBhvr>
                                        <p:cTn id="76" dur="1000" fill="hold"/>
                                        <p:tgtEl>
                                          <p:spTgt spid="22532">
                                            <p:txEl>
                                              <p:pRg st="4" end="4"/>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77" dur="1000" fill="hold"/>
                                        <p:tgtEl>
                                          <p:spTgt spid="22532">
                                            <p:txEl>
                                              <p:pRg st="4" end="4"/>
                                            </p:txEl>
                                          </p:spTgt>
                                        </p:tgtEl>
                                        <p:attrNameLst>
                                          <p:attrName>ppt_x</p:attrName>
                                        </p:attrNameLst>
                                      </p:cBhvr>
                                      <p:tavLst>
                                        <p:tav tm="0">
                                          <p:val>
                                            <p:fltVal val="-1"/>
                                          </p:val>
                                        </p:tav>
                                        <p:tav tm="50000">
                                          <p:val>
                                            <p:fltVal val="0.95"/>
                                          </p:val>
                                        </p:tav>
                                        <p:tav tm="100000">
                                          <p:val>
                                            <p:strVal val="#ppt_x"/>
                                          </p:val>
                                        </p:tav>
                                      </p:tavLst>
                                    </p:anim>
                                    <p:anim calcmode="lin" valueType="num">
                                      <p:cBhvr>
                                        <p:cTn id="78" dur="1000" fill="hold"/>
                                        <p:tgtEl>
                                          <p:spTgt spid="22532">
                                            <p:txEl>
                                              <p:pRg st="4" end="4"/>
                                            </p:txEl>
                                          </p:spTgt>
                                        </p:tgtEl>
                                        <p:attrNameLst>
                                          <p:attrName>ppt_y</p:attrName>
                                        </p:attrNameLst>
                                      </p:cBhvr>
                                      <p:tavLst>
                                        <p:tav tm="0">
                                          <p:val>
                                            <p:strVal val="#ppt_y"/>
                                          </p:val>
                                        </p:tav>
                                        <p:tav tm="100000">
                                          <p:val>
                                            <p:strVal val="#ppt_y"/>
                                          </p:val>
                                        </p:tav>
                                      </p:tavLst>
                                    </p:anim>
                                    <p:animEffect transition="in" filter="fade">
                                      <p:cBhvr>
                                        <p:cTn id="79" dur="1000"/>
                                        <p:tgtEl>
                                          <p:spTgt spid="22532">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48" presetClass="entr" presetSubtype="0" accel="50000" fill="hold" grpId="0" nodeType="clickEffect">
                                  <p:stCondLst>
                                    <p:cond delay="0"/>
                                  </p:stCondLst>
                                  <p:childTnLst>
                                    <p:set>
                                      <p:cBhvr>
                                        <p:cTn id="83" dur="1" fill="hold">
                                          <p:stCondLst>
                                            <p:cond delay="0"/>
                                          </p:stCondLst>
                                        </p:cTn>
                                        <p:tgtEl>
                                          <p:spTgt spid="22532">
                                            <p:txEl>
                                              <p:pRg st="6" end="6"/>
                                            </p:txEl>
                                          </p:spTgt>
                                        </p:tgtEl>
                                        <p:attrNameLst>
                                          <p:attrName>style.visibility</p:attrName>
                                        </p:attrNameLst>
                                      </p:cBhvr>
                                      <p:to>
                                        <p:strVal val="visible"/>
                                      </p:to>
                                    </p:set>
                                    <p:anim calcmode="lin" valueType="num">
                                      <p:cBhvr>
                                        <p:cTn id="84" dur="1000" fill="hold"/>
                                        <p:tgtEl>
                                          <p:spTgt spid="22532">
                                            <p:txEl>
                                              <p:pRg st="6" end="6"/>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5" dur="1000" fill="hold"/>
                                        <p:tgtEl>
                                          <p:spTgt spid="22532">
                                            <p:txEl>
                                              <p:pRg st="6" end="6"/>
                                            </p:txEl>
                                          </p:spTgt>
                                        </p:tgtEl>
                                        <p:attrNameLst>
                                          <p:attrName>ppt_x</p:attrName>
                                        </p:attrNameLst>
                                      </p:cBhvr>
                                      <p:tavLst>
                                        <p:tav tm="0">
                                          <p:val>
                                            <p:fltVal val="-1"/>
                                          </p:val>
                                        </p:tav>
                                        <p:tav tm="50000">
                                          <p:val>
                                            <p:fltVal val="0.95"/>
                                          </p:val>
                                        </p:tav>
                                        <p:tav tm="100000">
                                          <p:val>
                                            <p:strVal val="#ppt_x"/>
                                          </p:val>
                                        </p:tav>
                                      </p:tavLst>
                                    </p:anim>
                                    <p:anim calcmode="lin" valueType="num">
                                      <p:cBhvr>
                                        <p:cTn id="86" dur="1000" fill="hold"/>
                                        <p:tgtEl>
                                          <p:spTgt spid="22532">
                                            <p:txEl>
                                              <p:pRg st="6" end="6"/>
                                            </p:txEl>
                                          </p:spTgt>
                                        </p:tgtEl>
                                        <p:attrNameLst>
                                          <p:attrName>ppt_y</p:attrName>
                                        </p:attrNameLst>
                                      </p:cBhvr>
                                      <p:tavLst>
                                        <p:tav tm="0">
                                          <p:val>
                                            <p:strVal val="#ppt_y"/>
                                          </p:val>
                                        </p:tav>
                                        <p:tav tm="100000">
                                          <p:val>
                                            <p:strVal val="#ppt_y"/>
                                          </p:val>
                                        </p:tav>
                                      </p:tavLst>
                                    </p:anim>
                                    <p:animEffect transition="in" filter="fade">
                                      <p:cBhvr>
                                        <p:cTn id="87" dur="1000"/>
                                        <p:tgtEl>
                                          <p:spTgt spid="22532">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8" presetClass="entr" presetSubtype="0" accel="50000" fill="hold" grpId="0" nodeType="clickEffect">
                                  <p:stCondLst>
                                    <p:cond delay="0"/>
                                  </p:stCondLst>
                                  <p:childTnLst>
                                    <p:set>
                                      <p:cBhvr>
                                        <p:cTn id="91" dur="1" fill="hold">
                                          <p:stCondLst>
                                            <p:cond delay="0"/>
                                          </p:stCondLst>
                                        </p:cTn>
                                        <p:tgtEl>
                                          <p:spTgt spid="22532">
                                            <p:txEl>
                                              <p:pRg st="7" end="7"/>
                                            </p:txEl>
                                          </p:spTgt>
                                        </p:tgtEl>
                                        <p:attrNameLst>
                                          <p:attrName>style.visibility</p:attrName>
                                        </p:attrNameLst>
                                      </p:cBhvr>
                                      <p:to>
                                        <p:strVal val="visible"/>
                                      </p:to>
                                    </p:set>
                                    <p:anim calcmode="lin" valueType="num">
                                      <p:cBhvr>
                                        <p:cTn id="92" dur="1000" fill="hold"/>
                                        <p:tgtEl>
                                          <p:spTgt spid="22532">
                                            <p:txEl>
                                              <p:pRg st="7" end="7"/>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93" dur="1000" fill="hold"/>
                                        <p:tgtEl>
                                          <p:spTgt spid="22532">
                                            <p:txEl>
                                              <p:pRg st="7" end="7"/>
                                            </p:txEl>
                                          </p:spTgt>
                                        </p:tgtEl>
                                        <p:attrNameLst>
                                          <p:attrName>ppt_x</p:attrName>
                                        </p:attrNameLst>
                                      </p:cBhvr>
                                      <p:tavLst>
                                        <p:tav tm="0">
                                          <p:val>
                                            <p:fltVal val="-1"/>
                                          </p:val>
                                        </p:tav>
                                        <p:tav tm="50000">
                                          <p:val>
                                            <p:fltVal val="0.95"/>
                                          </p:val>
                                        </p:tav>
                                        <p:tav tm="100000">
                                          <p:val>
                                            <p:strVal val="#ppt_x"/>
                                          </p:val>
                                        </p:tav>
                                      </p:tavLst>
                                    </p:anim>
                                    <p:anim calcmode="lin" valueType="num">
                                      <p:cBhvr>
                                        <p:cTn id="94" dur="1000" fill="hold"/>
                                        <p:tgtEl>
                                          <p:spTgt spid="22532">
                                            <p:txEl>
                                              <p:pRg st="7" end="7"/>
                                            </p:txEl>
                                          </p:spTgt>
                                        </p:tgtEl>
                                        <p:attrNameLst>
                                          <p:attrName>ppt_y</p:attrName>
                                        </p:attrNameLst>
                                      </p:cBhvr>
                                      <p:tavLst>
                                        <p:tav tm="0">
                                          <p:val>
                                            <p:strVal val="#ppt_y"/>
                                          </p:val>
                                        </p:tav>
                                        <p:tav tm="100000">
                                          <p:val>
                                            <p:strVal val="#ppt_y"/>
                                          </p:val>
                                        </p:tav>
                                      </p:tavLst>
                                    </p:anim>
                                    <p:animEffect transition="in" filter="fade">
                                      <p:cBhvr>
                                        <p:cTn id="95" dur="1000"/>
                                        <p:tgtEl>
                                          <p:spTgt spid="22532">
                                            <p:txEl>
                                              <p:pRg st="7" end="7"/>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48" presetClass="entr" presetSubtype="0" accel="50000" fill="hold" grpId="0" nodeType="clickEffect">
                                  <p:stCondLst>
                                    <p:cond delay="0"/>
                                  </p:stCondLst>
                                  <p:childTnLst>
                                    <p:set>
                                      <p:cBhvr>
                                        <p:cTn id="99" dur="1" fill="hold">
                                          <p:stCondLst>
                                            <p:cond delay="0"/>
                                          </p:stCondLst>
                                        </p:cTn>
                                        <p:tgtEl>
                                          <p:spTgt spid="22532">
                                            <p:txEl>
                                              <p:pRg st="8" end="8"/>
                                            </p:txEl>
                                          </p:spTgt>
                                        </p:tgtEl>
                                        <p:attrNameLst>
                                          <p:attrName>style.visibility</p:attrName>
                                        </p:attrNameLst>
                                      </p:cBhvr>
                                      <p:to>
                                        <p:strVal val="visible"/>
                                      </p:to>
                                    </p:set>
                                    <p:anim calcmode="lin" valueType="num">
                                      <p:cBhvr>
                                        <p:cTn id="100" dur="1000" fill="hold"/>
                                        <p:tgtEl>
                                          <p:spTgt spid="22532">
                                            <p:txEl>
                                              <p:pRg st="8" end="8"/>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01" dur="1000" fill="hold"/>
                                        <p:tgtEl>
                                          <p:spTgt spid="22532">
                                            <p:txEl>
                                              <p:pRg st="8" end="8"/>
                                            </p:txEl>
                                          </p:spTgt>
                                        </p:tgtEl>
                                        <p:attrNameLst>
                                          <p:attrName>ppt_x</p:attrName>
                                        </p:attrNameLst>
                                      </p:cBhvr>
                                      <p:tavLst>
                                        <p:tav tm="0">
                                          <p:val>
                                            <p:fltVal val="-1"/>
                                          </p:val>
                                        </p:tav>
                                        <p:tav tm="50000">
                                          <p:val>
                                            <p:fltVal val="0.95"/>
                                          </p:val>
                                        </p:tav>
                                        <p:tav tm="100000">
                                          <p:val>
                                            <p:strVal val="#ppt_x"/>
                                          </p:val>
                                        </p:tav>
                                      </p:tavLst>
                                    </p:anim>
                                    <p:anim calcmode="lin" valueType="num">
                                      <p:cBhvr>
                                        <p:cTn id="102" dur="1000" fill="hold"/>
                                        <p:tgtEl>
                                          <p:spTgt spid="22532">
                                            <p:txEl>
                                              <p:pRg st="8" end="8"/>
                                            </p:txEl>
                                          </p:spTgt>
                                        </p:tgtEl>
                                        <p:attrNameLst>
                                          <p:attrName>ppt_y</p:attrName>
                                        </p:attrNameLst>
                                      </p:cBhvr>
                                      <p:tavLst>
                                        <p:tav tm="0">
                                          <p:val>
                                            <p:strVal val="#ppt_y"/>
                                          </p:val>
                                        </p:tav>
                                        <p:tav tm="100000">
                                          <p:val>
                                            <p:strVal val="#ppt_y"/>
                                          </p:val>
                                        </p:tav>
                                      </p:tavLst>
                                    </p:anim>
                                    <p:animEffect transition="in" filter="fade">
                                      <p:cBhvr>
                                        <p:cTn id="103" dur="1000"/>
                                        <p:tgtEl>
                                          <p:spTgt spid="2253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P spid="22532" grpId="0" build="p"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5">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a:t>
            </a:r>
            <a:r>
              <a:rPr lang="en-US" b="1" i="1" dirty="0" smtClean="0">
                <a:solidFill>
                  <a:schemeClr val="tx1"/>
                </a:solidFill>
              </a:rPr>
              <a:t>SISTEMA</a:t>
            </a:r>
            <a:r>
              <a:rPr lang="en-US" b="1" i="1" dirty="0" smtClean="0"/>
              <a:t> </a:t>
            </a:r>
            <a:r>
              <a:rPr lang="en-US" b="1" i="1" dirty="0" smtClean="0">
                <a:solidFill>
                  <a:srgbClr val="FF0000"/>
                </a:solidFill>
              </a:rPr>
              <a:t>UNO</a:t>
            </a:r>
            <a:r>
              <a:rPr lang="en-US" b="1" dirty="0" smtClean="0"/>
              <a:t>?</a:t>
            </a:r>
            <a:endParaRPr lang="en-US" b="1" dirty="0"/>
          </a:p>
        </p:txBody>
      </p:sp>
      <p:sp>
        <p:nvSpPr>
          <p:cNvPr id="3" name="Content Placeholder 2"/>
          <p:cNvSpPr>
            <a:spLocks noGrp="1"/>
          </p:cNvSpPr>
          <p:nvPr>
            <p:ph idx="1"/>
          </p:nvPr>
        </p:nvSpPr>
        <p:spPr>
          <a:xfrm>
            <a:off x="304800" y="1981200"/>
            <a:ext cx="8534400" cy="4572000"/>
          </a:xfrm>
          <a:solidFill>
            <a:srgbClr val="A9FF8A"/>
          </a:solidFill>
        </p:spPr>
        <p:txBody>
          <a:bodyPr/>
          <a:lstStyle/>
          <a:p>
            <a:r>
              <a:rPr lang="en-US" dirty="0" smtClean="0"/>
              <a:t>BE = English program (Bilingual Education)</a:t>
            </a:r>
          </a:p>
          <a:p>
            <a:r>
              <a:rPr lang="en-US" dirty="0" smtClean="0"/>
              <a:t>SE = Spanish program (</a:t>
            </a:r>
            <a:r>
              <a:rPr lang="en-US" dirty="0" err="1" smtClean="0"/>
              <a:t>Sistema</a:t>
            </a:r>
            <a:r>
              <a:rPr lang="en-US" dirty="0" smtClean="0"/>
              <a:t> </a:t>
            </a:r>
            <a:r>
              <a:rPr lang="en-US" dirty="0" err="1" smtClean="0"/>
              <a:t>Educativa</a:t>
            </a:r>
            <a:r>
              <a:rPr lang="en-US" dirty="0" smtClean="0"/>
              <a:t>)</a:t>
            </a:r>
          </a:p>
          <a:p>
            <a:pPr marL="0" indent="0">
              <a:buNone/>
            </a:pPr>
            <a:endParaRPr lang="en-US" dirty="0" smtClean="0"/>
          </a:p>
          <a:p>
            <a:r>
              <a:rPr lang="en-US" i="1" dirty="0" smtClean="0"/>
              <a:t>“BE is a system that allows students to discover the world through English.”</a:t>
            </a:r>
          </a:p>
          <a:p>
            <a:endParaRPr lang="en-US" sz="2400" b="1" i="1" dirty="0"/>
          </a:p>
          <a:p>
            <a:pPr marL="0" indent="0">
              <a:buNone/>
            </a:pPr>
            <a:r>
              <a:rPr lang="en-US" sz="2400" b="1" i="1" dirty="0" smtClean="0"/>
              <a:t>      </a:t>
            </a:r>
            <a:r>
              <a:rPr lang="en-US" sz="2400" b="1" dirty="0" smtClean="0"/>
              <a:t> -</a:t>
            </a:r>
            <a:r>
              <a:rPr lang="en-US" sz="2800" b="1" dirty="0" smtClean="0"/>
              <a:t>- Augusto de </a:t>
            </a:r>
            <a:r>
              <a:rPr lang="en-US" sz="2800" b="1" dirty="0" err="1" smtClean="0"/>
              <a:t>Dier</a:t>
            </a:r>
            <a:r>
              <a:rPr lang="en-US" sz="2400" b="1" dirty="0" smtClean="0"/>
              <a:t>,</a:t>
            </a:r>
          </a:p>
          <a:p>
            <a:pPr marL="0" indent="0">
              <a:buNone/>
            </a:pPr>
            <a:r>
              <a:rPr lang="en-US" sz="2400" b="1" dirty="0">
                <a:solidFill>
                  <a:srgbClr val="FF0000"/>
                </a:solidFill>
              </a:rPr>
              <a:t> </a:t>
            </a:r>
            <a:r>
              <a:rPr lang="en-US" sz="2400" b="1" dirty="0" smtClean="0">
                <a:solidFill>
                  <a:srgbClr val="FF0000"/>
                </a:solidFill>
              </a:rPr>
              <a:t>               </a:t>
            </a:r>
            <a:r>
              <a:rPr lang="en-US" sz="2800" b="1" dirty="0" err="1" smtClean="0">
                <a:solidFill>
                  <a:srgbClr val="FF0000"/>
                </a:solidFill>
              </a:rPr>
              <a:t>Santillana</a:t>
            </a:r>
            <a:r>
              <a:rPr lang="en-US" sz="2800" b="1" dirty="0" smtClean="0"/>
              <a:t>, Ecuador</a:t>
            </a:r>
            <a:endParaRPr lang="en-US" sz="2800" b="1" dirty="0"/>
          </a:p>
        </p:txBody>
      </p:sp>
      <p:pic>
        <p:nvPicPr>
          <p:cNvPr id="4" name="Picture 3"/>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00800" y="5334000"/>
            <a:ext cx="2057400" cy="12401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2248798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04800" y="304800"/>
            <a:ext cx="8458200" cy="1219200"/>
          </a:xfrm>
          <a:solidFill>
            <a:schemeClr val="accent1">
              <a:lumMod val="75000"/>
            </a:schemeClr>
          </a:solidFill>
        </p:spPr>
        <p:txBody>
          <a:bodyPr/>
          <a:lstStyle/>
          <a:p>
            <a:pPr eaLnBrk="1" hangingPunct="1"/>
            <a:r>
              <a:rPr lang="en-US" dirty="0">
                <a:latin typeface="Arial" charset="0"/>
                <a:ea typeface="ヒラギノ角ゴ Pro W3" charset="0"/>
                <a:cs typeface="ヒラギノ角ゴ Pro W3" charset="0"/>
              </a:rPr>
              <a:t>CLASSROOM MANAGEMENT  </a:t>
            </a:r>
          </a:p>
        </p:txBody>
      </p:sp>
      <p:sp>
        <p:nvSpPr>
          <p:cNvPr id="22532" name="Rectangle 4"/>
          <p:cNvSpPr>
            <a:spLocks noGrp="1" noChangeArrowheads="1"/>
          </p:cNvSpPr>
          <p:nvPr>
            <p:ph type="body" sz="half" idx="2"/>
          </p:nvPr>
        </p:nvSpPr>
        <p:spPr>
          <a:xfrm>
            <a:off x="4648200" y="1752600"/>
            <a:ext cx="4114800" cy="4876800"/>
          </a:xfrm>
          <a:solidFill>
            <a:srgbClr val="CCFFFF"/>
          </a:solidFill>
        </p:spPr>
        <p:txBody>
          <a:bodyPr/>
          <a:lstStyle/>
          <a:p>
            <a:pPr eaLnBrk="1" hangingPunct="1">
              <a:buFontTx/>
              <a:buNone/>
            </a:pPr>
            <a:r>
              <a:rPr lang="en-US" sz="2800" i="1" dirty="0" smtClean="0">
                <a:latin typeface="Arial" charset="0"/>
                <a:ea typeface="ヒラギノ角ゴ Pro W3" charset="0"/>
                <a:cs typeface="ヒラギノ角ゴ Pro W3" charset="0"/>
              </a:rPr>
              <a:t>Los maestros </a:t>
            </a:r>
            <a:r>
              <a:rPr lang="en-US" sz="2800" i="1" dirty="0" err="1" smtClean="0">
                <a:latin typeface="Arial" charset="0"/>
                <a:ea typeface="ヒラギノ角ゴ Pro W3" charset="0"/>
                <a:cs typeface="ヒラギノ角ゴ Pro W3" charset="0"/>
              </a:rPr>
              <a:t>necesitan</a:t>
            </a:r>
            <a:r>
              <a:rPr lang="en-US" sz="2800" i="1" dirty="0" smtClean="0">
                <a:latin typeface="Arial" charset="0"/>
                <a:ea typeface="ヒラギノ角ゴ Pro W3" charset="0"/>
                <a:cs typeface="ヒラギノ角ゴ Pro W3" charset="0"/>
              </a:rPr>
              <a:t> </a:t>
            </a:r>
            <a:r>
              <a:rPr lang="en-US" sz="2800" i="1" dirty="0" err="1" smtClean="0">
                <a:latin typeface="Arial" charset="0"/>
                <a:ea typeface="ヒラギノ角ゴ Pro W3" charset="0"/>
                <a:cs typeface="ヒラギノ角ゴ Pro W3" charset="0"/>
              </a:rPr>
              <a:t>controlar</a:t>
            </a:r>
            <a:r>
              <a:rPr lang="en-US" sz="2800" i="1" dirty="0" smtClean="0">
                <a:latin typeface="Arial" charset="0"/>
                <a:ea typeface="ヒラギノ角ゴ Pro W3" charset="0"/>
                <a:cs typeface="ヒラギノ角ゴ Pro W3" charset="0"/>
              </a:rPr>
              <a:t> 3 </a:t>
            </a:r>
            <a:r>
              <a:rPr lang="en-US" sz="2800" i="1" dirty="0" err="1" smtClean="0">
                <a:latin typeface="Arial" charset="0"/>
                <a:ea typeface="ヒラギノ角ゴ Pro W3" charset="0"/>
                <a:cs typeface="ヒラギノ角ゴ Pro W3" charset="0"/>
              </a:rPr>
              <a:t>cosas</a:t>
            </a:r>
            <a:r>
              <a:rPr lang="en-US" sz="2800" i="1" dirty="0" smtClean="0">
                <a:latin typeface="Arial" charset="0"/>
                <a:ea typeface="ヒラギノ角ゴ Pro W3" charset="0"/>
                <a:cs typeface="ヒラギノ角ゴ Pro W3" charset="0"/>
              </a:rPr>
              <a:t>:</a:t>
            </a:r>
          </a:p>
          <a:p>
            <a:pPr eaLnBrk="1" hangingPunct="1">
              <a:buFontTx/>
              <a:buNone/>
            </a:pPr>
            <a:endParaRPr lang="en-US" sz="2800" i="1" dirty="0">
              <a:latin typeface="Arial" charset="0"/>
              <a:ea typeface="ヒラギノ角ゴ Pro W3" charset="0"/>
              <a:cs typeface="ヒラギノ角ゴ Pro W3" charset="0"/>
            </a:endParaRPr>
          </a:p>
          <a:p>
            <a:pPr marL="514350" indent="-514350" eaLnBrk="1" hangingPunct="1">
              <a:buFontTx/>
              <a:buAutoNum type="arabicPeriod"/>
            </a:pPr>
            <a:r>
              <a:rPr lang="en-US" sz="2800" i="1" dirty="0" err="1" smtClean="0">
                <a:latin typeface="Arial" charset="0"/>
                <a:ea typeface="ヒラギノ角ゴ Pro W3" charset="0"/>
                <a:cs typeface="ヒラギノ角ゴ Pro W3" charset="0"/>
              </a:rPr>
              <a:t>Arreglo</a:t>
            </a:r>
            <a:r>
              <a:rPr lang="en-US" sz="2800" i="1" dirty="0" smtClean="0">
                <a:latin typeface="Arial" charset="0"/>
                <a:ea typeface="ヒラギノ角ゴ Pro W3" charset="0"/>
                <a:cs typeface="ヒラギノ角ゴ Pro W3" charset="0"/>
              </a:rPr>
              <a:t> de la </a:t>
            </a:r>
            <a:r>
              <a:rPr lang="en-US" sz="2800" i="1" dirty="0" err="1" smtClean="0">
                <a:latin typeface="Arial" charset="0"/>
                <a:ea typeface="ヒラギノ角ゴ Pro W3" charset="0"/>
                <a:cs typeface="ヒラギノ角ゴ Pro W3" charset="0"/>
              </a:rPr>
              <a:t>clase</a:t>
            </a:r>
            <a:endParaRPr lang="en-US" sz="2800" i="1" dirty="0" smtClean="0">
              <a:latin typeface="Arial" charset="0"/>
              <a:ea typeface="ヒラギノ角ゴ Pro W3" charset="0"/>
              <a:cs typeface="ヒラギノ角ゴ Pro W3" charset="0"/>
            </a:endParaRPr>
          </a:p>
          <a:p>
            <a:pPr marL="514350" indent="-514350" eaLnBrk="1" hangingPunct="1">
              <a:buFontTx/>
              <a:buAutoNum type="arabicPeriod"/>
            </a:pPr>
            <a:r>
              <a:rPr lang="en-US" sz="2800" i="1" dirty="0">
                <a:latin typeface="Arial" charset="0"/>
                <a:ea typeface="ヒラギノ角ゴ Pro W3" charset="0"/>
                <a:cs typeface="ヒラギノ角ゴ Pro W3" charset="0"/>
              </a:rPr>
              <a:t>E</a:t>
            </a:r>
            <a:r>
              <a:rPr lang="en-US" sz="2800" i="1" dirty="0" smtClean="0">
                <a:latin typeface="Arial" charset="0"/>
                <a:ea typeface="ヒラギノ角ゴ Pro W3" charset="0"/>
                <a:cs typeface="ヒラギノ角ゴ Pro W3" charset="0"/>
              </a:rPr>
              <a:t>l material</a:t>
            </a:r>
          </a:p>
          <a:p>
            <a:pPr marL="514350" indent="-514350" eaLnBrk="1" hangingPunct="1">
              <a:buFontTx/>
              <a:buAutoNum type="arabicPeriod"/>
            </a:pPr>
            <a:r>
              <a:rPr lang="en-US" sz="2800" i="1" dirty="0" smtClean="0">
                <a:latin typeface="Arial" charset="0"/>
                <a:ea typeface="ヒラギノ角ゴ Pro W3" charset="0"/>
                <a:cs typeface="ヒラギノ角ゴ Pro W3" charset="0"/>
              </a:rPr>
              <a:t>La </a:t>
            </a:r>
            <a:r>
              <a:rPr lang="en-US" sz="2800" i="1" dirty="0" err="1" smtClean="0">
                <a:latin typeface="Arial" charset="0"/>
                <a:ea typeface="ヒラギノ角ゴ Pro W3" charset="0"/>
                <a:cs typeface="ヒラギノ角ゴ Pro W3" charset="0"/>
              </a:rPr>
              <a:t>atención</a:t>
            </a:r>
            <a:r>
              <a:rPr lang="en-US" sz="2800" i="1" dirty="0" smtClean="0">
                <a:latin typeface="Arial" charset="0"/>
                <a:ea typeface="ヒラギノ角ゴ Pro W3" charset="0"/>
                <a:cs typeface="ヒラギノ角ゴ Pro W3" charset="0"/>
              </a:rPr>
              <a:t> de los </a:t>
            </a:r>
            <a:r>
              <a:rPr lang="en-US" sz="2800" i="1" dirty="0" err="1" smtClean="0">
                <a:latin typeface="Arial" charset="0"/>
                <a:ea typeface="ヒラギノ角ゴ Pro W3" charset="0"/>
                <a:cs typeface="ヒラギノ角ゴ Pro W3" charset="0"/>
              </a:rPr>
              <a:t>alumnos</a:t>
            </a:r>
            <a:endParaRPr lang="en-US" sz="2800" i="1" dirty="0">
              <a:latin typeface="Arial" charset="0"/>
              <a:ea typeface="ヒラギノ角ゴ Pro W3" charset="0"/>
              <a:cs typeface="ヒラギノ角ゴ Pro W3" charset="0"/>
            </a:endParaRPr>
          </a:p>
          <a:p>
            <a:pPr marL="0" indent="0" eaLnBrk="1" hangingPunct="1">
              <a:buNone/>
            </a:pPr>
            <a:endParaRPr lang="en-US" sz="2800" i="1" dirty="0">
              <a:latin typeface="Arial" charset="0"/>
              <a:ea typeface="ヒラギノ角ゴ Pro W3" charset="0"/>
              <a:cs typeface="ヒラギノ角ゴ Pro W3" charset="0"/>
            </a:endParaRPr>
          </a:p>
          <a:p>
            <a:pPr marL="0" indent="0" eaLnBrk="1" hangingPunct="1">
              <a:buNone/>
            </a:pPr>
            <a:r>
              <a:rPr lang="en-US" sz="2800" b="1" dirty="0" smtClean="0">
                <a:solidFill>
                  <a:srgbClr val="FF0000"/>
                </a:solidFill>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a:t>
            </a:r>
            <a:r>
              <a:rPr lang="en-US" sz="2800" b="1" i="1" dirty="0" smtClean="0">
                <a:solidFill>
                  <a:srgbClr val="FF0000"/>
                </a:solidFill>
                <a:latin typeface="Arial" charset="0"/>
                <a:ea typeface="ヒラギノ角ゴ Pro W3" charset="0"/>
                <a:cs typeface="ヒラギノ角ゴ Pro W3" charset="0"/>
              </a:rPr>
              <a:t>		- BRASIL</a:t>
            </a:r>
            <a:endParaRPr lang="en-US" sz="2800" b="1" i="1" dirty="0">
              <a:solidFill>
                <a:srgbClr val="FF0000"/>
              </a:solidFill>
              <a:latin typeface="Arial" charset="0"/>
              <a:ea typeface="ヒラギノ角ゴ Pro W3" charset="0"/>
              <a:cs typeface="ヒラギノ角ゴ Pro W3" charset="0"/>
            </a:endParaRPr>
          </a:p>
        </p:txBody>
      </p:sp>
      <p:sp>
        <p:nvSpPr>
          <p:cNvPr id="22534" name="Rectangle 6"/>
          <p:cNvSpPr>
            <a:spLocks noChangeArrowheads="1"/>
          </p:cNvSpPr>
          <p:nvPr/>
        </p:nvSpPr>
        <p:spPr bwMode="auto">
          <a:xfrm>
            <a:off x="4911725" y="2093913"/>
            <a:ext cx="18415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pPr>
              <a:defRPr/>
            </a:pPr>
            <a:endParaRPr lang="en-US">
              <a:effectLst>
                <a:outerShdw blurRad="38100" dist="38100" dir="2700000" algn="tl">
                  <a:srgbClr val="FFFFFF"/>
                </a:outerShdw>
              </a:effectLst>
            </a:endParaRPr>
          </a:p>
        </p:txBody>
      </p:sp>
      <p:pic>
        <p:nvPicPr>
          <p:cNvPr id="3" name="ClipArt Placeholder 2"/>
          <p:cNvPicPr>
            <a:picLocks noGrp="1" noChangeAspect="1"/>
          </p:cNvPicPr>
          <p:nvPr>
            <p:ph type="clipArt" sz="half" idx="1"/>
          </p:nvPr>
        </p:nvPicPr>
        <p:blipFill>
          <a:blip r:embed="rId3"/>
          <a:srcRect t="-4000" b="-4000"/>
          <a:stretch>
            <a:fillRect/>
          </a:stretch>
        </p:blipFill>
        <p:spPr/>
      </p:pic>
      <p:pic>
        <p:nvPicPr>
          <p:cNvPr id="410625" name="Picture 1" descr="BS00559_"/>
          <p:cNvPicPr>
            <a:picLocks noGrp="1"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752600"/>
            <a:ext cx="4495800" cy="48736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00CC99"/>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29162123"/>
      </p:ext>
    </p:extLst>
  </p:cSld>
  <p:clrMapOvr>
    <a:masterClrMapping/>
  </p:clrMapOvr>
  <p:transition spd="slow">
    <p:sndAc>
      <p:stSnd>
        <p:snd r:embed="rId2" name="Ooooh"/>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down)">
                                      <p:cBhvr>
                                        <p:cTn id="7" dur="145">
                                          <p:stCondLst>
                                            <p:cond delay="0"/>
                                          </p:stCondLst>
                                        </p:cTn>
                                        <p:tgtEl>
                                          <p:spTgt spid="22530"/>
                                        </p:tgtEl>
                                      </p:cBhvr>
                                    </p:animEffect>
                                    <p:anim calcmode="lin" valueType="num">
                                      <p:cBhvr>
                                        <p:cTn id="8" dur="456" tmFilter="0,0; 0.14,0.36; 0.43,0.73; 0.71,0.91; 1.0,1.0">
                                          <p:stCondLst>
                                            <p:cond delay="0"/>
                                          </p:stCondLst>
                                        </p:cTn>
                                        <p:tgtEl>
                                          <p:spTgt spid="2253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253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253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253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2530"/>
                                        </p:tgtEl>
                                        <p:attrNameLst>
                                          <p:attrName>ppt_y</p:attrName>
                                        </p:attrNameLst>
                                      </p:cBhvr>
                                      <p:tavLst>
                                        <p:tav tm="0" fmla="#ppt_y-sin(pi*$)/81">
                                          <p:val>
                                            <p:fltVal val="0"/>
                                          </p:val>
                                        </p:tav>
                                        <p:tav tm="100000">
                                          <p:val>
                                            <p:fltVal val="1"/>
                                          </p:val>
                                        </p:tav>
                                      </p:tavLst>
                                    </p:anim>
                                    <p:animScale>
                                      <p:cBhvr>
                                        <p:cTn id="13" dur="7">
                                          <p:stCondLst>
                                            <p:cond delay="163"/>
                                          </p:stCondLst>
                                        </p:cTn>
                                        <p:tgtEl>
                                          <p:spTgt spid="22530"/>
                                        </p:tgtEl>
                                      </p:cBhvr>
                                      <p:to x="100000" y="60000"/>
                                    </p:animScale>
                                    <p:animScale>
                                      <p:cBhvr>
                                        <p:cTn id="14" dur="42" decel="50000">
                                          <p:stCondLst>
                                            <p:cond delay="169"/>
                                          </p:stCondLst>
                                        </p:cTn>
                                        <p:tgtEl>
                                          <p:spTgt spid="22530"/>
                                        </p:tgtEl>
                                      </p:cBhvr>
                                      <p:to x="100000" y="100000"/>
                                    </p:animScale>
                                    <p:animScale>
                                      <p:cBhvr>
                                        <p:cTn id="15" dur="7">
                                          <p:stCondLst>
                                            <p:cond delay="328"/>
                                          </p:stCondLst>
                                        </p:cTn>
                                        <p:tgtEl>
                                          <p:spTgt spid="22530"/>
                                        </p:tgtEl>
                                      </p:cBhvr>
                                      <p:to x="100000" y="80000"/>
                                    </p:animScale>
                                    <p:animScale>
                                      <p:cBhvr>
                                        <p:cTn id="16" dur="42" decel="50000">
                                          <p:stCondLst>
                                            <p:cond delay="335"/>
                                          </p:stCondLst>
                                        </p:cTn>
                                        <p:tgtEl>
                                          <p:spTgt spid="22530"/>
                                        </p:tgtEl>
                                      </p:cBhvr>
                                      <p:to x="100000" y="100000"/>
                                    </p:animScale>
                                    <p:animScale>
                                      <p:cBhvr>
                                        <p:cTn id="17" dur="7">
                                          <p:stCondLst>
                                            <p:cond delay="411"/>
                                          </p:stCondLst>
                                        </p:cTn>
                                        <p:tgtEl>
                                          <p:spTgt spid="22530"/>
                                        </p:tgtEl>
                                      </p:cBhvr>
                                      <p:to x="100000" y="90000"/>
                                    </p:animScale>
                                    <p:animScale>
                                      <p:cBhvr>
                                        <p:cTn id="18" dur="42" decel="50000">
                                          <p:stCondLst>
                                            <p:cond delay="417"/>
                                          </p:stCondLst>
                                        </p:cTn>
                                        <p:tgtEl>
                                          <p:spTgt spid="22530"/>
                                        </p:tgtEl>
                                      </p:cBhvr>
                                      <p:to x="100000" y="100000"/>
                                    </p:animScale>
                                    <p:animScale>
                                      <p:cBhvr>
                                        <p:cTn id="19" dur="7">
                                          <p:stCondLst>
                                            <p:cond delay="452"/>
                                          </p:stCondLst>
                                        </p:cTn>
                                        <p:tgtEl>
                                          <p:spTgt spid="22530"/>
                                        </p:tgtEl>
                                      </p:cBhvr>
                                      <p:to x="100000" y="95000"/>
                                    </p:animScale>
                                    <p:animScale>
                                      <p:cBhvr>
                                        <p:cTn id="20" dur="42" decel="50000">
                                          <p:stCondLst>
                                            <p:cond delay="459"/>
                                          </p:stCondLst>
                                        </p:cTn>
                                        <p:tgtEl>
                                          <p:spTgt spid="22530"/>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48" presetClass="entr" presetSubtype="0" accel="50000" fill="hold" grpId="0" nodeType="clickEffect">
                                  <p:stCondLst>
                                    <p:cond delay="0"/>
                                  </p:stCondLst>
                                  <p:childTnLst>
                                    <p:set>
                                      <p:cBhvr>
                                        <p:cTn id="24" dur="1" fill="hold">
                                          <p:stCondLst>
                                            <p:cond delay="0"/>
                                          </p:stCondLst>
                                        </p:cTn>
                                        <p:tgtEl>
                                          <p:spTgt spid="22532">
                                            <p:bg/>
                                          </p:spTgt>
                                        </p:tgtEl>
                                        <p:attrNameLst>
                                          <p:attrName>style.visibility</p:attrName>
                                        </p:attrNameLst>
                                      </p:cBhvr>
                                      <p:to>
                                        <p:strVal val="visible"/>
                                      </p:to>
                                    </p:set>
                                    <p:anim calcmode="lin" valueType="num">
                                      <p:cBhvr>
                                        <p:cTn id="25" dur="1000" fill="hold"/>
                                        <p:tgtEl>
                                          <p:spTgt spid="22532">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22532">
                                            <p:bg/>
                                          </p:spTgt>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22532">
                                            <p:bg/>
                                          </p:spTgt>
                                        </p:tgtEl>
                                        <p:attrNameLst>
                                          <p:attrName>ppt_y</p:attrName>
                                        </p:attrNameLst>
                                      </p:cBhvr>
                                      <p:tavLst>
                                        <p:tav tm="0">
                                          <p:val>
                                            <p:strVal val="#ppt_y"/>
                                          </p:val>
                                        </p:tav>
                                        <p:tav tm="100000">
                                          <p:val>
                                            <p:strVal val="#ppt_y"/>
                                          </p:val>
                                        </p:tav>
                                      </p:tavLst>
                                    </p:anim>
                                    <p:animEffect transition="in" filter="fade">
                                      <p:cBhvr>
                                        <p:cTn id="28" dur="1000"/>
                                        <p:tgtEl>
                                          <p:spTgt spid="22532">
                                            <p:bg/>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8" presetClass="entr" presetSubtype="0" accel="50000" fill="hold" grpId="0" nodeType="clickEffect">
                                  <p:stCondLst>
                                    <p:cond delay="0"/>
                                  </p:stCondLst>
                                  <p:childTnLst>
                                    <p:set>
                                      <p:cBhvr>
                                        <p:cTn id="32" dur="1" fill="hold">
                                          <p:stCondLst>
                                            <p:cond delay="0"/>
                                          </p:stCondLst>
                                        </p:cTn>
                                        <p:tgtEl>
                                          <p:spTgt spid="22532">
                                            <p:txEl>
                                              <p:pRg st="0" end="0"/>
                                            </p:txEl>
                                          </p:spTgt>
                                        </p:tgtEl>
                                        <p:attrNameLst>
                                          <p:attrName>style.visibility</p:attrName>
                                        </p:attrNameLst>
                                      </p:cBhvr>
                                      <p:to>
                                        <p:strVal val="visible"/>
                                      </p:to>
                                    </p:set>
                                    <p:anim calcmode="lin" valueType="num">
                                      <p:cBhvr>
                                        <p:cTn id="33" dur="1000" fill="hold"/>
                                        <p:tgtEl>
                                          <p:spTgt spid="22532">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4" dur="1000" fill="hold"/>
                                        <p:tgtEl>
                                          <p:spTgt spid="22532">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35" dur="1000" fill="hold"/>
                                        <p:tgtEl>
                                          <p:spTgt spid="22532">
                                            <p:txEl>
                                              <p:pRg st="0" end="0"/>
                                            </p:txEl>
                                          </p:spTgt>
                                        </p:tgtEl>
                                        <p:attrNameLst>
                                          <p:attrName>ppt_y</p:attrName>
                                        </p:attrNameLst>
                                      </p:cBhvr>
                                      <p:tavLst>
                                        <p:tav tm="0">
                                          <p:val>
                                            <p:strVal val="#ppt_y"/>
                                          </p:val>
                                        </p:tav>
                                        <p:tav tm="100000">
                                          <p:val>
                                            <p:strVal val="#ppt_y"/>
                                          </p:val>
                                        </p:tav>
                                      </p:tavLst>
                                    </p:anim>
                                    <p:animEffect transition="in" filter="fade">
                                      <p:cBhvr>
                                        <p:cTn id="36" dur="1000"/>
                                        <p:tgtEl>
                                          <p:spTgt spid="225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8" presetClass="entr" presetSubtype="0" accel="50000" fill="hold" grpId="0" nodeType="clickEffect">
                                  <p:stCondLst>
                                    <p:cond delay="0"/>
                                  </p:stCondLst>
                                  <p:childTnLst>
                                    <p:set>
                                      <p:cBhvr>
                                        <p:cTn id="40" dur="1" fill="hold">
                                          <p:stCondLst>
                                            <p:cond delay="0"/>
                                          </p:stCondLst>
                                        </p:cTn>
                                        <p:tgtEl>
                                          <p:spTgt spid="22532">
                                            <p:txEl>
                                              <p:pRg st="2" end="2"/>
                                            </p:txEl>
                                          </p:spTgt>
                                        </p:tgtEl>
                                        <p:attrNameLst>
                                          <p:attrName>style.visibility</p:attrName>
                                        </p:attrNameLst>
                                      </p:cBhvr>
                                      <p:to>
                                        <p:strVal val="visible"/>
                                      </p:to>
                                    </p:set>
                                    <p:anim calcmode="lin" valueType="num">
                                      <p:cBhvr>
                                        <p:cTn id="41" dur="1000" fill="hold"/>
                                        <p:tgtEl>
                                          <p:spTgt spid="22532">
                                            <p:txEl>
                                              <p:pRg st="2" end="2"/>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1000" fill="hold"/>
                                        <p:tgtEl>
                                          <p:spTgt spid="22532">
                                            <p:txEl>
                                              <p:pRg st="2" end="2"/>
                                            </p:txEl>
                                          </p:spTgt>
                                        </p:tgtEl>
                                        <p:attrNameLst>
                                          <p:attrName>ppt_x</p:attrName>
                                        </p:attrNameLst>
                                      </p:cBhvr>
                                      <p:tavLst>
                                        <p:tav tm="0">
                                          <p:val>
                                            <p:fltVal val="-1"/>
                                          </p:val>
                                        </p:tav>
                                        <p:tav tm="50000">
                                          <p:val>
                                            <p:fltVal val="0.95"/>
                                          </p:val>
                                        </p:tav>
                                        <p:tav tm="100000">
                                          <p:val>
                                            <p:strVal val="#ppt_x"/>
                                          </p:val>
                                        </p:tav>
                                      </p:tavLst>
                                    </p:anim>
                                    <p:anim calcmode="lin" valueType="num">
                                      <p:cBhvr>
                                        <p:cTn id="43" dur="1000" fill="hold"/>
                                        <p:tgtEl>
                                          <p:spTgt spid="22532">
                                            <p:txEl>
                                              <p:pRg st="2" end="2"/>
                                            </p:txEl>
                                          </p:spTgt>
                                        </p:tgtEl>
                                        <p:attrNameLst>
                                          <p:attrName>ppt_y</p:attrName>
                                        </p:attrNameLst>
                                      </p:cBhvr>
                                      <p:tavLst>
                                        <p:tav tm="0">
                                          <p:val>
                                            <p:strVal val="#ppt_y"/>
                                          </p:val>
                                        </p:tav>
                                        <p:tav tm="100000">
                                          <p:val>
                                            <p:strVal val="#ppt_y"/>
                                          </p:val>
                                        </p:tav>
                                      </p:tavLst>
                                    </p:anim>
                                    <p:animEffect transition="in" filter="fade">
                                      <p:cBhvr>
                                        <p:cTn id="44" dur="1000"/>
                                        <p:tgtEl>
                                          <p:spTgt spid="22532">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8" presetClass="entr" presetSubtype="0" accel="50000" fill="hold" grpId="0" nodeType="clickEffect">
                                  <p:stCondLst>
                                    <p:cond delay="0"/>
                                  </p:stCondLst>
                                  <p:childTnLst>
                                    <p:set>
                                      <p:cBhvr>
                                        <p:cTn id="48" dur="1" fill="hold">
                                          <p:stCondLst>
                                            <p:cond delay="0"/>
                                          </p:stCondLst>
                                        </p:cTn>
                                        <p:tgtEl>
                                          <p:spTgt spid="22532">
                                            <p:txEl>
                                              <p:pRg st="3" end="3"/>
                                            </p:txEl>
                                          </p:spTgt>
                                        </p:tgtEl>
                                        <p:attrNameLst>
                                          <p:attrName>style.visibility</p:attrName>
                                        </p:attrNameLst>
                                      </p:cBhvr>
                                      <p:to>
                                        <p:strVal val="visible"/>
                                      </p:to>
                                    </p:set>
                                    <p:anim calcmode="lin" valueType="num">
                                      <p:cBhvr>
                                        <p:cTn id="49" dur="1000" fill="hold"/>
                                        <p:tgtEl>
                                          <p:spTgt spid="22532">
                                            <p:txEl>
                                              <p:pRg st="3" end="3"/>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0" dur="1000" fill="hold"/>
                                        <p:tgtEl>
                                          <p:spTgt spid="22532">
                                            <p:txEl>
                                              <p:pRg st="3" end="3"/>
                                            </p:txEl>
                                          </p:spTgt>
                                        </p:tgtEl>
                                        <p:attrNameLst>
                                          <p:attrName>ppt_x</p:attrName>
                                        </p:attrNameLst>
                                      </p:cBhvr>
                                      <p:tavLst>
                                        <p:tav tm="0">
                                          <p:val>
                                            <p:fltVal val="-1"/>
                                          </p:val>
                                        </p:tav>
                                        <p:tav tm="50000">
                                          <p:val>
                                            <p:fltVal val="0.95"/>
                                          </p:val>
                                        </p:tav>
                                        <p:tav tm="100000">
                                          <p:val>
                                            <p:strVal val="#ppt_x"/>
                                          </p:val>
                                        </p:tav>
                                      </p:tavLst>
                                    </p:anim>
                                    <p:anim calcmode="lin" valueType="num">
                                      <p:cBhvr>
                                        <p:cTn id="51" dur="1000" fill="hold"/>
                                        <p:tgtEl>
                                          <p:spTgt spid="22532">
                                            <p:txEl>
                                              <p:pRg st="3" end="3"/>
                                            </p:txEl>
                                          </p:spTgt>
                                        </p:tgtEl>
                                        <p:attrNameLst>
                                          <p:attrName>ppt_y</p:attrName>
                                        </p:attrNameLst>
                                      </p:cBhvr>
                                      <p:tavLst>
                                        <p:tav tm="0">
                                          <p:val>
                                            <p:strVal val="#ppt_y"/>
                                          </p:val>
                                        </p:tav>
                                        <p:tav tm="100000">
                                          <p:val>
                                            <p:strVal val="#ppt_y"/>
                                          </p:val>
                                        </p:tav>
                                      </p:tavLst>
                                    </p:anim>
                                    <p:animEffect transition="in" filter="fade">
                                      <p:cBhvr>
                                        <p:cTn id="52" dur="1000"/>
                                        <p:tgtEl>
                                          <p:spTgt spid="22532">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8" presetClass="entr" presetSubtype="0" accel="50000" fill="hold" grpId="0" nodeType="clickEffect">
                                  <p:stCondLst>
                                    <p:cond delay="0"/>
                                  </p:stCondLst>
                                  <p:childTnLst>
                                    <p:set>
                                      <p:cBhvr>
                                        <p:cTn id="56" dur="1" fill="hold">
                                          <p:stCondLst>
                                            <p:cond delay="0"/>
                                          </p:stCondLst>
                                        </p:cTn>
                                        <p:tgtEl>
                                          <p:spTgt spid="22532">
                                            <p:txEl>
                                              <p:pRg st="4" end="4"/>
                                            </p:txEl>
                                          </p:spTgt>
                                        </p:tgtEl>
                                        <p:attrNameLst>
                                          <p:attrName>style.visibility</p:attrName>
                                        </p:attrNameLst>
                                      </p:cBhvr>
                                      <p:to>
                                        <p:strVal val="visible"/>
                                      </p:to>
                                    </p:set>
                                    <p:anim calcmode="lin" valueType="num">
                                      <p:cBhvr>
                                        <p:cTn id="57" dur="1000" fill="hold"/>
                                        <p:tgtEl>
                                          <p:spTgt spid="22532">
                                            <p:txEl>
                                              <p:pRg st="4" end="4"/>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8" dur="1000" fill="hold"/>
                                        <p:tgtEl>
                                          <p:spTgt spid="22532">
                                            <p:txEl>
                                              <p:pRg st="4" end="4"/>
                                            </p:txEl>
                                          </p:spTgt>
                                        </p:tgtEl>
                                        <p:attrNameLst>
                                          <p:attrName>ppt_x</p:attrName>
                                        </p:attrNameLst>
                                      </p:cBhvr>
                                      <p:tavLst>
                                        <p:tav tm="0">
                                          <p:val>
                                            <p:fltVal val="-1"/>
                                          </p:val>
                                        </p:tav>
                                        <p:tav tm="50000">
                                          <p:val>
                                            <p:fltVal val="0.95"/>
                                          </p:val>
                                        </p:tav>
                                        <p:tav tm="100000">
                                          <p:val>
                                            <p:strVal val="#ppt_x"/>
                                          </p:val>
                                        </p:tav>
                                      </p:tavLst>
                                    </p:anim>
                                    <p:anim calcmode="lin" valueType="num">
                                      <p:cBhvr>
                                        <p:cTn id="59" dur="1000" fill="hold"/>
                                        <p:tgtEl>
                                          <p:spTgt spid="22532">
                                            <p:txEl>
                                              <p:pRg st="4" end="4"/>
                                            </p:txEl>
                                          </p:spTgt>
                                        </p:tgtEl>
                                        <p:attrNameLst>
                                          <p:attrName>ppt_y</p:attrName>
                                        </p:attrNameLst>
                                      </p:cBhvr>
                                      <p:tavLst>
                                        <p:tav tm="0">
                                          <p:val>
                                            <p:strVal val="#ppt_y"/>
                                          </p:val>
                                        </p:tav>
                                        <p:tav tm="100000">
                                          <p:val>
                                            <p:strVal val="#ppt_y"/>
                                          </p:val>
                                        </p:tav>
                                      </p:tavLst>
                                    </p:anim>
                                    <p:animEffect transition="in" filter="fade">
                                      <p:cBhvr>
                                        <p:cTn id="60" dur="1000"/>
                                        <p:tgtEl>
                                          <p:spTgt spid="22532">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8" presetClass="entr" presetSubtype="0" accel="50000" fill="hold" grpId="0" nodeType="clickEffect">
                                  <p:stCondLst>
                                    <p:cond delay="0"/>
                                  </p:stCondLst>
                                  <p:childTnLst>
                                    <p:set>
                                      <p:cBhvr>
                                        <p:cTn id="64" dur="1" fill="hold">
                                          <p:stCondLst>
                                            <p:cond delay="0"/>
                                          </p:stCondLst>
                                        </p:cTn>
                                        <p:tgtEl>
                                          <p:spTgt spid="22532">
                                            <p:txEl>
                                              <p:pRg st="6" end="6"/>
                                            </p:txEl>
                                          </p:spTgt>
                                        </p:tgtEl>
                                        <p:attrNameLst>
                                          <p:attrName>style.visibility</p:attrName>
                                        </p:attrNameLst>
                                      </p:cBhvr>
                                      <p:to>
                                        <p:strVal val="visible"/>
                                      </p:to>
                                    </p:set>
                                    <p:anim calcmode="lin" valueType="num">
                                      <p:cBhvr>
                                        <p:cTn id="65" dur="1000" fill="hold"/>
                                        <p:tgtEl>
                                          <p:spTgt spid="22532">
                                            <p:txEl>
                                              <p:pRg st="6" end="6"/>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66" dur="1000" fill="hold"/>
                                        <p:tgtEl>
                                          <p:spTgt spid="22532">
                                            <p:txEl>
                                              <p:pRg st="6" end="6"/>
                                            </p:txEl>
                                          </p:spTgt>
                                        </p:tgtEl>
                                        <p:attrNameLst>
                                          <p:attrName>ppt_x</p:attrName>
                                        </p:attrNameLst>
                                      </p:cBhvr>
                                      <p:tavLst>
                                        <p:tav tm="0">
                                          <p:val>
                                            <p:fltVal val="-1"/>
                                          </p:val>
                                        </p:tav>
                                        <p:tav tm="50000">
                                          <p:val>
                                            <p:fltVal val="0.95"/>
                                          </p:val>
                                        </p:tav>
                                        <p:tav tm="100000">
                                          <p:val>
                                            <p:strVal val="#ppt_x"/>
                                          </p:val>
                                        </p:tav>
                                      </p:tavLst>
                                    </p:anim>
                                    <p:anim calcmode="lin" valueType="num">
                                      <p:cBhvr>
                                        <p:cTn id="67" dur="1000" fill="hold"/>
                                        <p:tgtEl>
                                          <p:spTgt spid="22532">
                                            <p:txEl>
                                              <p:pRg st="6" end="6"/>
                                            </p:txEl>
                                          </p:spTgt>
                                        </p:tgtEl>
                                        <p:attrNameLst>
                                          <p:attrName>ppt_y</p:attrName>
                                        </p:attrNameLst>
                                      </p:cBhvr>
                                      <p:tavLst>
                                        <p:tav tm="0">
                                          <p:val>
                                            <p:strVal val="#ppt_y"/>
                                          </p:val>
                                        </p:tav>
                                        <p:tav tm="100000">
                                          <p:val>
                                            <p:strVal val="#ppt_y"/>
                                          </p:val>
                                        </p:tav>
                                      </p:tavLst>
                                    </p:anim>
                                    <p:animEffect transition="in" filter="fade">
                                      <p:cBhvr>
                                        <p:cTn id="68" dur="1000"/>
                                        <p:tgtEl>
                                          <p:spTgt spid="2253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P spid="22532" grpId="0" build="p" animBg="1"/>
    </p:bld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2"/>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304800" y="0"/>
            <a:ext cx="8839200" cy="990600"/>
          </a:xfrm>
          <a:solidFill>
            <a:srgbClr val="00FF00"/>
          </a:solidFill>
        </p:spPr>
        <p:txBody>
          <a:bodyPr/>
          <a:lstStyle/>
          <a:p>
            <a:pPr eaLnBrk="1" hangingPunct="1"/>
            <a:r>
              <a:rPr lang="en-US" sz="4000">
                <a:latin typeface="Arial" charset="0"/>
                <a:ea typeface="ヒラギノ角ゴ Pro W3" charset="0"/>
                <a:cs typeface="ヒラギノ角ゴ Pro W3" charset="0"/>
              </a:rPr>
              <a:t>What is the #1 classroom problem?</a:t>
            </a:r>
            <a:endParaRPr lang="en-US">
              <a:latin typeface="Arial" charset="0"/>
              <a:ea typeface="ヒラギノ角ゴ Pro W3" charset="0"/>
              <a:cs typeface="ヒラギノ角ゴ Pro W3" charset="0"/>
            </a:endParaRPr>
          </a:p>
        </p:txBody>
      </p:sp>
      <p:sp>
        <p:nvSpPr>
          <p:cNvPr id="100355" name="Rectangle 3"/>
          <p:cNvSpPr>
            <a:spLocks noGrp="1" noChangeArrowheads="1"/>
          </p:cNvSpPr>
          <p:nvPr>
            <p:ph type="body" sz="half" idx="1"/>
          </p:nvPr>
        </p:nvSpPr>
        <p:spPr>
          <a:xfrm>
            <a:off x="304800" y="1143000"/>
            <a:ext cx="5029200" cy="5715000"/>
          </a:xfrm>
          <a:solidFill>
            <a:srgbClr val="99CCFF"/>
          </a:solidFill>
        </p:spPr>
        <p:txBody>
          <a:bodyPr/>
          <a:lstStyle/>
          <a:p>
            <a:pPr eaLnBrk="1" hangingPunct="1"/>
            <a:r>
              <a:rPr lang="en-US" sz="2800">
                <a:latin typeface="Arial" charset="0"/>
                <a:ea typeface="ヒラギノ角ゴ Pro W3" charset="0"/>
                <a:cs typeface="ヒラギノ角ゴ Pro W3" charset="0"/>
              </a:rPr>
              <a:t>The number one problem in the classroom is </a:t>
            </a:r>
            <a:r>
              <a:rPr lang="en-US" sz="2800" u="sng">
                <a:latin typeface="Arial" charset="0"/>
                <a:ea typeface="ヒラギノ角ゴ Pro W3" charset="0"/>
                <a:cs typeface="ヒラギノ角ゴ Pro W3" charset="0"/>
              </a:rPr>
              <a:t>NOT </a:t>
            </a:r>
            <a:r>
              <a:rPr lang="en-US" sz="2800">
                <a:latin typeface="Arial" charset="0"/>
                <a:ea typeface="ヒラギノ角ゴ Pro W3" charset="0"/>
                <a:cs typeface="ヒラギノ角ゴ Pro W3" charset="0"/>
              </a:rPr>
              <a:t>discipline. </a:t>
            </a:r>
          </a:p>
          <a:p>
            <a:pPr eaLnBrk="1" hangingPunct="1">
              <a:buFontTx/>
              <a:buNone/>
            </a:pPr>
            <a:endParaRPr lang="en-US" sz="2800">
              <a:latin typeface="Arial" charset="0"/>
              <a:ea typeface="ヒラギノ角ゴ Pro W3" charset="0"/>
              <a:cs typeface="ヒラギノ角ゴ Pro W3" charset="0"/>
            </a:endParaRPr>
          </a:p>
          <a:p>
            <a:pPr eaLnBrk="1" hangingPunct="1"/>
            <a:r>
              <a:rPr lang="en-US" sz="2800">
                <a:latin typeface="Arial" charset="0"/>
                <a:ea typeface="ヒラギノ角ゴ Pro W3" charset="0"/>
                <a:cs typeface="ヒラギノ角ゴ Pro W3" charset="0"/>
              </a:rPr>
              <a:t>It is the lack of procedures and routines.</a:t>
            </a:r>
          </a:p>
          <a:p>
            <a:pPr eaLnBrk="1" hangingPunct="1"/>
            <a:endParaRPr lang="en-US" sz="2800">
              <a:latin typeface="Arial" charset="0"/>
              <a:ea typeface="ヒラギノ角ゴ Pro W3" charset="0"/>
              <a:cs typeface="ヒラギノ角ゴ Pro W3" charset="0"/>
            </a:endParaRPr>
          </a:p>
          <a:p>
            <a:pPr eaLnBrk="1" hangingPunct="1"/>
            <a:r>
              <a:rPr lang="en-US" sz="2800">
                <a:latin typeface="Arial" charset="0"/>
                <a:ea typeface="ヒラギノ角ゴ Pro W3" charset="0"/>
                <a:cs typeface="ヒラギノ角ゴ Pro W3" charset="0"/>
              </a:rPr>
              <a:t>DISCIPLINE concerns how students BEHAVE.</a:t>
            </a:r>
          </a:p>
          <a:p>
            <a:pPr eaLnBrk="1" hangingPunct="1">
              <a:buFontTx/>
              <a:buNone/>
            </a:pPr>
            <a:endParaRPr lang="en-US" sz="2800">
              <a:latin typeface="Arial" charset="0"/>
              <a:ea typeface="ヒラギノ角ゴ Pro W3" charset="0"/>
              <a:cs typeface="ヒラギノ角ゴ Pro W3" charset="0"/>
            </a:endParaRPr>
          </a:p>
          <a:p>
            <a:pPr eaLnBrk="1" hangingPunct="1"/>
            <a:r>
              <a:rPr lang="en-US" sz="2800">
                <a:latin typeface="Arial" charset="0"/>
                <a:ea typeface="ヒラギノ角ゴ Pro W3" charset="0"/>
                <a:cs typeface="ヒラギノ角ゴ Pro W3" charset="0"/>
              </a:rPr>
              <a:t>PROCEDURES concern how things are DONE.</a:t>
            </a:r>
          </a:p>
        </p:txBody>
      </p:sp>
      <p:pic>
        <p:nvPicPr>
          <p:cNvPr id="100356" name="Picture 4"/>
          <p:cNvPicPr>
            <a:picLocks noGrp="1" noChangeAspect="1" noChangeArrowheads="1"/>
          </p:cNvPicPr>
          <p:nvPr>
            <p:ph type="clipArt" sz="half" idx="2"/>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5410200" y="1066800"/>
            <a:ext cx="3733800" cy="5791200"/>
          </a:xfrm>
        </p:spPr>
      </p:pic>
      <p:pic>
        <p:nvPicPr>
          <p:cNvPr id="5" name="Picture 4"/>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96200" y="5638800"/>
            <a:ext cx="1267460" cy="1011555"/>
          </a:xfrm>
          <a:prstGeom prst="rect">
            <a:avLst/>
          </a:prstGeom>
          <a:noFill/>
          <a:ln>
            <a:noFill/>
          </a:ln>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00354"/>
                                        </p:tgtEl>
                                        <p:attrNameLst>
                                          <p:attrName>style.visibility</p:attrName>
                                        </p:attrNameLst>
                                      </p:cBhvr>
                                      <p:to>
                                        <p:strVal val="visible"/>
                                      </p:to>
                                    </p:set>
                                    <p:anim from="(-#ppt_w/2)" to="(#ppt_x)" calcmode="lin" valueType="num">
                                      <p:cBhvr>
                                        <p:cTn id="7" dur="600" fill="hold">
                                          <p:stCondLst>
                                            <p:cond delay="0"/>
                                          </p:stCondLst>
                                        </p:cTn>
                                        <p:tgtEl>
                                          <p:spTgt spid="100354"/>
                                        </p:tgtEl>
                                        <p:attrNameLst>
                                          <p:attrName>ppt_x</p:attrName>
                                        </p:attrNameLst>
                                      </p:cBhvr>
                                    </p:anim>
                                    <p:anim from="0" to="-1.0" calcmode="lin" valueType="num">
                                      <p:cBhvr>
                                        <p:cTn id="8" dur="200" decel="50000" autoRev="1" fill="hold">
                                          <p:stCondLst>
                                            <p:cond delay="600"/>
                                          </p:stCondLst>
                                        </p:cTn>
                                        <p:tgtEl>
                                          <p:spTgt spid="100354"/>
                                        </p:tgtEl>
                                        <p:attrNameLst>
                                          <p:attrName>xshear</p:attrName>
                                        </p:attrNameLst>
                                      </p:cBhvr>
                                    </p:anim>
                                    <p:animScale>
                                      <p:cBhvr>
                                        <p:cTn id="9" dur="200" decel="100000" autoRev="1" fill="hold">
                                          <p:stCondLst>
                                            <p:cond delay="600"/>
                                          </p:stCondLst>
                                        </p:cTn>
                                        <p:tgtEl>
                                          <p:spTgt spid="100354"/>
                                        </p:tgtEl>
                                      </p:cBhvr>
                                      <p:from x="100000" y="100000"/>
                                      <p:to x="80000" y="100000"/>
                                    </p:animScale>
                                    <p:anim by="(#ppt_h/3+#ppt_w*0.1)" calcmode="lin" valueType="num">
                                      <p:cBhvr additive="sum">
                                        <p:cTn id="10" dur="200" decel="100000" autoRev="1" fill="hold">
                                          <p:stCondLst>
                                            <p:cond delay="600"/>
                                          </p:stCondLst>
                                        </p:cTn>
                                        <p:tgtEl>
                                          <p:spTgt spid="100354"/>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nodeType="clickEffect">
                                  <p:stCondLst>
                                    <p:cond delay="0"/>
                                  </p:stCondLst>
                                  <p:childTnLst>
                                    <p:set>
                                      <p:cBhvr>
                                        <p:cTn id="14" dur="1" fill="hold">
                                          <p:stCondLst>
                                            <p:cond delay="0"/>
                                          </p:stCondLst>
                                        </p:cTn>
                                        <p:tgtEl>
                                          <p:spTgt spid="100356"/>
                                        </p:tgtEl>
                                        <p:attrNameLst>
                                          <p:attrName>style.visibility</p:attrName>
                                        </p:attrNameLst>
                                      </p:cBhvr>
                                      <p:to>
                                        <p:strVal val="visible"/>
                                      </p:to>
                                    </p:set>
                                    <p:anim from="(-#ppt_w/2)" to="(#ppt_x)" calcmode="lin" valueType="num">
                                      <p:cBhvr>
                                        <p:cTn id="15" dur="300" fill="hold">
                                          <p:stCondLst>
                                            <p:cond delay="0"/>
                                          </p:stCondLst>
                                        </p:cTn>
                                        <p:tgtEl>
                                          <p:spTgt spid="100356"/>
                                        </p:tgtEl>
                                        <p:attrNameLst>
                                          <p:attrName>ppt_x</p:attrName>
                                        </p:attrNameLst>
                                      </p:cBhvr>
                                    </p:anim>
                                    <p:anim from="0" to="-1.0" calcmode="lin" valueType="num">
                                      <p:cBhvr>
                                        <p:cTn id="16" dur="100" decel="50000" autoRev="1" fill="hold">
                                          <p:stCondLst>
                                            <p:cond delay="300"/>
                                          </p:stCondLst>
                                        </p:cTn>
                                        <p:tgtEl>
                                          <p:spTgt spid="100356"/>
                                        </p:tgtEl>
                                        <p:attrNameLst>
                                          <p:attrName>xshear</p:attrName>
                                        </p:attrNameLst>
                                      </p:cBhvr>
                                    </p:anim>
                                    <p:animScale>
                                      <p:cBhvr>
                                        <p:cTn id="17" dur="100" decel="100000" autoRev="1" fill="hold">
                                          <p:stCondLst>
                                            <p:cond delay="300"/>
                                          </p:stCondLst>
                                        </p:cTn>
                                        <p:tgtEl>
                                          <p:spTgt spid="100356"/>
                                        </p:tgtEl>
                                      </p:cBhvr>
                                      <p:from x="100000" y="100000"/>
                                      <p:to x="80000" y="100000"/>
                                    </p:animScale>
                                    <p:anim by="(#ppt_h/3+#ppt_w*0.1)" calcmode="lin" valueType="num">
                                      <p:cBhvr additive="sum">
                                        <p:cTn id="18" dur="100" decel="100000" autoRev="1" fill="hold">
                                          <p:stCondLst>
                                            <p:cond delay="300"/>
                                          </p:stCondLst>
                                        </p:cTn>
                                        <p:tgtEl>
                                          <p:spTgt spid="100356"/>
                                        </p:tgtEl>
                                        <p:attrNameLst>
                                          <p:attrName>ppt_x</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8" presetClass="entr" presetSubtype="0" accel="50000" fill="hold" grpId="0" nodeType="clickEffect">
                                  <p:stCondLst>
                                    <p:cond delay="0"/>
                                  </p:stCondLst>
                                  <p:childTnLst>
                                    <p:set>
                                      <p:cBhvr>
                                        <p:cTn id="22" dur="1" fill="hold">
                                          <p:stCondLst>
                                            <p:cond delay="0"/>
                                          </p:stCondLst>
                                        </p:cTn>
                                        <p:tgtEl>
                                          <p:spTgt spid="100355">
                                            <p:bg/>
                                          </p:spTgt>
                                        </p:tgtEl>
                                        <p:attrNameLst>
                                          <p:attrName>style.visibility</p:attrName>
                                        </p:attrNameLst>
                                      </p:cBhvr>
                                      <p:to>
                                        <p:strVal val="visible"/>
                                      </p:to>
                                    </p:set>
                                    <p:anim calcmode="lin" valueType="num">
                                      <p:cBhvr>
                                        <p:cTn id="23" dur="1000" fill="hold"/>
                                        <p:tgtEl>
                                          <p:spTgt spid="100355">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1000" fill="hold"/>
                                        <p:tgtEl>
                                          <p:spTgt spid="100355">
                                            <p:bg/>
                                          </p:spTgt>
                                        </p:tgtEl>
                                        <p:attrNameLst>
                                          <p:attrName>ppt_x</p:attrName>
                                        </p:attrNameLst>
                                      </p:cBhvr>
                                      <p:tavLst>
                                        <p:tav tm="0">
                                          <p:val>
                                            <p:fltVal val="-1"/>
                                          </p:val>
                                        </p:tav>
                                        <p:tav tm="50000">
                                          <p:val>
                                            <p:fltVal val="0.95"/>
                                          </p:val>
                                        </p:tav>
                                        <p:tav tm="100000">
                                          <p:val>
                                            <p:strVal val="#ppt_x"/>
                                          </p:val>
                                        </p:tav>
                                      </p:tavLst>
                                    </p:anim>
                                    <p:anim calcmode="lin" valueType="num">
                                      <p:cBhvr>
                                        <p:cTn id="25" dur="1000" fill="hold"/>
                                        <p:tgtEl>
                                          <p:spTgt spid="100355">
                                            <p:bg/>
                                          </p:spTgt>
                                        </p:tgtEl>
                                        <p:attrNameLst>
                                          <p:attrName>ppt_y</p:attrName>
                                        </p:attrNameLst>
                                      </p:cBhvr>
                                      <p:tavLst>
                                        <p:tav tm="0">
                                          <p:val>
                                            <p:strVal val="#ppt_y"/>
                                          </p:val>
                                        </p:tav>
                                        <p:tav tm="100000">
                                          <p:val>
                                            <p:strVal val="#ppt_y"/>
                                          </p:val>
                                        </p:tav>
                                      </p:tavLst>
                                    </p:anim>
                                    <p:animEffect transition="in" filter="fade">
                                      <p:cBhvr>
                                        <p:cTn id="26" dur="1000"/>
                                        <p:tgtEl>
                                          <p:spTgt spid="100355">
                                            <p:bg/>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8" presetClass="entr" presetSubtype="0" accel="50000" fill="hold" grpId="0" nodeType="clickEffect">
                                  <p:stCondLst>
                                    <p:cond delay="0"/>
                                  </p:stCondLst>
                                  <p:childTnLst>
                                    <p:set>
                                      <p:cBhvr>
                                        <p:cTn id="30" dur="1" fill="hold">
                                          <p:stCondLst>
                                            <p:cond delay="0"/>
                                          </p:stCondLst>
                                        </p:cTn>
                                        <p:tgtEl>
                                          <p:spTgt spid="100355">
                                            <p:txEl>
                                              <p:pRg st="0" end="0"/>
                                            </p:txEl>
                                          </p:spTgt>
                                        </p:tgtEl>
                                        <p:attrNameLst>
                                          <p:attrName>style.visibility</p:attrName>
                                        </p:attrNameLst>
                                      </p:cBhvr>
                                      <p:to>
                                        <p:strVal val="visible"/>
                                      </p:to>
                                    </p:set>
                                    <p:anim calcmode="lin" valueType="num">
                                      <p:cBhvr>
                                        <p:cTn id="31" dur="1000" fill="hold"/>
                                        <p:tgtEl>
                                          <p:spTgt spid="100355">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1000" fill="hold"/>
                                        <p:tgtEl>
                                          <p:spTgt spid="100355">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33" dur="1000" fill="hold"/>
                                        <p:tgtEl>
                                          <p:spTgt spid="100355">
                                            <p:txEl>
                                              <p:pRg st="0" end="0"/>
                                            </p:txEl>
                                          </p:spTgt>
                                        </p:tgtEl>
                                        <p:attrNameLst>
                                          <p:attrName>ppt_y</p:attrName>
                                        </p:attrNameLst>
                                      </p:cBhvr>
                                      <p:tavLst>
                                        <p:tav tm="0">
                                          <p:val>
                                            <p:strVal val="#ppt_y"/>
                                          </p:val>
                                        </p:tav>
                                        <p:tav tm="100000">
                                          <p:val>
                                            <p:strVal val="#ppt_y"/>
                                          </p:val>
                                        </p:tav>
                                      </p:tavLst>
                                    </p:anim>
                                    <p:animEffect transition="in" filter="fade">
                                      <p:cBhvr>
                                        <p:cTn id="34" dur="1000"/>
                                        <p:tgtEl>
                                          <p:spTgt spid="100355">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8" presetClass="entr" presetSubtype="0" accel="50000" fill="hold" grpId="0" nodeType="clickEffect">
                                  <p:stCondLst>
                                    <p:cond delay="0"/>
                                  </p:stCondLst>
                                  <p:childTnLst>
                                    <p:set>
                                      <p:cBhvr>
                                        <p:cTn id="38" dur="1" fill="hold">
                                          <p:stCondLst>
                                            <p:cond delay="0"/>
                                          </p:stCondLst>
                                        </p:cTn>
                                        <p:tgtEl>
                                          <p:spTgt spid="100355">
                                            <p:txEl>
                                              <p:pRg st="2" end="2"/>
                                            </p:txEl>
                                          </p:spTgt>
                                        </p:tgtEl>
                                        <p:attrNameLst>
                                          <p:attrName>style.visibility</p:attrName>
                                        </p:attrNameLst>
                                      </p:cBhvr>
                                      <p:to>
                                        <p:strVal val="visible"/>
                                      </p:to>
                                    </p:set>
                                    <p:anim calcmode="lin" valueType="num">
                                      <p:cBhvr>
                                        <p:cTn id="39" dur="1000" fill="hold"/>
                                        <p:tgtEl>
                                          <p:spTgt spid="100355">
                                            <p:txEl>
                                              <p:pRg st="2" end="2"/>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100355">
                                            <p:txEl>
                                              <p:pRg st="2" end="2"/>
                                            </p:txEl>
                                          </p:spTgt>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100355">
                                            <p:txEl>
                                              <p:pRg st="2" end="2"/>
                                            </p:txEl>
                                          </p:spTgt>
                                        </p:tgtEl>
                                        <p:attrNameLst>
                                          <p:attrName>ppt_y</p:attrName>
                                        </p:attrNameLst>
                                      </p:cBhvr>
                                      <p:tavLst>
                                        <p:tav tm="0">
                                          <p:val>
                                            <p:strVal val="#ppt_y"/>
                                          </p:val>
                                        </p:tav>
                                        <p:tav tm="100000">
                                          <p:val>
                                            <p:strVal val="#ppt_y"/>
                                          </p:val>
                                        </p:tav>
                                      </p:tavLst>
                                    </p:anim>
                                    <p:animEffect transition="in" filter="fade">
                                      <p:cBhvr>
                                        <p:cTn id="42" dur="1000"/>
                                        <p:tgtEl>
                                          <p:spTgt spid="100355">
                                            <p:txEl>
                                              <p:pRg st="2" end="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8" presetClass="entr" presetSubtype="0" accel="50000" fill="hold" grpId="0" nodeType="clickEffect">
                                  <p:stCondLst>
                                    <p:cond delay="0"/>
                                  </p:stCondLst>
                                  <p:childTnLst>
                                    <p:set>
                                      <p:cBhvr>
                                        <p:cTn id="46" dur="1" fill="hold">
                                          <p:stCondLst>
                                            <p:cond delay="0"/>
                                          </p:stCondLst>
                                        </p:cTn>
                                        <p:tgtEl>
                                          <p:spTgt spid="100355">
                                            <p:txEl>
                                              <p:pRg st="4" end="4"/>
                                            </p:txEl>
                                          </p:spTgt>
                                        </p:tgtEl>
                                        <p:attrNameLst>
                                          <p:attrName>style.visibility</p:attrName>
                                        </p:attrNameLst>
                                      </p:cBhvr>
                                      <p:to>
                                        <p:strVal val="visible"/>
                                      </p:to>
                                    </p:set>
                                    <p:anim calcmode="lin" valueType="num">
                                      <p:cBhvr>
                                        <p:cTn id="47" dur="1000" fill="hold"/>
                                        <p:tgtEl>
                                          <p:spTgt spid="100355">
                                            <p:txEl>
                                              <p:pRg st="4" end="4"/>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8" dur="1000" fill="hold"/>
                                        <p:tgtEl>
                                          <p:spTgt spid="100355">
                                            <p:txEl>
                                              <p:pRg st="4" end="4"/>
                                            </p:txEl>
                                          </p:spTgt>
                                        </p:tgtEl>
                                        <p:attrNameLst>
                                          <p:attrName>ppt_x</p:attrName>
                                        </p:attrNameLst>
                                      </p:cBhvr>
                                      <p:tavLst>
                                        <p:tav tm="0">
                                          <p:val>
                                            <p:fltVal val="-1"/>
                                          </p:val>
                                        </p:tav>
                                        <p:tav tm="50000">
                                          <p:val>
                                            <p:fltVal val="0.95"/>
                                          </p:val>
                                        </p:tav>
                                        <p:tav tm="100000">
                                          <p:val>
                                            <p:strVal val="#ppt_x"/>
                                          </p:val>
                                        </p:tav>
                                      </p:tavLst>
                                    </p:anim>
                                    <p:anim calcmode="lin" valueType="num">
                                      <p:cBhvr>
                                        <p:cTn id="49" dur="1000" fill="hold"/>
                                        <p:tgtEl>
                                          <p:spTgt spid="100355">
                                            <p:txEl>
                                              <p:pRg st="4" end="4"/>
                                            </p:txEl>
                                          </p:spTgt>
                                        </p:tgtEl>
                                        <p:attrNameLst>
                                          <p:attrName>ppt_y</p:attrName>
                                        </p:attrNameLst>
                                      </p:cBhvr>
                                      <p:tavLst>
                                        <p:tav tm="0">
                                          <p:val>
                                            <p:strVal val="#ppt_y"/>
                                          </p:val>
                                        </p:tav>
                                        <p:tav tm="100000">
                                          <p:val>
                                            <p:strVal val="#ppt_y"/>
                                          </p:val>
                                        </p:tav>
                                      </p:tavLst>
                                    </p:anim>
                                    <p:animEffect transition="in" filter="fade">
                                      <p:cBhvr>
                                        <p:cTn id="50" dur="1000"/>
                                        <p:tgtEl>
                                          <p:spTgt spid="100355">
                                            <p:txEl>
                                              <p:pRg st="4" end="4"/>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8" presetClass="entr" presetSubtype="0" accel="50000" fill="hold" grpId="0" nodeType="clickEffect">
                                  <p:stCondLst>
                                    <p:cond delay="0"/>
                                  </p:stCondLst>
                                  <p:childTnLst>
                                    <p:set>
                                      <p:cBhvr>
                                        <p:cTn id="54" dur="1" fill="hold">
                                          <p:stCondLst>
                                            <p:cond delay="0"/>
                                          </p:stCondLst>
                                        </p:cTn>
                                        <p:tgtEl>
                                          <p:spTgt spid="100355">
                                            <p:txEl>
                                              <p:pRg st="6" end="6"/>
                                            </p:txEl>
                                          </p:spTgt>
                                        </p:tgtEl>
                                        <p:attrNameLst>
                                          <p:attrName>style.visibility</p:attrName>
                                        </p:attrNameLst>
                                      </p:cBhvr>
                                      <p:to>
                                        <p:strVal val="visible"/>
                                      </p:to>
                                    </p:set>
                                    <p:anim calcmode="lin" valueType="num">
                                      <p:cBhvr>
                                        <p:cTn id="55" dur="1000" fill="hold"/>
                                        <p:tgtEl>
                                          <p:spTgt spid="100355">
                                            <p:txEl>
                                              <p:pRg st="6" end="6"/>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6" dur="1000" fill="hold"/>
                                        <p:tgtEl>
                                          <p:spTgt spid="100355">
                                            <p:txEl>
                                              <p:pRg st="6" end="6"/>
                                            </p:txEl>
                                          </p:spTgt>
                                        </p:tgtEl>
                                        <p:attrNameLst>
                                          <p:attrName>ppt_x</p:attrName>
                                        </p:attrNameLst>
                                      </p:cBhvr>
                                      <p:tavLst>
                                        <p:tav tm="0">
                                          <p:val>
                                            <p:fltVal val="-1"/>
                                          </p:val>
                                        </p:tav>
                                        <p:tav tm="50000">
                                          <p:val>
                                            <p:fltVal val="0.95"/>
                                          </p:val>
                                        </p:tav>
                                        <p:tav tm="100000">
                                          <p:val>
                                            <p:strVal val="#ppt_x"/>
                                          </p:val>
                                        </p:tav>
                                      </p:tavLst>
                                    </p:anim>
                                    <p:anim calcmode="lin" valueType="num">
                                      <p:cBhvr>
                                        <p:cTn id="57" dur="1000" fill="hold"/>
                                        <p:tgtEl>
                                          <p:spTgt spid="100355">
                                            <p:txEl>
                                              <p:pRg st="6" end="6"/>
                                            </p:txEl>
                                          </p:spTgt>
                                        </p:tgtEl>
                                        <p:attrNameLst>
                                          <p:attrName>ppt_y</p:attrName>
                                        </p:attrNameLst>
                                      </p:cBhvr>
                                      <p:tavLst>
                                        <p:tav tm="0">
                                          <p:val>
                                            <p:strVal val="#ppt_y"/>
                                          </p:val>
                                        </p:tav>
                                        <p:tav tm="100000">
                                          <p:val>
                                            <p:strVal val="#ppt_y"/>
                                          </p:val>
                                        </p:tav>
                                      </p:tavLst>
                                    </p:anim>
                                    <p:animEffect transition="in" filter="fade">
                                      <p:cBhvr>
                                        <p:cTn id="58" dur="1000"/>
                                        <p:tgtEl>
                                          <p:spTgt spid="1003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animBg="1"/>
      <p:bldP spid="100355" grpId="0" build="p" animBg="1"/>
    </p:bld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solidFill>
            <a:srgbClr val="FF00FF"/>
          </a:solidFill>
        </p:spPr>
        <p:txBody>
          <a:bodyPr/>
          <a:lstStyle/>
          <a:p>
            <a:pPr eaLnBrk="1" hangingPunct="1"/>
            <a:r>
              <a:rPr lang="en-US" sz="3600" dirty="0">
                <a:latin typeface="Arial" charset="0"/>
                <a:ea typeface="ヒラギノ角ゴ Pro W3" charset="0"/>
                <a:cs typeface="ヒラギノ角ゴ Pro W3" charset="0"/>
              </a:rPr>
              <a:t>3. The Third Characteristic:                  </a:t>
            </a:r>
            <a:r>
              <a:rPr lang="en-US" sz="3600" u="sng" dirty="0">
                <a:latin typeface="Arial" charset="0"/>
                <a:ea typeface="ヒラギノ角ゴ Pro W3" charset="0"/>
                <a:cs typeface="ヒラギノ角ゴ Pro W3" charset="0"/>
              </a:rPr>
              <a:t>Lesson </a:t>
            </a:r>
            <a:r>
              <a:rPr lang="en-US" sz="3600" u="sng" dirty="0" smtClean="0">
                <a:latin typeface="Arial" charset="0"/>
                <a:ea typeface="ヒラギノ角ゴ Pro W3" charset="0"/>
                <a:cs typeface="ヒラギノ角ゴ Pro W3" charset="0"/>
              </a:rPr>
              <a:t>Mastery</a:t>
            </a:r>
            <a:r>
              <a:rPr lang="en-US" sz="3600" dirty="0" smtClean="0">
                <a:latin typeface="Arial" charset="0"/>
                <a:ea typeface="ヒラギノ角ゴ Pro W3" charset="0"/>
                <a:cs typeface="ヒラギノ角ゴ Pro W3" charset="0"/>
              </a:rPr>
              <a:t> (</a:t>
            </a:r>
            <a:r>
              <a:rPr lang="en-US" sz="3600" dirty="0" err="1" smtClean="0">
                <a:latin typeface="Arial" charset="0"/>
                <a:ea typeface="ヒラギノ角ゴ Pro W3" charset="0"/>
                <a:cs typeface="ヒラギノ角ゴ Pro W3" charset="0"/>
              </a:rPr>
              <a:t>Dominio</a:t>
            </a:r>
            <a:r>
              <a:rPr lang="en-US" sz="3600" dirty="0" smtClean="0">
                <a:latin typeface="Arial" charset="0"/>
                <a:ea typeface="ヒラギノ角ゴ Pro W3" charset="0"/>
                <a:cs typeface="ヒラギノ角ゴ Pro W3" charset="0"/>
              </a:rPr>
              <a:t>)</a:t>
            </a:r>
            <a:endParaRPr lang="en-US" dirty="0">
              <a:latin typeface="Arial" charset="0"/>
              <a:ea typeface="ヒラギノ角ゴ Pro W3" charset="0"/>
              <a:cs typeface="ヒラギノ角ゴ Pro W3" charset="0"/>
            </a:endParaRPr>
          </a:p>
        </p:txBody>
      </p:sp>
      <p:sp>
        <p:nvSpPr>
          <p:cNvPr id="123907" name="Rectangle 3"/>
          <p:cNvSpPr>
            <a:spLocks noGrp="1" noChangeArrowheads="1"/>
          </p:cNvSpPr>
          <p:nvPr>
            <p:ph type="body" sz="half" idx="1"/>
          </p:nvPr>
        </p:nvSpPr>
        <p:spPr>
          <a:xfrm>
            <a:off x="304800" y="2286000"/>
            <a:ext cx="5257800" cy="3810000"/>
          </a:xfrm>
          <a:solidFill>
            <a:srgbClr val="CCFFCC"/>
          </a:solidFill>
        </p:spPr>
        <p:txBody>
          <a:bodyPr/>
          <a:lstStyle/>
          <a:p>
            <a:pPr eaLnBrk="1" hangingPunct="1"/>
            <a:r>
              <a:rPr lang="en-US" sz="2800" dirty="0">
                <a:latin typeface="Arial" charset="0"/>
                <a:ea typeface="ヒラギノ角ゴ Pro W3" charset="0"/>
                <a:cs typeface="ヒラギノ角ゴ Pro W3" charset="0"/>
              </a:rPr>
              <a:t>The effective teacher knows how to design lessons to help students reach </a:t>
            </a:r>
            <a:r>
              <a:rPr lang="en-US" sz="2800" i="1" dirty="0">
                <a:latin typeface="Arial" charset="0"/>
                <a:ea typeface="ヒラギノ角ゴ Pro W3" charset="0"/>
                <a:cs typeface="ヒラギノ角ゴ Pro W3" charset="0"/>
              </a:rPr>
              <a:t>mastery</a:t>
            </a:r>
            <a:r>
              <a:rPr lang="en-US" sz="2800" i="1" dirty="0" smtClean="0">
                <a:latin typeface="Arial" charset="0"/>
                <a:ea typeface="ヒラギノ角ゴ Pro W3" charset="0"/>
                <a:cs typeface="ヒラギノ角ゴ Pro W3" charset="0"/>
              </a:rPr>
              <a:t>.</a:t>
            </a:r>
          </a:p>
          <a:p>
            <a:pPr marL="0" indent="0" eaLnBrk="1" hangingPunct="1">
              <a:buNone/>
            </a:pPr>
            <a:endParaRPr lang="en-US" sz="2800" i="1" dirty="0" smtClean="0">
              <a:latin typeface="Arial" charset="0"/>
              <a:ea typeface="ヒラギノ角ゴ Pro W3" charset="0"/>
              <a:cs typeface="ヒラギノ角ゴ Pro W3" charset="0"/>
            </a:endParaRPr>
          </a:p>
          <a:p>
            <a:pPr eaLnBrk="1" hangingPunct="1"/>
            <a:r>
              <a:rPr lang="en-US" sz="2800" b="1" i="1" dirty="0" smtClean="0">
                <a:solidFill>
                  <a:srgbClr val="FF0000"/>
                </a:solidFill>
                <a:latin typeface="Arial" charset="0"/>
                <a:ea typeface="ヒラギノ角ゴ Pro W3" charset="0"/>
                <a:cs typeface="ヒラギノ角ゴ Pro W3" charset="0"/>
              </a:rPr>
              <a:t>UNO </a:t>
            </a:r>
            <a:r>
              <a:rPr lang="en-US" sz="2800" b="1" dirty="0" smtClean="0">
                <a:latin typeface="Arial" charset="0"/>
                <a:ea typeface="ヒラギノ角ゴ Pro W3" charset="0"/>
                <a:cs typeface="ヒラギノ角ゴ Pro W3" charset="0"/>
              </a:rPr>
              <a:t>provides teachers with all they need for assuring student mastery.</a:t>
            </a:r>
            <a:endParaRPr lang="en-US" sz="2800" b="1" dirty="0">
              <a:solidFill>
                <a:srgbClr val="FF0000"/>
              </a:solidFill>
              <a:latin typeface="Arial" charset="0"/>
              <a:ea typeface="ヒラギノ角ゴ Pro W3" charset="0"/>
              <a:cs typeface="ヒラギノ角ゴ Pro W3" charset="0"/>
            </a:endParaRPr>
          </a:p>
          <a:p>
            <a:pPr eaLnBrk="1" hangingPunct="1">
              <a:buFontTx/>
              <a:buNone/>
            </a:pPr>
            <a:r>
              <a:rPr lang="en-US" sz="2800" dirty="0" smtClean="0">
                <a:latin typeface="Arial" charset="0"/>
                <a:ea typeface="ヒラギノ角ゴ Pro W3" charset="0"/>
                <a:cs typeface="ヒラギノ角ゴ Pro W3" charset="0"/>
              </a:rPr>
              <a:t>              </a:t>
            </a:r>
            <a:r>
              <a:rPr lang="en-US" sz="2800" b="1" dirty="0" smtClean="0">
                <a:latin typeface="Arial" charset="0"/>
                <a:ea typeface="ヒラギノ角ゴ Pro W3" charset="0"/>
                <a:cs typeface="ヒラギノ角ゴ Pro W3" charset="0"/>
              </a:rPr>
              <a:t> </a:t>
            </a:r>
            <a:endParaRPr lang="en-US" sz="2800" b="1" dirty="0">
              <a:latin typeface="Arial" charset="0"/>
              <a:ea typeface="ヒラギノ角ゴ Pro W3" charset="0"/>
              <a:cs typeface="ヒラギノ角ゴ Pro W3" charset="0"/>
            </a:endParaRPr>
          </a:p>
        </p:txBody>
      </p:sp>
      <p:pic>
        <p:nvPicPr>
          <p:cNvPr id="123908" name="Picture 4"/>
          <p:cNvPicPr>
            <a:picLocks noGrp="1" noChangeAspect="1" noChangeArrowheads="1"/>
          </p:cNvPicPr>
          <p:nvPr>
            <p:ph type="clipArt" sz="half" idx="2"/>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5659438" y="1981200"/>
            <a:ext cx="3159125" cy="4114800"/>
          </a:xfrm>
        </p:spPr>
      </p:pic>
      <p:pic>
        <p:nvPicPr>
          <p:cNvPr id="5" name="Picture 4"/>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638800"/>
            <a:ext cx="1267460" cy="1011555"/>
          </a:xfrm>
          <a:prstGeom prst="rect">
            <a:avLst/>
          </a:prstGeom>
          <a:noFill/>
          <a:ln>
            <a:noFill/>
          </a:ln>
          <a:extLst/>
        </p:spPr>
      </p:pic>
    </p:spTree>
  </p:cSld>
  <p:clrMapOvr>
    <a:masterClrMapping/>
  </p:clrMapOvr>
  <p:transition spd="slow">
    <p:sndAc>
      <p:stSnd>
        <p:snd r:embed="rId2" name="Chimes"/>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23906"/>
                                        </p:tgtEl>
                                        <p:attrNameLst>
                                          <p:attrName>style.visibility</p:attrName>
                                        </p:attrNameLst>
                                      </p:cBhvr>
                                      <p:to>
                                        <p:strVal val="visible"/>
                                      </p:to>
                                    </p:set>
                                    <p:animEffect transition="in" filter="fade">
                                      <p:cBhvr>
                                        <p:cTn id="7" dur="193" decel="100000"/>
                                        <p:tgtEl>
                                          <p:spTgt spid="123906"/>
                                        </p:tgtEl>
                                      </p:cBhvr>
                                    </p:animEffect>
                                    <p:animScale>
                                      <p:cBhvr>
                                        <p:cTn id="8" dur="193" decel="100000"/>
                                        <p:tgtEl>
                                          <p:spTgt spid="123906"/>
                                        </p:tgtEl>
                                      </p:cBhvr>
                                      <p:from x="10000" y="10000"/>
                                      <p:to x="200000" y="450000"/>
                                    </p:animScale>
                                    <p:animScale>
                                      <p:cBhvr>
                                        <p:cTn id="9" dur="308" accel="100000" fill="hold">
                                          <p:stCondLst>
                                            <p:cond delay="193"/>
                                          </p:stCondLst>
                                        </p:cTn>
                                        <p:tgtEl>
                                          <p:spTgt spid="123906"/>
                                        </p:tgtEl>
                                      </p:cBhvr>
                                      <p:from x="200000" y="450000"/>
                                      <p:to x="100000" y="100000"/>
                                    </p:animScale>
                                    <p:set>
                                      <p:cBhvr>
                                        <p:cTn id="10" dur="193" fill="hold"/>
                                        <p:tgtEl>
                                          <p:spTgt spid="123906"/>
                                        </p:tgtEl>
                                        <p:attrNameLst>
                                          <p:attrName>ppt_x</p:attrName>
                                        </p:attrNameLst>
                                      </p:cBhvr>
                                      <p:to>
                                        <p:strVal val="(0.5)"/>
                                      </p:to>
                                    </p:set>
                                    <p:anim from="(0.5)" to="(#ppt_x)" calcmode="lin" valueType="num">
                                      <p:cBhvr>
                                        <p:cTn id="11" dur="308" accel="100000" fill="hold">
                                          <p:stCondLst>
                                            <p:cond delay="193"/>
                                          </p:stCondLst>
                                        </p:cTn>
                                        <p:tgtEl>
                                          <p:spTgt spid="123906"/>
                                        </p:tgtEl>
                                        <p:attrNameLst>
                                          <p:attrName>ppt_x</p:attrName>
                                        </p:attrNameLst>
                                      </p:cBhvr>
                                    </p:anim>
                                    <p:set>
                                      <p:cBhvr>
                                        <p:cTn id="12" dur="193" fill="hold"/>
                                        <p:tgtEl>
                                          <p:spTgt spid="123906"/>
                                        </p:tgtEl>
                                        <p:attrNameLst>
                                          <p:attrName>ppt_y</p:attrName>
                                        </p:attrNameLst>
                                      </p:cBhvr>
                                      <p:to>
                                        <p:strVal val="(#ppt_y+0.4)"/>
                                      </p:to>
                                    </p:set>
                                    <p:anim from="(#ppt_y+0.4)" to="(#ppt_y)" calcmode="lin" valueType="num">
                                      <p:cBhvr>
                                        <p:cTn id="13" dur="308" accel="100000" fill="hold">
                                          <p:stCondLst>
                                            <p:cond delay="193"/>
                                          </p:stCondLst>
                                        </p:cTn>
                                        <p:tgtEl>
                                          <p:spTgt spid="12390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4" presetClass="entr" presetSubtype="0" fill="hold" nodeType="clickEffect">
                                  <p:stCondLst>
                                    <p:cond delay="0"/>
                                  </p:stCondLst>
                                  <p:childTnLst>
                                    <p:set>
                                      <p:cBhvr>
                                        <p:cTn id="17" dur="1" fill="hold">
                                          <p:stCondLst>
                                            <p:cond delay="0"/>
                                          </p:stCondLst>
                                        </p:cTn>
                                        <p:tgtEl>
                                          <p:spTgt spid="123908"/>
                                        </p:tgtEl>
                                        <p:attrNameLst>
                                          <p:attrName>style.visibility</p:attrName>
                                        </p:attrNameLst>
                                      </p:cBhvr>
                                      <p:to>
                                        <p:strVal val="visible"/>
                                      </p:to>
                                    </p:set>
                                    <p:anim from="(-#ppt_w/2)" to="(#ppt_x)" calcmode="lin" valueType="num">
                                      <p:cBhvr>
                                        <p:cTn id="18" dur="600" fill="hold">
                                          <p:stCondLst>
                                            <p:cond delay="0"/>
                                          </p:stCondLst>
                                        </p:cTn>
                                        <p:tgtEl>
                                          <p:spTgt spid="123908"/>
                                        </p:tgtEl>
                                        <p:attrNameLst>
                                          <p:attrName>ppt_x</p:attrName>
                                        </p:attrNameLst>
                                      </p:cBhvr>
                                    </p:anim>
                                    <p:anim from="0" to="-1.0" calcmode="lin" valueType="num">
                                      <p:cBhvr>
                                        <p:cTn id="19" dur="200" decel="50000" autoRev="1" fill="hold">
                                          <p:stCondLst>
                                            <p:cond delay="600"/>
                                          </p:stCondLst>
                                        </p:cTn>
                                        <p:tgtEl>
                                          <p:spTgt spid="123908"/>
                                        </p:tgtEl>
                                        <p:attrNameLst>
                                          <p:attrName>xshear</p:attrName>
                                        </p:attrNameLst>
                                      </p:cBhvr>
                                    </p:anim>
                                    <p:animScale>
                                      <p:cBhvr>
                                        <p:cTn id="20" dur="200" decel="100000" autoRev="1" fill="hold">
                                          <p:stCondLst>
                                            <p:cond delay="600"/>
                                          </p:stCondLst>
                                        </p:cTn>
                                        <p:tgtEl>
                                          <p:spTgt spid="123908"/>
                                        </p:tgtEl>
                                      </p:cBhvr>
                                      <p:from x="100000" y="100000"/>
                                      <p:to x="80000" y="100000"/>
                                    </p:animScale>
                                    <p:anim by="(#ppt_h/3+#ppt_w*0.1)" calcmode="lin" valueType="num">
                                      <p:cBhvr additive="sum">
                                        <p:cTn id="21" dur="200" decel="100000" autoRev="1" fill="hold">
                                          <p:stCondLst>
                                            <p:cond delay="600"/>
                                          </p:stCondLst>
                                        </p:cTn>
                                        <p:tgtEl>
                                          <p:spTgt spid="123908"/>
                                        </p:tgtEl>
                                        <p:attrNameLst>
                                          <p:attrName>ppt_x</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123907">
                                            <p:bg/>
                                          </p:spTgt>
                                        </p:tgtEl>
                                        <p:attrNameLst>
                                          <p:attrName>style.visibility</p:attrName>
                                        </p:attrNameLst>
                                      </p:cBhvr>
                                      <p:to>
                                        <p:strVal val="visible"/>
                                      </p:to>
                                    </p:set>
                                    <p:animEffect transition="in" filter="wipe(down)">
                                      <p:cBhvr>
                                        <p:cTn id="26" dur="145">
                                          <p:stCondLst>
                                            <p:cond delay="0"/>
                                          </p:stCondLst>
                                        </p:cTn>
                                        <p:tgtEl>
                                          <p:spTgt spid="123907">
                                            <p:bg/>
                                          </p:spTgt>
                                        </p:tgtEl>
                                      </p:cBhvr>
                                    </p:animEffect>
                                    <p:anim calcmode="lin" valueType="num">
                                      <p:cBhvr>
                                        <p:cTn id="27" dur="456" tmFilter="0,0; 0.14,0.36; 0.43,0.73; 0.71,0.91; 1.0,1.0">
                                          <p:stCondLst>
                                            <p:cond delay="0"/>
                                          </p:stCondLst>
                                        </p:cTn>
                                        <p:tgtEl>
                                          <p:spTgt spid="123907">
                                            <p:bg/>
                                          </p:spTgt>
                                        </p:tgtEl>
                                        <p:attrNameLst>
                                          <p:attrName>ppt_x</p:attrName>
                                        </p:attrNameLst>
                                      </p:cBhvr>
                                      <p:tavLst>
                                        <p:tav tm="0">
                                          <p:val>
                                            <p:strVal val="#ppt_x-0.25"/>
                                          </p:val>
                                        </p:tav>
                                        <p:tav tm="100000">
                                          <p:val>
                                            <p:strVal val="#ppt_x"/>
                                          </p:val>
                                        </p:tav>
                                      </p:tavLst>
                                    </p:anim>
                                    <p:anim calcmode="lin" valueType="num">
                                      <p:cBhvr>
                                        <p:cTn id="28" dur="166" tmFilter="0.0,0.0; 0.25,0.07; 0.50,0.2; 0.75,0.467; 1.0,1.0">
                                          <p:stCondLst>
                                            <p:cond delay="0"/>
                                          </p:stCondLst>
                                        </p:cTn>
                                        <p:tgtEl>
                                          <p:spTgt spid="123907">
                                            <p:bg/>
                                          </p:spTgt>
                                        </p:tgtEl>
                                        <p:attrNameLst>
                                          <p:attrName>ppt_y</p:attrName>
                                        </p:attrNameLst>
                                      </p:cBhvr>
                                      <p:tavLst>
                                        <p:tav tm="0" fmla="#ppt_y-sin(pi*$)/3">
                                          <p:val>
                                            <p:fltVal val="0.5"/>
                                          </p:val>
                                        </p:tav>
                                        <p:tav tm="100000">
                                          <p:val>
                                            <p:fltVal val="1"/>
                                          </p:val>
                                        </p:tav>
                                      </p:tavLst>
                                    </p:anim>
                                    <p:anim calcmode="lin" valueType="num">
                                      <p:cBhvr>
                                        <p:cTn id="29" dur="166" tmFilter="0, 0; 0.125,0.2665; 0.25,0.4; 0.375,0.465; 0.5,0.5;  0.625,0.535; 0.75,0.6; 0.875,0.7335; 1,1">
                                          <p:stCondLst>
                                            <p:cond delay="166"/>
                                          </p:stCondLst>
                                        </p:cTn>
                                        <p:tgtEl>
                                          <p:spTgt spid="123907">
                                            <p:bg/>
                                          </p:spTgt>
                                        </p:tgtEl>
                                        <p:attrNameLst>
                                          <p:attrName>ppt_y</p:attrName>
                                        </p:attrNameLst>
                                      </p:cBhvr>
                                      <p:tavLst>
                                        <p:tav tm="0" fmla="#ppt_y-sin(pi*$)/9">
                                          <p:val>
                                            <p:fltVal val="0"/>
                                          </p:val>
                                        </p:tav>
                                        <p:tav tm="100000">
                                          <p:val>
                                            <p:fltVal val="1"/>
                                          </p:val>
                                        </p:tav>
                                      </p:tavLst>
                                    </p:anim>
                                    <p:anim calcmode="lin" valueType="num">
                                      <p:cBhvr>
                                        <p:cTn id="30" dur="83" tmFilter="0, 0; 0.125,0.2665; 0.25,0.4; 0.375,0.465; 0.5,0.5;  0.625,0.535; 0.75,0.6; 0.875,0.7335; 1,1">
                                          <p:stCondLst>
                                            <p:cond delay="331"/>
                                          </p:stCondLst>
                                        </p:cTn>
                                        <p:tgtEl>
                                          <p:spTgt spid="123907">
                                            <p:bg/>
                                          </p:spTgt>
                                        </p:tgtEl>
                                        <p:attrNameLst>
                                          <p:attrName>ppt_y</p:attrName>
                                        </p:attrNameLst>
                                      </p:cBhvr>
                                      <p:tavLst>
                                        <p:tav tm="0" fmla="#ppt_y-sin(pi*$)/27">
                                          <p:val>
                                            <p:fltVal val="0"/>
                                          </p:val>
                                        </p:tav>
                                        <p:tav tm="100000">
                                          <p:val>
                                            <p:fltVal val="1"/>
                                          </p:val>
                                        </p:tav>
                                      </p:tavLst>
                                    </p:anim>
                                    <p:anim calcmode="lin" valueType="num">
                                      <p:cBhvr>
                                        <p:cTn id="31" dur="41" tmFilter="0, 0; 0.125,0.2665; 0.25,0.4; 0.375,0.465; 0.5,0.5;  0.625,0.535; 0.75,0.6; 0.875,0.7335; 1,1">
                                          <p:stCondLst>
                                            <p:cond delay="414"/>
                                          </p:stCondLst>
                                        </p:cTn>
                                        <p:tgtEl>
                                          <p:spTgt spid="123907">
                                            <p:bg/>
                                          </p:spTgt>
                                        </p:tgtEl>
                                        <p:attrNameLst>
                                          <p:attrName>ppt_y</p:attrName>
                                        </p:attrNameLst>
                                      </p:cBhvr>
                                      <p:tavLst>
                                        <p:tav tm="0" fmla="#ppt_y-sin(pi*$)/81">
                                          <p:val>
                                            <p:fltVal val="0"/>
                                          </p:val>
                                        </p:tav>
                                        <p:tav tm="100000">
                                          <p:val>
                                            <p:fltVal val="1"/>
                                          </p:val>
                                        </p:tav>
                                      </p:tavLst>
                                    </p:anim>
                                    <p:animScale>
                                      <p:cBhvr>
                                        <p:cTn id="32" dur="7">
                                          <p:stCondLst>
                                            <p:cond delay="163"/>
                                          </p:stCondLst>
                                        </p:cTn>
                                        <p:tgtEl>
                                          <p:spTgt spid="123907">
                                            <p:bg/>
                                          </p:spTgt>
                                        </p:tgtEl>
                                      </p:cBhvr>
                                      <p:to x="100000" y="60000"/>
                                    </p:animScale>
                                    <p:animScale>
                                      <p:cBhvr>
                                        <p:cTn id="33" dur="42" decel="50000">
                                          <p:stCondLst>
                                            <p:cond delay="169"/>
                                          </p:stCondLst>
                                        </p:cTn>
                                        <p:tgtEl>
                                          <p:spTgt spid="123907">
                                            <p:bg/>
                                          </p:spTgt>
                                        </p:tgtEl>
                                      </p:cBhvr>
                                      <p:to x="100000" y="100000"/>
                                    </p:animScale>
                                    <p:animScale>
                                      <p:cBhvr>
                                        <p:cTn id="34" dur="7">
                                          <p:stCondLst>
                                            <p:cond delay="328"/>
                                          </p:stCondLst>
                                        </p:cTn>
                                        <p:tgtEl>
                                          <p:spTgt spid="123907">
                                            <p:bg/>
                                          </p:spTgt>
                                        </p:tgtEl>
                                      </p:cBhvr>
                                      <p:to x="100000" y="80000"/>
                                    </p:animScale>
                                    <p:animScale>
                                      <p:cBhvr>
                                        <p:cTn id="35" dur="42" decel="50000">
                                          <p:stCondLst>
                                            <p:cond delay="335"/>
                                          </p:stCondLst>
                                        </p:cTn>
                                        <p:tgtEl>
                                          <p:spTgt spid="123907">
                                            <p:bg/>
                                          </p:spTgt>
                                        </p:tgtEl>
                                      </p:cBhvr>
                                      <p:to x="100000" y="100000"/>
                                    </p:animScale>
                                    <p:animScale>
                                      <p:cBhvr>
                                        <p:cTn id="36" dur="7">
                                          <p:stCondLst>
                                            <p:cond delay="411"/>
                                          </p:stCondLst>
                                        </p:cTn>
                                        <p:tgtEl>
                                          <p:spTgt spid="123907">
                                            <p:bg/>
                                          </p:spTgt>
                                        </p:tgtEl>
                                      </p:cBhvr>
                                      <p:to x="100000" y="90000"/>
                                    </p:animScale>
                                    <p:animScale>
                                      <p:cBhvr>
                                        <p:cTn id="37" dur="42" decel="50000">
                                          <p:stCondLst>
                                            <p:cond delay="417"/>
                                          </p:stCondLst>
                                        </p:cTn>
                                        <p:tgtEl>
                                          <p:spTgt spid="123907">
                                            <p:bg/>
                                          </p:spTgt>
                                        </p:tgtEl>
                                      </p:cBhvr>
                                      <p:to x="100000" y="100000"/>
                                    </p:animScale>
                                    <p:animScale>
                                      <p:cBhvr>
                                        <p:cTn id="38" dur="7">
                                          <p:stCondLst>
                                            <p:cond delay="452"/>
                                          </p:stCondLst>
                                        </p:cTn>
                                        <p:tgtEl>
                                          <p:spTgt spid="123907">
                                            <p:bg/>
                                          </p:spTgt>
                                        </p:tgtEl>
                                      </p:cBhvr>
                                      <p:to x="100000" y="95000"/>
                                    </p:animScale>
                                    <p:animScale>
                                      <p:cBhvr>
                                        <p:cTn id="39" dur="42" decel="50000">
                                          <p:stCondLst>
                                            <p:cond delay="459"/>
                                          </p:stCondLst>
                                        </p:cTn>
                                        <p:tgtEl>
                                          <p:spTgt spid="123907">
                                            <p:bg/>
                                          </p:spTgt>
                                        </p:tgtEl>
                                      </p:cBhvr>
                                      <p:to x="100000" y="100000"/>
                                    </p:animScale>
                                  </p:childTnLst>
                                </p:cTn>
                              </p:par>
                            </p:childTnLst>
                          </p:cTn>
                        </p:par>
                      </p:childTnLst>
                    </p:cTn>
                  </p:par>
                  <p:par>
                    <p:cTn id="40" fill="hold" nodeType="clickPar">
                      <p:stCondLst>
                        <p:cond delay="indefinite"/>
                      </p:stCondLst>
                      <p:childTnLst>
                        <p:par>
                          <p:cTn id="41" fill="hold" nodeType="withGroup">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123907">
                                            <p:txEl>
                                              <p:pRg st="0" end="0"/>
                                            </p:txEl>
                                          </p:spTgt>
                                        </p:tgtEl>
                                        <p:attrNameLst>
                                          <p:attrName>style.visibility</p:attrName>
                                        </p:attrNameLst>
                                      </p:cBhvr>
                                      <p:to>
                                        <p:strVal val="visible"/>
                                      </p:to>
                                    </p:set>
                                    <p:animEffect transition="in" filter="wipe(down)">
                                      <p:cBhvr>
                                        <p:cTn id="44" dur="145">
                                          <p:stCondLst>
                                            <p:cond delay="0"/>
                                          </p:stCondLst>
                                        </p:cTn>
                                        <p:tgtEl>
                                          <p:spTgt spid="123907">
                                            <p:txEl>
                                              <p:pRg st="0" end="0"/>
                                            </p:txEl>
                                          </p:spTgt>
                                        </p:tgtEl>
                                      </p:cBhvr>
                                    </p:animEffect>
                                    <p:anim calcmode="lin" valueType="num">
                                      <p:cBhvr>
                                        <p:cTn id="45" dur="456" tmFilter="0,0; 0.14,0.36; 0.43,0.73; 0.71,0.91; 1.0,1.0">
                                          <p:stCondLst>
                                            <p:cond delay="0"/>
                                          </p:stCondLst>
                                        </p:cTn>
                                        <p:tgtEl>
                                          <p:spTgt spid="123907">
                                            <p:txEl>
                                              <p:pRg st="0" end="0"/>
                                            </p:txEl>
                                          </p:spTgt>
                                        </p:tgtEl>
                                        <p:attrNameLst>
                                          <p:attrName>ppt_x</p:attrName>
                                        </p:attrNameLst>
                                      </p:cBhvr>
                                      <p:tavLst>
                                        <p:tav tm="0">
                                          <p:val>
                                            <p:strVal val="#ppt_x-0.25"/>
                                          </p:val>
                                        </p:tav>
                                        <p:tav tm="100000">
                                          <p:val>
                                            <p:strVal val="#ppt_x"/>
                                          </p:val>
                                        </p:tav>
                                      </p:tavLst>
                                    </p:anim>
                                    <p:anim calcmode="lin" valueType="num">
                                      <p:cBhvr>
                                        <p:cTn id="46" dur="166" tmFilter="0.0,0.0; 0.25,0.07; 0.50,0.2; 0.75,0.467; 1.0,1.0">
                                          <p:stCondLst>
                                            <p:cond delay="0"/>
                                          </p:stCondLst>
                                        </p:cTn>
                                        <p:tgtEl>
                                          <p:spTgt spid="123907">
                                            <p:txEl>
                                              <p:pRg st="0" end="0"/>
                                            </p:txEl>
                                          </p:spTgt>
                                        </p:tgtEl>
                                        <p:attrNameLst>
                                          <p:attrName>ppt_y</p:attrName>
                                        </p:attrNameLst>
                                      </p:cBhvr>
                                      <p:tavLst>
                                        <p:tav tm="0" fmla="#ppt_y-sin(pi*$)/3">
                                          <p:val>
                                            <p:fltVal val="0.5"/>
                                          </p:val>
                                        </p:tav>
                                        <p:tav tm="100000">
                                          <p:val>
                                            <p:fltVal val="1"/>
                                          </p:val>
                                        </p:tav>
                                      </p:tavLst>
                                    </p:anim>
                                    <p:anim calcmode="lin" valueType="num">
                                      <p:cBhvr>
                                        <p:cTn id="47" dur="166" tmFilter="0, 0; 0.125,0.2665; 0.25,0.4; 0.375,0.465; 0.5,0.5;  0.625,0.535; 0.75,0.6; 0.875,0.7335; 1,1">
                                          <p:stCondLst>
                                            <p:cond delay="166"/>
                                          </p:stCondLst>
                                        </p:cTn>
                                        <p:tgtEl>
                                          <p:spTgt spid="123907">
                                            <p:txEl>
                                              <p:pRg st="0" end="0"/>
                                            </p:txEl>
                                          </p:spTgt>
                                        </p:tgtEl>
                                        <p:attrNameLst>
                                          <p:attrName>ppt_y</p:attrName>
                                        </p:attrNameLst>
                                      </p:cBhvr>
                                      <p:tavLst>
                                        <p:tav tm="0" fmla="#ppt_y-sin(pi*$)/9">
                                          <p:val>
                                            <p:fltVal val="0"/>
                                          </p:val>
                                        </p:tav>
                                        <p:tav tm="100000">
                                          <p:val>
                                            <p:fltVal val="1"/>
                                          </p:val>
                                        </p:tav>
                                      </p:tavLst>
                                    </p:anim>
                                    <p:anim calcmode="lin" valueType="num">
                                      <p:cBhvr>
                                        <p:cTn id="48" dur="83" tmFilter="0, 0; 0.125,0.2665; 0.25,0.4; 0.375,0.465; 0.5,0.5;  0.625,0.535; 0.75,0.6; 0.875,0.7335; 1,1">
                                          <p:stCondLst>
                                            <p:cond delay="331"/>
                                          </p:stCondLst>
                                        </p:cTn>
                                        <p:tgtEl>
                                          <p:spTgt spid="123907">
                                            <p:txEl>
                                              <p:pRg st="0" end="0"/>
                                            </p:txEl>
                                          </p:spTgt>
                                        </p:tgtEl>
                                        <p:attrNameLst>
                                          <p:attrName>ppt_y</p:attrName>
                                        </p:attrNameLst>
                                      </p:cBhvr>
                                      <p:tavLst>
                                        <p:tav tm="0" fmla="#ppt_y-sin(pi*$)/27">
                                          <p:val>
                                            <p:fltVal val="0"/>
                                          </p:val>
                                        </p:tav>
                                        <p:tav tm="100000">
                                          <p:val>
                                            <p:fltVal val="1"/>
                                          </p:val>
                                        </p:tav>
                                      </p:tavLst>
                                    </p:anim>
                                    <p:anim calcmode="lin" valueType="num">
                                      <p:cBhvr>
                                        <p:cTn id="49" dur="41" tmFilter="0, 0; 0.125,0.2665; 0.25,0.4; 0.375,0.465; 0.5,0.5;  0.625,0.535; 0.75,0.6; 0.875,0.7335; 1,1">
                                          <p:stCondLst>
                                            <p:cond delay="414"/>
                                          </p:stCondLst>
                                        </p:cTn>
                                        <p:tgtEl>
                                          <p:spTgt spid="123907">
                                            <p:txEl>
                                              <p:pRg st="0" end="0"/>
                                            </p:txEl>
                                          </p:spTgt>
                                        </p:tgtEl>
                                        <p:attrNameLst>
                                          <p:attrName>ppt_y</p:attrName>
                                        </p:attrNameLst>
                                      </p:cBhvr>
                                      <p:tavLst>
                                        <p:tav tm="0" fmla="#ppt_y-sin(pi*$)/81">
                                          <p:val>
                                            <p:fltVal val="0"/>
                                          </p:val>
                                        </p:tav>
                                        <p:tav tm="100000">
                                          <p:val>
                                            <p:fltVal val="1"/>
                                          </p:val>
                                        </p:tav>
                                      </p:tavLst>
                                    </p:anim>
                                    <p:animScale>
                                      <p:cBhvr>
                                        <p:cTn id="50" dur="7">
                                          <p:stCondLst>
                                            <p:cond delay="163"/>
                                          </p:stCondLst>
                                        </p:cTn>
                                        <p:tgtEl>
                                          <p:spTgt spid="123907">
                                            <p:txEl>
                                              <p:pRg st="0" end="0"/>
                                            </p:txEl>
                                          </p:spTgt>
                                        </p:tgtEl>
                                      </p:cBhvr>
                                      <p:to x="100000" y="60000"/>
                                    </p:animScale>
                                    <p:animScale>
                                      <p:cBhvr>
                                        <p:cTn id="51" dur="42" decel="50000">
                                          <p:stCondLst>
                                            <p:cond delay="169"/>
                                          </p:stCondLst>
                                        </p:cTn>
                                        <p:tgtEl>
                                          <p:spTgt spid="123907">
                                            <p:txEl>
                                              <p:pRg st="0" end="0"/>
                                            </p:txEl>
                                          </p:spTgt>
                                        </p:tgtEl>
                                      </p:cBhvr>
                                      <p:to x="100000" y="100000"/>
                                    </p:animScale>
                                    <p:animScale>
                                      <p:cBhvr>
                                        <p:cTn id="52" dur="7">
                                          <p:stCondLst>
                                            <p:cond delay="328"/>
                                          </p:stCondLst>
                                        </p:cTn>
                                        <p:tgtEl>
                                          <p:spTgt spid="123907">
                                            <p:txEl>
                                              <p:pRg st="0" end="0"/>
                                            </p:txEl>
                                          </p:spTgt>
                                        </p:tgtEl>
                                      </p:cBhvr>
                                      <p:to x="100000" y="80000"/>
                                    </p:animScale>
                                    <p:animScale>
                                      <p:cBhvr>
                                        <p:cTn id="53" dur="42" decel="50000">
                                          <p:stCondLst>
                                            <p:cond delay="335"/>
                                          </p:stCondLst>
                                        </p:cTn>
                                        <p:tgtEl>
                                          <p:spTgt spid="123907">
                                            <p:txEl>
                                              <p:pRg st="0" end="0"/>
                                            </p:txEl>
                                          </p:spTgt>
                                        </p:tgtEl>
                                      </p:cBhvr>
                                      <p:to x="100000" y="100000"/>
                                    </p:animScale>
                                    <p:animScale>
                                      <p:cBhvr>
                                        <p:cTn id="54" dur="7">
                                          <p:stCondLst>
                                            <p:cond delay="411"/>
                                          </p:stCondLst>
                                        </p:cTn>
                                        <p:tgtEl>
                                          <p:spTgt spid="123907">
                                            <p:txEl>
                                              <p:pRg st="0" end="0"/>
                                            </p:txEl>
                                          </p:spTgt>
                                        </p:tgtEl>
                                      </p:cBhvr>
                                      <p:to x="100000" y="90000"/>
                                    </p:animScale>
                                    <p:animScale>
                                      <p:cBhvr>
                                        <p:cTn id="55" dur="42" decel="50000">
                                          <p:stCondLst>
                                            <p:cond delay="417"/>
                                          </p:stCondLst>
                                        </p:cTn>
                                        <p:tgtEl>
                                          <p:spTgt spid="123907">
                                            <p:txEl>
                                              <p:pRg st="0" end="0"/>
                                            </p:txEl>
                                          </p:spTgt>
                                        </p:tgtEl>
                                      </p:cBhvr>
                                      <p:to x="100000" y="100000"/>
                                    </p:animScale>
                                    <p:animScale>
                                      <p:cBhvr>
                                        <p:cTn id="56" dur="7">
                                          <p:stCondLst>
                                            <p:cond delay="452"/>
                                          </p:stCondLst>
                                        </p:cTn>
                                        <p:tgtEl>
                                          <p:spTgt spid="123907">
                                            <p:txEl>
                                              <p:pRg st="0" end="0"/>
                                            </p:txEl>
                                          </p:spTgt>
                                        </p:tgtEl>
                                      </p:cBhvr>
                                      <p:to x="100000" y="95000"/>
                                    </p:animScale>
                                    <p:animScale>
                                      <p:cBhvr>
                                        <p:cTn id="57" dur="42" decel="50000">
                                          <p:stCondLst>
                                            <p:cond delay="459"/>
                                          </p:stCondLst>
                                        </p:cTn>
                                        <p:tgtEl>
                                          <p:spTgt spid="123907">
                                            <p:txEl>
                                              <p:pRg st="0" end="0"/>
                                            </p:txEl>
                                          </p:spTgt>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grpId="0" nodeType="clickEffect">
                                  <p:stCondLst>
                                    <p:cond delay="0"/>
                                  </p:stCondLst>
                                  <p:childTnLst>
                                    <p:set>
                                      <p:cBhvr>
                                        <p:cTn id="61" dur="1" fill="hold">
                                          <p:stCondLst>
                                            <p:cond delay="0"/>
                                          </p:stCondLst>
                                        </p:cTn>
                                        <p:tgtEl>
                                          <p:spTgt spid="123907">
                                            <p:txEl>
                                              <p:pRg st="2" end="2"/>
                                            </p:txEl>
                                          </p:spTgt>
                                        </p:tgtEl>
                                        <p:attrNameLst>
                                          <p:attrName>style.visibility</p:attrName>
                                        </p:attrNameLst>
                                      </p:cBhvr>
                                      <p:to>
                                        <p:strVal val="visible"/>
                                      </p:to>
                                    </p:set>
                                    <p:animEffect transition="in" filter="wipe(down)">
                                      <p:cBhvr>
                                        <p:cTn id="62" dur="145">
                                          <p:stCondLst>
                                            <p:cond delay="0"/>
                                          </p:stCondLst>
                                        </p:cTn>
                                        <p:tgtEl>
                                          <p:spTgt spid="123907">
                                            <p:txEl>
                                              <p:pRg st="2" end="2"/>
                                            </p:txEl>
                                          </p:spTgt>
                                        </p:tgtEl>
                                      </p:cBhvr>
                                    </p:animEffect>
                                    <p:anim calcmode="lin" valueType="num">
                                      <p:cBhvr>
                                        <p:cTn id="63" dur="456" tmFilter="0,0; 0.14,0.36; 0.43,0.73; 0.71,0.91; 1.0,1.0">
                                          <p:stCondLst>
                                            <p:cond delay="0"/>
                                          </p:stCondLst>
                                        </p:cTn>
                                        <p:tgtEl>
                                          <p:spTgt spid="123907">
                                            <p:txEl>
                                              <p:pRg st="2" end="2"/>
                                            </p:txEl>
                                          </p:spTgt>
                                        </p:tgtEl>
                                        <p:attrNameLst>
                                          <p:attrName>ppt_x</p:attrName>
                                        </p:attrNameLst>
                                      </p:cBhvr>
                                      <p:tavLst>
                                        <p:tav tm="0">
                                          <p:val>
                                            <p:strVal val="#ppt_x-0.25"/>
                                          </p:val>
                                        </p:tav>
                                        <p:tav tm="100000">
                                          <p:val>
                                            <p:strVal val="#ppt_x"/>
                                          </p:val>
                                        </p:tav>
                                      </p:tavLst>
                                    </p:anim>
                                    <p:anim calcmode="lin" valueType="num">
                                      <p:cBhvr>
                                        <p:cTn id="64" dur="166" tmFilter="0.0,0.0; 0.25,0.07; 0.50,0.2; 0.75,0.467; 1.0,1.0">
                                          <p:stCondLst>
                                            <p:cond delay="0"/>
                                          </p:stCondLst>
                                        </p:cTn>
                                        <p:tgtEl>
                                          <p:spTgt spid="123907">
                                            <p:txEl>
                                              <p:pRg st="2" end="2"/>
                                            </p:txEl>
                                          </p:spTgt>
                                        </p:tgtEl>
                                        <p:attrNameLst>
                                          <p:attrName>ppt_y</p:attrName>
                                        </p:attrNameLst>
                                      </p:cBhvr>
                                      <p:tavLst>
                                        <p:tav tm="0" fmla="#ppt_y-sin(pi*$)/3">
                                          <p:val>
                                            <p:fltVal val="0.5"/>
                                          </p:val>
                                        </p:tav>
                                        <p:tav tm="100000">
                                          <p:val>
                                            <p:fltVal val="1"/>
                                          </p:val>
                                        </p:tav>
                                      </p:tavLst>
                                    </p:anim>
                                    <p:anim calcmode="lin" valueType="num">
                                      <p:cBhvr>
                                        <p:cTn id="65" dur="166" tmFilter="0, 0; 0.125,0.2665; 0.25,0.4; 0.375,0.465; 0.5,0.5;  0.625,0.535; 0.75,0.6; 0.875,0.7335; 1,1">
                                          <p:stCondLst>
                                            <p:cond delay="166"/>
                                          </p:stCondLst>
                                        </p:cTn>
                                        <p:tgtEl>
                                          <p:spTgt spid="123907">
                                            <p:txEl>
                                              <p:pRg st="2" end="2"/>
                                            </p:txEl>
                                          </p:spTgt>
                                        </p:tgtEl>
                                        <p:attrNameLst>
                                          <p:attrName>ppt_y</p:attrName>
                                        </p:attrNameLst>
                                      </p:cBhvr>
                                      <p:tavLst>
                                        <p:tav tm="0" fmla="#ppt_y-sin(pi*$)/9">
                                          <p:val>
                                            <p:fltVal val="0"/>
                                          </p:val>
                                        </p:tav>
                                        <p:tav tm="100000">
                                          <p:val>
                                            <p:fltVal val="1"/>
                                          </p:val>
                                        </p:tav>
                                      </p:tavLst>
                                    </p:anim>
                                    <p:anim calcmode="lin" valueType="num">
                                      <p:cBhvr>
                                        <p:cTn id="66" dur="83" tmFilter="0, 0; 0.125,0.2665; 0.25,0.4; 0.375,0.465; 0.5,0.5;  0.625,0.535; 0.75,0.6; 0.875,0.7335; 1,1">
                                          <p:stCondLst>
                                            <p:cond delay="331"/>
                                          </p:stCondLst>
                                        </p:cTn>
                                        <p:tgtEl>
                                          <p:spTgt spid="123907">
                                            <p:txEl>
                                              <p:pRg st="2" end="2"/>
                                            </p:txEl>
                                          </p:spTgt>
                                        </p:tgtEl>
                                        <p:attrNameLst>
                                          <p:attrName>ppt_y</p:attrName>
                                        </p:attrNameLst>
                                      </p:cBhvr>
                                      <p:tavLst>
                                        <p:tav tm="0" fmla="#ppt_y-sin(pi*$)/27">
                                          <p:val>
                                            <p:fltVal val="0"/>
                                          </p:val>
                                        </p:tav>
                                        <p:tav tm="100000">
                                          <p:val>
                                            <p:fltVal val="1"/>
                                          </p:val>
                                        </p:tav>
                                      </p:tavLst>
                                    </p:anim>
                                    <p:anim calcmode="lin" valueType="num">
                                      <p:cBhvr>
                                        <p:cTn id="67" dur="41" tmFilter="0, 0; 0.125,0.2665; 0.25,0.4; 0.375,0.465; 0.5,0.5;  0.625,0.535; 0.75,0.6; 0.875,0.7335; 1,1">
                                          <p:stCondLst>
                                            <p:cond delay="414"/>
                                          </p:stCondLst>
                                        </p:cTn>
                                        <p:tgtEl>
                                          <p:spTgt spid="123907">
                                            <p:txEl>
                                              <p:pRg st="2" end="2"/>
                                            </p:txEl>
                                          </p:spTgt>
                                        </p:tgtEl>
                                        <p:attrNameLst>
                                          <p:attrName>ppt_y</p:attrName>
                                        </p:attrNameLst>
                                      </p:cBhvr>
                                      <p:tavLst>
                                        <p:tav tm="0" fmla="#ppt_y-sin(pi*$)/81">
                                          <p:val>
                                            <p:fltVal val="0"/>
                                          </p:val>
                                        </p:tav>
                                        <p:tav tm="100000">
                                          <p:val>
                                            <p:fltVal val="1"/>
                                          </p:val>
                                        </p:tav>
                                      </p:tavLst>
                                    </p:anim>
                                    <p:animScale>
                                      <p:cBhvr>
                                        <p:cTn id="68" dur="7">
                                          <p:stCondLst>
                                            <p:cond delay="163"/>
                                          </p:stCondLst>
                                        </p:cTn>
                                        <p:tgtEl>
                                          <p:spTgt spid="123907">
                                            <p:txEl>
                                              <p:pRg st="2" end="2"/>
                                            </p:txEl>
                                          </p:spTgt>
                                        </p:tgtEl>
                                      </p:cBhvr>
                                      <p:to x="100000" y="60000"/>
                                    </p:animScale>
                                    <p:animScale>
                                      <p:cBhvr>
                                        <p:cTn id="69" dur="42" decel="50000">
                                          <p:stCondLst>
                                            <p:cond delay="169"/>
                                          </p:stCondLst>
                                        </p:cTn>
                                        <p:tgtEl>
                                          <p:spTgt spid="123907">
                                            <p:txEl>
                                              <p:pRg st="2" end="2"/>
                                            </p:txEl>
                                          </p:spTgt>
                                        </p:tgtEl>
                                      </p:cBhvr>
                                      <p:to x="100000" y="100000"/>
                                    </p:animScale>
                                    <p:animScale>
                                      <p:cBhvr>
                                        <p:cTn id="70" dur="7">
                                          <p:stCondLst>
                                            <p:cond delay="328"/>
                                          </p:stCondLst>
                                        </p:cTn>
                                        <p:tgtEl>
                                          <p:spTgt spid="123907">
                                            <p:txEl>
                                              <p:pRg st="2" end="2"/>
                                            </p:txEl>
                                          </p:spTgt>
                                        </p:tgtEl>
                                      </p:cBhvr>
                                      <p:to x="100000" y="80000"/>
                                    </p:animScale>
                                    <p:animScale>
                                      <p:cBhvr>
                                        <p:cTn id="71" dur="42" decel="50000">
                                          <p:stCondLst>
                                            <p:cond delay="335"/>
                                          </p:stCondLst>
                                        </p:cTn>
                                        <p:tgtEl>
                                          <p:spTgt spid="123907">
                                            <p:txEl>
                                              <p:pRg st="2" end="2"/>
                                            </p:txEl>
                                          </p:spTgt>
                                        </p:tgtEl>
                                      </p:cBhvr>
                                      <p:to x="100000" y="100000"/>
                                    </p:animScale>
                                    <p:animScale>
                                      <p:cBhvr>
                                        <p:cTn id="72" dur="7">
                                          <p:stCondLst>
                                            <p:cond delay="411"/>
                                          </p:stCondLst>
                                        </p:cTn>
                                        <p:tgtEl>
                                          <p:spTgt spid="123907">
                                            <p:txEl>
                                              <p:pRg st="2" end="2"/>
                                            </p:txEl>
                                          </p:spTgt>
                                        </p:tgtEl>
                                      </p:cBhvr>
                                      <p:to x="100000" y="90000"/>
                                    </p:animScale>
                                    <p:animScale>
                                      <p:cBhvr>
                                        <p:cTn id="73" dur="42" decel="50000">
                                          <p:stCondLst>
                                            <p:cond delay="417"/>
                                          </p:stCondLst>
                                        </p:cTn>
                                        <p:tgtEl>
                                          <p:spTgt spid="123907">
                                            <p:txEl>
                                              <p:pRg st="2" end="2"/>
                                            </p:txEl>
                                          </p:spTgt>
                                        </p:tgtEl>
                                      </p:cBhvr>
                                      <p:to x="100000" y="100000"/>
                                    </p:animScale>
                                    <p:animScale>
                                      <p:cBhvr>
                                        <p:cTn id="74" dur="7">
                                          <p:stCondLst>
                                            <p:cond delay="452"/>
                                          </p:stCondLst>
                                        </p:cTn>
                                        <p:tgtEl>
                                          <p:spTgt spid="123907">
                                            <p:txEl>
                                              <p:pRg st="2" end="2"/>
                                            </p:txEl>
                                          </p:spTgt>
                                        </p:tgtEl>
                                      </p:cBhvr>
                                      <p:to x="100000" y="95000"/>
                                    </p:animScale>
                                    <p:animScale>
                                      <p:cBhvr>
                                        <p:cTn id="75" dur="42" decel="50000">
                                          <p:stCondLst>
                                            <p:cond delay="459"/>
                                          </p:stCondLst>
                                        </p:cTn>
                                        <p:tgtEl>
                                          <p:spTgt spid="123907">
                                            <p:txEl>
                                              <p:pRg st="2" end="2"/>
                                            </p:txEl>
                                          </p:spTgt>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26" presetClass="entr" presetSubtype="0" fill="hold" grpId="0" nodeType="clickEffect">
                                  <p:stCondLst>
                                    <p:cond delay="0"/>
                                  </p:stCondLst>
                                  <p:childTnLst>
                                    <p:set>
                                      <p:cBhvr>
                                        <p:cTn id="79" dur="1" fill="hold">
                                          <p:stCondLst>
                                            <p:cond delay="0"/>
                                          </p:stCondLst>
                                        </p:cTn>
                                        <p:tgtEl>
                                          <p:spTgt spid="123907">
                                            <p:txEl>
                                              <p:pRg st="3" end="3"/>
                                            </p:txEl>
                                          </p:spTgt>
                                        </p:tgtEl>
                                        <p:attrNameLst>
                                          <p:attrName>style.visibility</p:attrName>
                                        </p:attrNameLst>
                                      </p:cBhvr>
                                      <p:to>
                                        <p:strVal val="visible"/>
                                      </p:to>
                                    </p:set>
                                    <p:animEffect transition="in" filter="wipe(down)">
                                      <p:cBhvr>
                                        <p:cTn id="80" dur="145">
                                          <p:stCondLst>
                                            <p:cond delay="0"/>
                                          </p:stCondLst>
                                        </p:cTn>
                                        <p:tgtEl>
                                          <p:spTgt spid="123907">
                                            <p:txEl>
                                              <p:pRg st="3" end="3"/>
                                            </p:txEl>
                                          </p:spTgt>
                                        </p:tgtEl>
                                      </p:cBhvr>
                                    </p:animEffect>
                                    <p:anim calcmode="lin" valueType="num">
                                      <p:cBhvr>
                                        <p:cTn id="81" dur="456" tmFilter="0,0; 0.14,0.36; 0.43,0.73; 0.71,0.91; 1.0,1.0">
                                          <p:stCondLst>
                                            <p:cond delay="0"/>
                                          </p:stCondLst>
                                        </p:cTn>
                                        <p:tgtEl>
                                          <p:spTgt spid="123907">
                                            <p:txEl>
                                              <p:pRg st="3" end="3"/>
                                            </p:txEl>
                                          </p:spTgt>
                                        </p:tgtEl>
                                        <p:attrNameLst>
                                          <p:attrName>ppt_x</p:attrName>
                                        </p:attrNameLst>
                                      </p:cBhvr>
                                      <p:tavLst>
                                        <p:tav tm="0">
                                          <p:val>
                                            <p:strVal val="#ppt_x-0.25"/>
                                          </p:val>
                                        </p:tav>
                                        <p:tav tm="100000">
                                          <p:val>
                                            <p:strVal val="#ppt_x"/>
                                          </p:val>
                                        </p:tav>
                                      </p:tavLst>
                                    </p:anim>
                                    <p:anim calcmode="lin" valueType="num">
                                      <p:cBhvr>
                                        <p:cTn id="82" dur="166" tmFilter="0.0,0.0; 0.25,0.07; 0.50,0.2; 0.75,0.467; 1.0,1.0">
                                          <p:stCondLst>
                                            <p:cond delay="0"/>
                                          </p:stCondLst>
                                        </p:cTn>
                                        <p:tgtEl>
                                          <p:spTgt spid="123907">
                                            <p:txEl>
                                              <p:pRg st="3" end="3"/>
                                            </p:txEl>
                                          </p:spTgt>
                                        </p:tgtEl>
                                        <p:attrNameLst>
                                          <p:attrName>ppt_y</p:attrName>
                                        </p:attrNameLst>
                                      </p:cBhvr>
                                      <p:tavLst>
                                        <p:tav tm="0" fmla="#ppt_y-sin(pi*$)/3">
                                          <p:val>
                                            <p:fltVal val="0.5"/>
                                          </p:val>
                                        </p:tav>
                                        <p:tav tm="100000">
                                          <p:val>
                                            <p:fltVal val="1"/>
                                          </p:val>
                                        </p:tav>
                                      </p:tavLst>
                                    </p:anim>
                                    <p:anim calcmode="lin" valueType="num">
                                      <p:cBhvr>
                                        <p:cTn id="83" dur="166" tmFilter="0, 0; 0.125,0.2665; 0.25,0.4; 0.375,0.465; 0.5,0.5;  0.625,0.535; 0.75,0.6; 0.875,0.7335; 1,1">
                                          <p:stCondLst>
                                            <p:cond delay="166"/>
                                          </p:stCondLst>
                                        </p:cTn>
                                        <p:tgtEl>
                                          <p:spTgt spid="123907">
                                            <p:txEl>
                                              <p:pRg st="3" end="3"/>
                                            </p:txEl>
                                          </p:spTgt>
                                        </p:tgtEl>
                                        <p:attrNameLst>
                                          <p:attrName>ppt_y</p:attrName>
                                        </p:attrNameLst>
                                      </p:cBhvr>
                                      <p:tavLst>
                                        <p:tav tm="0" fmla="#ppt_y-sin(pi*$)/9">
                                          <p:val>
                                            <p:fltVal val="0"/>
                                          </p:val>
                                        </p:tav>
                                        <p:tav tm="100000">
                                          <p:val>
                                            <p:fltVal val="1"/>
                                          </p:val>
                                        </p:tav>
                                      </p:tavLst>
                                    </p:anim>
                                    <p:anim calcmode="lin" valueType="num">
                                      <p:cBhvr>
                                        <p:cTn id="84" dur="83" tmFilter="0, 0; 0.125,0.2665; 0.25,0.4; 0.375,0.465; 0.5,0.5;  0.625,0.535; 0.75,0.6; 0.875,0.7335; 1,1">
                                          <p:stCondLst>
                                            <p:cond delay="331"/>
                                          </p:stCondLst>
                                        </p:cTn>
                                        <p:tgtEl>
                                          <p:spTgt spid="123907">
                                            <p:txEl>
                                              <p:pRg st="3" end="3"/>
                                            </p:txEl>
                                          </p:spTgt>
                                        </p:tgtEl>
                                        <p:attrNameLst>
                                          <p:attrName>ppt_y</p:attrName>
                                        </p:attrNameLst>
                                      </p:cBhvr>
                                      <p:tavLst>
                                        <p:tav tm="0" fmla="#ppt_y-sin(pi*$)/27">
                                          <p:val>
                                            <p:fltVal val="0"/>
                                          </p:val>
                                        </p:tav>
                                        <p:tav tm="100000">
                                          <p:val>
                                            <p:fltVal val="1"/>
                                          </p:val>
                                        </p:tav>
                                      </p:tavLst>
                                    </p:anim>
                                    <p:anim calcmode="lin" valueType="num">
                                      <p:cBhvr>
                                        <p:cTn id="85" dur="41" tmFilter="0, 0; 0.125,0.2665; 0.25,0.4; 0.375,0.465; 0.5,0.5;  0.625,0.535; 0.75,0.6; 0.875,0.7335; 1,1">
                                          <p:stCondLst>
                                            <p:cond delay="414"/>
                                          </p:stCondLst>
                                        </p:cTn>
                                        <p:tgtEl>
                                          <p:spTgt spid="123907">
                                            <p:txEl>
                                              <p:pRg st="3" end="3"/>
                                            </p:txEl>
                                          </p:spTgt>
                                        </p:tgtEl>
                                        <p:attrNameLst>
                                          <p:attrName>ppt_y</p:attrName>
                                        </p:attrNameLst>
                                      </p:cBhvr>
                                      <p:tavLst>
                                        <p:tav tm="0" fmla="#ppt_y-sin(pi*$)/81">
                                          <p:val>
                                            <p:fltVal val="0"/>
                                          </p:val>
                                        </p:tav>
                                        <p:tav tm="100000">
                                          <p:val>
                                            <p:fltVal val="1"/>
                                          </p:val>
                                        </p:tav>
                                      </p:tavLst>
                                    </p:anim>
                                    <p:animScale>
                                      <p:cBhvr>
                                        <p:cTn id="86" dur="7">
                                          <p:stCondLst>
                                            <p:cond delay="163"/>
                                          </p:stCondLst>
                                        </p:cTn>
                                        <p:tgtEl>
                                          <p:spTgt spid="123907">
                                            <p:txEl>
                                              <p:pRg st="3" end="3"/>
                                            </p:txEl>
                                          </p:spTgt>
                                        </p:tgtEl>
                                      </p:cBhvr>
                                      <p:to x="100000" y="60000"/>
                                    </p:animScale>
                                    <p:animScale>
                                      <p:cBhvr>
                                        <p:cTn id="87" dur="42" decel="50000">
                                          <p:stCondLst>
                                            <p:cond delay="169"/>
                                          </p:stCondLst>
                                        </p:cTn>
                                        <p:tgtEl>
                                          <p:spTgt spid="123907">
                                            <p:txEl>
                                              <p:pRg st="3" end="3"/>
                                            </p:txEl>
                                          </p:spTgt>
                                        </p:tgtEl>
                                      </p:cBhvr>
                                      <p:to x="100000" y="100000"/>
                                    </p:animScale>
                                    <p:animScale>
                                      <p:cBhvr>
                                        <p:cTn id="88" dur="7">
                                          <p:stCondLst>
                                            <p:cond delay="328"/>
                                          </p:stCondLst>
                                        </p:cTn>
                                        <p:tgtEl>
                                          <p:spTgt spid="123907">
                                            <p:txEl>
                                              <p:pRg st="3" end="3"/>
                                            </p:txEl>
                                          </p:spTgt>
                                        </p:tgtEl>
                                      </p:cBhvr>
                                      <p:to x="100000" y="80000"/>
                                    </p:animScale>
                                    <p:animScale>
                                      <p:cBhvr>
                                        <p:cTn id="89" dur="42" decel="50000">
                                          <p:stCondLst>
                                            <p:cond delay="335"/>
                                          </p:stCondLst>
                                        </p:cTn>
                                        <p:tgtEl>
                                          <p:spTgt spid="123907">
                                            <p:txEl>
                                              <p:pRg st="3" end="3"/>
                                            </p:txEl>
                                          </p:spTgt>
                                        </p:tgtEl>
                                      </p:cBhvr>
                                      <p:to x="100000" y="100000"/>
                                    </p:animScale>
                                    <p:animScale>
                                      <p:cBhvr>
                                        <p:cTn id="90" dur="7">
                                          <p:stCondLst>
                                            <p:cond delay="411"/>
                                          </p:stCondLst>
                                        </p:cTn>
                                        <p:tgtEl>
                                          <p:spTgt spid="123907">
                                            <p:txEl>
                                              <p:pRg st="3" end="3"/>
                                            </p:txEl>
                                          </p:spTgt>
                                        </p:tgtEl>
                                      </p:cBhvr>
                                      <p:to x="100000" y="90000"/>
                                    </p:animScale>
                                    <p:animScale>
                                      <p:cBhvr>
                                        <p:cTn id="91" dur="42" decel="50000">
                                          <p:stCondLst>
                                            <p:cond delay="417"/>
                                          </p:stCondLst>
                                        </p:cTn>
                                        <p:tgtEl>
                                          <p:spTgt spid="123907">
                                            <p:txEl>
                                              <p:pRg st="3" end="3"/>
                                            </p:txEl>
                                          </p:spTgt>
                                        </p:tgtEl>
                                      </p:cBhvr>
                                      <p:to x="100000" y="100000"/>
                                    </p:animScale>
                                    <p:animScale>
                                      <p:cBhvr>
                                        <p:cTn id="92" dur="7">
                                          <p:stCondLst>
                                            <p:cond delay="452"/>
                                          </p:stCondLst>
                                        </p:cTn>
                                        <p:tgtEl>
                                          <p:spTgt spid="123907">
                                            <p:txEl>
                                              <p:pRg st="3" end="3"/>
                                            </p:txEl>
                                          </p:spTgt>
                                        </p:tgtEl>
                                      </p:cBhvr>
                                      <p:to x="100000" y="95000"/>
                                    </p:animScale>
                                    <p:animScale>
                                      <p:cBhvr>
                                        <p:cTn id="93" dur="42" decel="50000">
                                          <p:stCondLst>
                                            <p:cond delay="459"/>
                                          </p:stCondLst>
                                        </p:cTn>
                                        <p:tgtEl>
                                          <p:spTgt spid="123907">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animBg="1"/>
      <p:bldP spid="123907" grpId="0" build="p" animBg="1"/>
    </p:bld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2"/>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solidFill>
            <a:srgbClr val="FF00FF"/>
          </a:solidFill>
        </p:spPr>
        <p:txBody>
          <a:bodyPr/>
          <a:lstStyle/>
          <a:p>
            <a:pPr eaLnBrk="1" hangingPunct="1"/>
            <a:r>
              <a:rPr lang="en-US" b="1">
                <a:latin typeface="Arial" charset="0"/>
                <a:ea typeface="ヒラギノ角ゴ Pro W3" charset="0"/>
                <a:cs typeface="ヒラギノ角ゴ Pro W3" charset="0"/>
              </a:rPr>
              <a:t>What is </a:t>
            </a:r>
            <a:r>
              <a:rPr lang="en-US" b="1" i="1">
                <a:latin typeface="Arial" charset="0"/>
                <a:ea typeface="ヒラギノ角ゴ Pro W3" charset="0"/>
                <a:cs typeface="ヒラギノ角ゴ Pro W3" charset="0"/>
              </a:rPr>
              <a:t>mastery</a:t>
            </a:r>
            <a:r>
              <a:rPr lang="en-US" b="1">
                <a:latin typeface="Arial" charset="0"/>
                <a:ea typeface="ヒラギノ角ゴ Pro W3" charset="0"/>
                <a:cs typeface="ヒラギノ角ゴ Pro W3" charset="0"/>
              </a:rPr>
              <a:t>?</a:t>
            </a:r>
            <a:endParaRPr lang="en-US">
              <a:latin typeface="Arial" charset="0"/>
              <a:ea typeface="ヒラギノ角ゴ Pro W3" charset="0"/>
              <a:cs typeface="ヒラギノ角ゴ Pro W3" charset="0"/>
            </a:endParaRPr>
          </a:p>
        </p:txBody>
      </p:sp>
      <p:sp>
        <p:nvSpPr>
          <p:cNvPr id="108548" name="Rectangle 4"/>
          <p:cNvSpPr>
            <a:spLocks noGrp="1" noChangeArrowheads="1"/>
          </p:cNvSpPr>
          <p:nvPr>
            <p:ph type="body" sz="half" idx="2"/>
          </p:nvPr>
        </p:nvSpPr>
        <p:spPr>
          <a:solidFill>
            <a:srgbClr val="FFD8F8"/>
          </a:solidFill>
        </p:spPr>
        <p:txBody>
          <a:bodyPr/>
          <a:lstStyle/>
          <a:p>
            <a:pPr eaLnBrk="1" hangingPunct="1"/>
            <a:r>
              <a:rPr lang="en-US" sz="2800" b="1">
                <a:latin typeface="Arial" charset="0"/>
                <a:ea typeface="ヒラギノ角ゴ Pro W3" charset="0"/>
                <a:cs typeface="ヒラギノ角ゴ Pro W3" charset="0"/>
              </a:rPr>
              <a:t>Mastery</a:t>
            </a:r>
            <a:r>
              <a:rPr lang="en-US" sz="2800">
                <a:latin typeface="Arial" charset="0"/>
                <a:ea typeface="ヒラギノ角ゴ Pro W3" charset="0"/>
                <a:cs typeface="ヒラギノ角ゴ Pro W3" charset="0"/>
              </a:rPr>
              <a:t> can be defined as when 85% of your students are successful with 85% of the work, the competencies, or the objectives you have set.   (85/85)</a:t>
            </a:r>
          </a:p>
        </p:txBody>
      </p:sp>
      <p:pic>
        <p:nvPicPr>
          <p:cNvPr id="108551" name="Picture 7"/>
          <p:cNvPicPr>
            <a:picLocks noGrp="1" noChangeAspect="1" noChangeArrowheads="1"/>
          </p:cNvPicPr>
          <p:nvPr>
            <p:ph type="clipArt"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685800" y="2133600"/>
            <a:ext cx="3810000" cy="3886200"/>
          </a:xfrm>
        </p:spPr>
      </p:pic>
      <p:pic>
        <p:nvPicPr>
          <p:cNvPr id="5" name="Picture 4"/>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638800"/>
            <a:ext cx="1267460" cy="1011555"/>
          </a:xfrm>
          <a:prstGeom prst="rect">
            <a:avLst/>
          </a:prstGeom>
          <a:noFill/>
          <a:ln>
            <a:noFill/>
          </a:ln>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08546"/>
                                        </p:tgtEl>
                                        <p:attrNameLst>
                                          <p:attrName>style.visibility</p:attrName>
                                        </p:attrNameLst>
                                      </p:cBhvr>
                                      <p:to>
                                        <p:strVal val="visible"/>
                                      </p:to>
                                    </p:set>
                                    <p:animEffect transition="in" filter="fade">
                                      <p:cBhvr>
                                        <p:cTn id="7" dur="500"/>
                                        <p:tgtEl>
                                          <p:spTgt spid="108546"/>
                                        </p:tgtEl>
                                      </p:cBhvr>
                                    </p:animEffect>
                                    <p:anim calcmode="lin" valueType="num">
                                      <p:cBhvr>
                                        <p:cTn id="8" dur="500" fill="hold"/>
                                        <p:tgtEl>
                                          <p:spTgt spid="108546"/>
                                        </p:tgtEl>
                                        <p:attrNameLst>
                                          <p:attrName>style.rotation</p:attrName>
                                        </p:attrNameLst>
                                      </p:cBhvr>
                                      <p:tavLst>
                                        <p:tav tm="0">
                                          <p:val>
                                            <p:fltVal val="720"/>
                                          </p:val>
                                        </p:tav>
                                        <p:tav tm="100000">
                                          <p:val>
                                            <p:fltVal val="0"/>
                                          </p:val>
                                        </p:tav>
                                      </p:tavLst>
                                    </p:anim>
                                    <p:anim calcmode="lin" valueType="num">
                                      <p:cBhvr>
                                        <p:cTn id="9" dur="500" fill="hold"/>
                                        <p:tgtEl>
                                          <p:spTgt spid="108546"/>
                                        </p:tgtEl>
                                        <p:attrNameLst>
                                          <p:attrName>ppt_h</p:attrName>
                                        </p:attrNameLst>
                                      </p:cBhvr>
                                      <p:tavLst>
                                        <p:tav tm="0">
                                          <p:val>
                                            <p:fltVal val="0"/>
                                          </p:val>
                                        </p:tav>
                                        <p:tav tm="100000">
                                          <p:val>
                                            <p:strVal val="#ppt_h"/>
                                          </p:val>
                                        </p:tav>
                                      </p:tavLst>
                                    </p:anim>
                                    <p:anim calcmode="lin" valueType="num">
                                      <p:cBhvr>
                                        <p:cTn id="10" dur="500" fill="hold"/>
                                        <p:tgtEl>
                                          <p:spTgt spid="108546"/>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nodeType="clickEffect">
                                  <p:stCondLst>
                                    <p:cond delay="0"/>
                                  </p:stCondLst>
                                  <p:childTnLst>
                                    <p:set>
                                      <p:cBhvr>
                                        <p:cTn id="14" dur="1" fill="hold">
                                          <p:stCondLst>
                                            <p:cond delay="0"/>
                                          </p:stCondLst>
                                        </p:cTn>
                                        <p:tgtEl>
                                          <p:spTgt spid="108551"/>
                                        </p:tgtEl>
                                        <p:attrNameLst>
                                          <p:attrName>style.visibility</p:attrName>
                                        </p:attrNameLst>
                                      </p:cBhvr>
                                      <p:to>
                                        <p:strVal val="visible"/>
                                      </p:to>
                                    </p:set>
                                    <p:anim from="(-#ppt_w/2)" to="(#ppt_x)" calcmode="lin" valueType="num">
                                      <p:cBhvr>
                                        <p:cTn id="15" dur="600" fill="hold">
                                          <p:stCondLst>
                                            <p:cond delay="0"/>
                                          </p:stCondLst>
                                        </p:cTn>
                                        <p:tgtEl>
                                          <p:spTgt spid="108551"/>
                                        </p:tgtEl>
                                        <p:attrNameLst>
                                          <p:attrName>ppt_x</p:attrName>
                                        </p:attrNameLst>
                                      </p:cBhvr>
                                    </p:anim>
                                    <p:anim from="0" to="-1.0" calcmode="lin" valueType="num">
                                      <p:cBhvr>
                                        <p:cTn id="16" dur="200" decel="50000" autoRev="1" fill="hold">
                                          <p:stCondLst>
                                            <p:cond delay="600"/>
                                          </p:stCondLst>
                                        </p:cTn>
                                        <p:tgtEl>
                                          <p:spTgt spid="108551"/>
                                        </p:tgtEl>
                                        <p:attrNameLst>
                                          <p:attrName>xshear</p:attrName>
                                        </p:attrNameLst>
                                      </p:cBhvr>
                                    </p:anim>
                                    <p:animScale>
                                      <p:cBhvr>
                                        <p:cTn id="17" dur="200" decel="100000" autoRev="1" fill="hold">
                                          <p:stCondLst>
                                            <p:cond delay="600"/>
                                          </p:stCondLst>
                                        </p:cTn>
                                        <p:tgtEl>
                                          <p:spTgt spid="108551"/>
                                        </p:tgtEl>
                                      </p:cBhvr>
                                      <p:from x="100000" y="100000"/>
                                      <p:to x="80000" y="100000"/>
                                    </p:animScale>
                                    <p:anim by="(#ppt_h/3+#ppt_w*0.1)" calcmode="lin" valueType="num">
                                      <p:cBhvr additive="sum">
                                        <p:cTn id="18" dur="200" decel="100000" autoRev="1" fill="hold">
                                          <p:stCondLst>
                                            <p:cond delay="600"/>
                                          </p:stCondLst>
                                        </p:cTn>
                                        <p:tgtEl>
                                          <p:spTgt spid="108551"/>
                                        </p:tgtEl>
                                        <p:attrNameLst>
                                          <p:attrName>ppt_x</p:attrName>
                                        </p:attrNameLst>
                                      </p:cBhvr>
                                    </p:anim>
                                  </p:childTnLst>
                                  <p:subTnLst>
                                    <p:audio>
                                      <p:cMediaNode>
                                        <p:cTn display="0" masterRel="sameClick">
                                          <p:stCondLst>
                                            <p:cond evt="begin" delay="0">
                                              <p:tn val="13"/>
                                            </p:cond>
                                          </p:stCondLst>
                                          <p:endCondLst>
                                            <p:cond evt="onStopAudio" delay="0">
                                              <p:tgtEl>
                                                <p:sldTgt/>
                                              </p:tgtEl>
                                            </p:cond>
                                          </p:endCondLst>
                                        </p:cTn>
                                        <p:tgtEl>
                                          <p:sndTgt r:embed="rId2" name="Drum Roll"/>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grpId="0" nodeType="clickEffect">
                                  <p:stCondLst>
                                    <p:cond delay="0"/>
                                  </p:stCondLst>
                                  <p:childTnLst>
                                    <p:set>
                                      <p:cBhvr>
                                        <p:cTn id="22" dur="1" fill="hold">
                                          <p:stCondLst>
                                            <p:cond delay="0"/>
                                          </p:stCondLst>
                                        </p:cTn>
                                        <p:tgtEl>
                                          <p:spTgt spid="108548">
                                            <p:bg/>
                                          </p:spTgt>
                                        </p:tgtEl>
                                        <p:attrNameLst>
                                          <p:attrName>style.visibility</p:attrName>
                                        </p:attrNameLst>
                                      </p:cBhvr>
                                      <p:to>
                                        <p:strVal val="visible"/>
                                      </p:to>
                                    </p:set>
                                    <p:anim calcmode="lin" valueType="num">
                                      <p:cBhvr>
                                        <p:cTn id="23" dur="500" fill="hold"/>
                                        <p:tgtEl>
                                          <p:spTgt spid="108548">
                                            <p:bg/>
                                          </p:spTgt>
                                        </p:tgtEl>
                                        <p:attrNameLst>
                                          <p:attrName>ppt_w</p:attrName>
                                        </p:attrNameLst>
                                      </p:cBhvr>
                                      <p:tavLst>
                                        <p:tav tm="0">
                                          <p:val>
                                            <p:strVal val="#ppt_w*0.05"/>
                                          </p:val>
                                        </p:tav>
                                        <p:tav tm="100000">
                                          <p:val>
                                            <p:strVal val="#ppt_w"/>
                                          </p:val>
                                        </p:tav>
                                      </p:tavLst>
                                    </p:anim>
                                    <p:anim calcmode="lin" valueType="num">
                                      <p:cBhvr>
                                        <p:cTn id="24" dur="500" fill="hold"/>
                                        <p:tgtEl>
                                          <p:spTgt spid="108548">
                                            <p:bg/>
                                          </p:spTgt>
                                        </p:tgtEl>
                                        <p:attrNameLst>
                                          <p:attrName>ppt_h</p:attrName>
                                        </p:attrNameLst>
                                      </p:cBhvr>
                                      <p:tavLst>
                                        <p:tav tm="0">
                                          <p:val>
                                            <p:strVal val="#ppt_h"/>
                                          </p:val>
                                        </p:tav>
                                        <p:tav tm="100000">
                                          <p:val>
                                            <p:strVal val="#ppt_h"/>
                                          </p:val>
                                        </p:tav>
                                      </p:tavLst>
                                    </p:anim>
                                    <p:anim calcmode="lin" valueType="num">
                                      <p:cBhvr>
                                        <p:cTn id="25" dur="500" fill="hold"/>
                                        <p:tgtEl>
                                          <p:spTgt spid="108548">
                                            <p:bg/>
                                          </p:spTgt>
                                        </p:tgtEl>
                                        <p:attrNameLst>
                                          <p:attrName>ppt_x</p:attrName>
                                        </p:attrNameLst>
                                      </p:cBhvr>
                                      <p:tavLst>
                                        <p:tav tm="0">
                                          <p:val>
                                            <p:strVal val="#ppt_x-.2"/>
                                          </p:val>
                                        </p:tav>
                                        <p:tav tm="100000">
                                          <p:val>
                                            <p:strVal val="#ppt_x"/>
                                          </p:val>
                                        </p:tav>
                                      </p:tavLst>
                                    </p:anim>
                                    <p:anim calcmode="lin" valueType="num">
                                      <p:cBhvr>
                                        <p:cTn id="26" dur="500" fill="hold"/>
                                        <p:tgtEl>
                                          <p:spTgt spid="108548">
                                            <p:bg/>
                                          </p:spTgt>
                                        </p:tgtEl>
                                        <p:attrNameLst>
                                          <p:attrName>ppt_y</p:attrName>
                                        </p:attrNameLst>
                                      </p:cBhvr>
                                      <p:tavLst>
                                        <p:tav tm="0">
                                          <p:val>
                                            <p:strVal val="#ppt_y"/>
                                          </p:val>
                                        </p:tav>
                                        <p:tav tm="100000">
                                          <p:val>
                                            <p:strVal val="#ppt_y"/>
                                          </p:val>
                                        </p:tav>
                                      </p:tavLst>
                                    </p:anim>
                                    <p:animEffect transition="in" filter="fade">
                                      <p:cBhvr>
                                        <p:cTn id="27" dur="500"/>
                                        <p:tgtEl>
                                          <p:spTgt spid="108548">
                                            <p:bg/>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4" presetClass="entr" presetSubtype="0" accel="100000" fill="hold" grpId="0" nodeType="clickEffect">
                                  <p:stCondLst>
                                    <p:cond delay="0"/>
                                  </p:stCondLst>
                                  <p:childTnLst>
                                    <p:set>
                                      <p:cBhvr>
                                        <p:cTn id="31" dur="1" fill="hold">
                                          <p:stCondLst>
                                            <p:cond delay="0"/>
                                          </p:stCondLst>
                                        </p:cTn>
                                        <p:tgtEl>
                                          <p:spTgt spid="108548">
                                            <p:txEl>
                                              <p:pRg st="0" end="0"/>
                                            </p:txEl>
                                          </p:spTgt>
                                        </p:tgtEl>
                                        <p:attrNameLst>
                                          <p:attrName>style.visibility</p:attrName>
                                        </p:attrNameLst>
                                      </p:cBhvr>
                                      <p:to>
                                        <p:strVal val="visible"/>
                                      </p:to>
                                    </p:set>
                                    <p:anim calcmode="lin" valueType="num">
                                      <p:cBhvr>
                                        <p:cTn id="32" dur="500" fill="hold"/>
                                        <p:tgtEl>
                                          <p:spTgt spid="108548">
                                            <p:txEl>
                                              <p:pRg st="0" end="0"/>
                                            </p:txEl>
                                          </p:spTgt>
                                        </p:tgtEl>
                                        <p:attrNameLst>
                                          <p:attrName>ppt_w</p:attrName>
                                        </p:attrNameLst>
                                      </p:cBhvr>
                                      <p:tavLst>
                                        <p:tav tm="0">
                                          <p:val>
                                            <p:strVal val="#ppt_w*0.05"/>
                                          </p:val>
                                        </p:tav>
                                        <p:tav tm="100000">
                                          <p:val>
                                            <p:strVal val="#ppt_w"/>
                                          </p:val>
                                        </p:tav>
                                      </p:tavLst>
                                    </p:anim>
                                    <p:anim calcmode="lin" valueType="num">
                                      <p:cBhvr>
                                        <p:cTn id="33" dur="500" fill="hold"/>
                                        <p:tgtEl>
                                          <p:spTgt spid="108548">
                                            <p:txEl>
                                              <p:pRg st="0" end="0"/>
                                            </p:txEl>
                                          </p:spTgt>
                                        </p:tgtEl>
                                        <p:attrNameLst>
                                          <p:attrName>ppt_h</p:attrName>
                                        </p:attrNameLst>
                                      </p:cBhvr>
                                      <p:tavLst>
                                        <p:tav tm="0">
                                          <p:val>
                                            <p:strVal val="#ppt_h"/>
                                          </p:val>
                                        </p:tav>
                                        <p:tav tm="100000">
                                          <p:val>
                                            <p:strVal val="#ppt_h"/>
                                          </p:val>
                                        </p:tav>
                                      </p:tavLst>
                                    </p:anim>
                                    <p:anim calcmode="lin" valueType="num">
                                      <p:cBhvr>
                                        <p:cTn id="34" dur="500" fill="hold"/>
                                        <p:tgtEl>
                                          <p:spTgt spid="108548">
                                            <p:txEl>
                                              <p:pRg st="0" end="0"/>
                                            </p:txEl>
                                          </p:spTgt>
                                        </p:tgtEl>
                                        <p:attrNameLst>
                                          <p:attrName>ppt_x</p:attrName>
                                        </p:attrNameLst>
                                      </p:cBhvr>
                                      <p:tavLst>
                                        <p:tav tm="0">
                                          <p:val>
                                            <p:strVal val="#ppt_x-.2"/>
                                          </p:val>
                                        </p:tav>
                                        <p:tav tm="100000">
                                          <p:val>
                                            <p:strVal val="#ppt_x"/>
                                          </p:val>
                                        </p:tav>
                                      </p:tavLst>
                                    </p:anim>
                                    <p:anim calcmode="lin" valueType="num">
                                      <p:cBhvr>
                                        <p:cTn id="35" dur="500" fill="hold"/>
                                        <p:tgtEl>
                                          <p:spTgt spid="108548">
                                            <p:txEl>
                                              <p:pRg st="0" end="0"/>
                                            </p:txEl>
                                          </p:spTgt>
                                        </p:tgtEl>
                                        <p:attrNameLst>
                                          <p:attrName>ppt_y</p:attrName>
                                        </p:attrNameLst>
                                      </p:cBhvr>
                                      <p:tavLst>
                                        <p:tav tm="0">
                                          <p:val>
                                            <p:strVal val="#ppt_y"/>
                                          </p:val>
                                        </p:tav>
                                        <p:tav tm="100000">
                                          <p:val>
                                            <p:strVal val="#ppt_y"/>
                                          </p:val>
                                        </p:tav>
                                      </p:tavLst>
                                    </p:anim>
                                    <p:animEffect transition="in" filter="fade">
                                      <p:cBhvr>
                                        <p:cTn id="36" dur="500"/>
                                        <p:tgtEl>
                                          <p:spTgt spid="1085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animBg="1"/>
      <p:bldP spid="108548" grpId="0" build="p" animBg="1"/>
    </p:bld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solidFill>
            <a:srgbClr val="FFFF00"/>
          </a:solidFill>
        </p:spPr>
        <p:txBody>
          <a:bodyPr/>
          <a:lstStyle/>
          <a:p>
            <a:pPr eaLnBrk="1" hangingPunct="1"/>
            <a:r>
              <a:rPr lang="en-US">
                <a:latin typeface="Arial" charset="0"/>
                <a:ea typeface="ヒラギノ角ゴ Pro W3" charset="0"/>
                <a:cs typeface="ヒラギノ角ゴ Pro W3" charset="0"/>
              </a:rPr>
              <a:t>Mastery in English</a:t>
            </a:r>
          </a:p>
        </p:txBody>
      </p:sp>
      <p:sp>
        <p:nvSpPr>
          <p:cNvPr id="185348" name="Rectangle 4"/>
          <p:cNvSpPr>
            <a:spLocks noGrp="1" noChangeArrowheads="1"/>
          </p:cNvSpPr>
          <p:nvPr>
            <p:ph type="body" sz="half" idx="2"/>
          </p:nvPr>
        </p:nvSpPr>
        <p:spPr>
          <a:xfrm>
            <a:off x="4038600" y="1981200"/>
            <a:ext cx="4800600" cy="4648200"/>
          </a:xfrm>
          <a:solidFill>
            <a:srgbClr val="FF99CC"/>
          </a:solidFill>
        </p:spPr>
        <p:txBody>
          <a:bodyPr/>
          <a:lstStyle/>
          <a:p>
            <a:pPr eaLnBrk="1" hangingPunct="1"/>
            <a:r>
              <a:rPr lang="en-US" sz="2800" dirty="0">
                <a:latin typeface="Arial" charset="0"/>
                <a:ea typeface="ヒラギノ角ゴ Pro W3" charset="0"/>
                <a:cs typeface="ヒラギノ角ゴ Pro W3" charset="0"/>
              </a:rPr>
              <a:t>Logically, the more time spent listening and speaking English, the more English </a:t>
            </a:r>
            <a:r>
              <a:rPr lang="en-US" sz="2800" dirty="0" smtClean="0">
                <a:latin typeface="Arial" charset="0"/>
                <a:ea typeface="ヒラギノ角ゴ Pro W3" charset="0"/>
                <a:cs typeface="ヒラギノ角ゴ Pro W3" charset="0"/>
              </a:rPr>
              <a:t>students </a:t>
            </a:r>
            <a:r>
              <a:rPr lang="en-US" sz="2800" dirty="0">
                <a:latin typeface="Arial" charset="0"/>
                <a:ea typeface="ヒラギノ角ゴ Pro W3" charset="0"/>
                <a:cs typeface="ヒラギノ角ゴ Pro W3" charset="0"/>
              </a:rPr>
              <a:t>will learn! </a:t>
            </a:r>
          </a:p>
          <a:p>
            <a:pPr eaLnBrk="1" hangingPunct="1"/>
            <a:r>
              <a:rPr lang="en-US" sz="2800" dirty="0">
                <a:latin typeface="Arial" charset="0"/>
                <a:ea typeface="ヒラギノ角ゴ Pro W3" charset="0"/>
                <a:cs typeface="ヒラギノ角ゴ Pro W3" charset="0"/>
              </a:rPr>
              <a:t>Fluency develops better </a:t>
            </a:r>
            <a:r>
              <a:rPr lang="en-US" sz="2800" dirty="0" smtClean="0">
                <a:latin typeface="Arial" charset="0"/>
                <a:ea typeface="ヒラギノ角ゴ Pro W3" charset="0"/>
                <a:cs typeface="ヒラギノ角ゴ Pro W3" charset="0"/>
              </a:rPr>
              <a:t>by using </a:t>
            </a:r>
            <a:r>
              <a:rPr lang="en-US" sz="2800" dirty="0">
                <a:latin typeface="Arial" charset="0"/>
                <a:ea typeface="ヒラギノ角ゴ Pro W3" charset="0"/>
                <a:cs typeface="ヒラギノ角ゴ Pro W3" charset="0"/>
              </a:rPr>
              <a:t>procedures and </a:t>
            </a:r>
            <a:r>
              <a:rPr lang="en-US" sz="2800" dirty="0" smtClean="0">
                <a:latin typeface="Arial" charset="0"/>
                <a:ea typeface="ヒラギノ角ゴ Pro W3" charset="0"/>
                <a:cs typeface="ヒラギノ角ゴ Pro W3" charset="0"/>
              </a:rPr>
              <a:t>routines, </a:t>
            </a:r>
            <a:r>
              <a:rPr lang="en-US" sz="2800" dirty="0">
                <a:latin typeface="Arial" charset="0"/>
                <a:ea typeface="ヒラギノ角ゴ Pro W3" charset="0"/>
                <a:cs typeface="ヒラギノ角ゴ Pro W3" charset="0"/>
              </a:rPr>
              <a:t>100% in English.</a:t>
            </a:r>
          </a:p>
          <a:p>
            <a:pPr eaLnBrk="1" hangingPunct="1"/>
            <a:r>
              <a:rPr lang="en-US" sz="2800" dirty="0">
                <a:latin typeface="Arial" charset="0"/>
                <a:ea typeface="ヒラギノ角ゴ Pro W3" charset="0"/>
                <a:cs typeface="ヒラギノ角ゴ Pro W3" charset="0"/>
              </a:rPr>
              <a:t>Use music, games, team work, visuals</a:t>
            </a:r>
            <a:r>
              <a:rPr lang="en-US" sz="2800" dirty="0" smtClean="0">
                <a:latin typeface="Arial" charset="0"/>
                <a:ea typeface="ヒラギノ角ゴ Pro W3" charset="0"/>
                <a:cs typeface="ヒラギノ角ゴ Pro W3" charset="0"/>
              </a:rPr>
              <a:t>,&amp; projects.</a:t>
            </a:r>
            <a:endParaRPr lang="en-US" sz="2800" dirty="0">
              <a:latin typeface="Arial" charset="0"/>
              <a:ea typeface="ヒラギノ角ゴ Pro W3" charset="0"/>
              <a:cs typeface="ヒラギノ角ゴ Pro W3" charset="0"/>
            </a:endParaRPr>
          </a:p>
        </p:txBody>
      </p:sp>
      <p:pic>
        <p:nvPicPr>
          <p:cNvPr id="185349" name="Picture 5"/>
          <p:cNvPicPr>
            <a:picLocks noGrp="1" noChangeAspect="1" noChangeArrowheads="1"/>
          </p:cNvPicPr>
          <p:nvPr>
            <p:ph type="clipArt" sz="half" idx="1"/>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685801" y="1828800"/>
            <a:ext cx="3124200" cy="4800600"/>
          </a:xfrm>
        </p:spPr>
      </p:pic>
      <p:pic>
        <p:nvPicPr>
          <p:cNvPr id="5" name="Picture 4"/>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0"/>
            <a:ext cx="1267460" cy="1011555"/>
          </a:xfrm>
          <a:prstGeom prst="rect">
            <a:avLst/>
          </a:prstGeom>
          <a:noFill/>
          <a:ln>
            <a:noFill/>
          </a:ln>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85346"/>
                                        </p:tgtEl>
                                        <p:attrNameLst>
                                          <p:attrName>style.visibility</p:attrName>
                                        </p:attrNameLst>
                                      </p:cBhvr>
                                      <p:to>
                                        <p:strVal val="visible"/>
                                      </p:to>
                                    </p:set>
                                    <p:anim by="(-#ppt_w*2)" calcmode="lin" valueType="num">
                                      <p:cBhvr rctx="PPT">
                                        <p:cTn id="7" dur="500" autoRev="1" fill="hold">
                                          <p:stCondLst>
                                            <p:cond delay="0"/>
                                          </p:stCondLst>
                                        </p:cTn>
                                        <p:tgtEl>
                                          <p:spTgt spid="185346"/>
                                        </p:tgtEl>
                                        <p:attrNameLst>
                                          <p:attrName>ppt_w</p:attrName>
                                        </p:attrNameLst>
                                      </p:cBhvr>
                                    </p:anim>
                                    <p:anim by="(#ppt_w*0.50)" calcmode="lin" valueType="num">
                                      <p:cBhvr>
                                        <p:cTn id="8" dur="500" decel="50000" autoRev="1" fill="hold">
                                          <p:stCondLst>
                                            <p:cond delay="0"/>
                                          </p:stCondLst>
                                        </p:cTn>
                                        <p:tgtEl>
                                          <p:spTgt spid="185346"/>
                                        </p:tgtEl>
                                        <p:attrNameLst>
                                          <p:attrName>ppt_x</p:attrName>
                                        </p:attrNameLst>
                                      </p:cBhvr>
                                    </p:anim>
                                    <p:anim from="(-#ppt_h/2)" to="(#ppt_y)" calcmode="lin" valueType="num">
                                      <p:cBhvr>
                                        <p:cTn id="9" dur="1000" fill="hold">
                                          <p:stCondLst>
                                            <p:cond delay="0"/>
                                          </p:stCondLst>
                                        </p:cTn>
                                        <p:tgtEl>
                                          <p:spTgt spid="185346"/>
                                        </p:tgtEl>
                                        <p:attrNameLst>
                                          <p:attrName>ppt_y</p:attrName>
                                        </p:attrNameLst>
                                      </p:cBhvr>
                                    </p:anim>
                                    <p:animRot by="21600000">
                                      <p:cBhvr>
                                        <p:cTn id="10" dur="1000" fill="hold">
                                          <p:stCondLst>
                                            <p:cond delay="0"/>
                                          </p:stCondLst>
                                        </p:cTn>
                                        <p:tgtEl>
                                          <p:spTgt spid="185346"/>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28" presetClass="entr" presetSubtype="0" fill="hold" nodeType="clickEffect">
                                  <p:stCondLst>
                                    <p:cond delay="0"/>
                                  </p:stCondLst>
                                  <p:childTnLst>
                                    <p:set>
                                      <p:cBhvr>
                                        <p:cTn id="14" dur="1" fill="hold">
                                          <p:stCondLst>
                                            <p:cond delay="0"/>
                                          </p:stCondLst>
                                        </p:cTn>
                                        <p:tgtEl>
                                          <p:spTgt spid="185349"/>
                                        </p:tgtEl>
                                        <p:attrNameLst>
                                          <p:attrName>style.visibility</p:attrName>
                                        </p:attrNameLst>
                                      </p:cBhvr>
                                      <p:to>
                                        <p:strVal val="visible"/>
                                      </p:to>
                                    </p:set>
                                    <p:anim calcmode="lin" valueType="num">
                                      <p:cBhvr>
                                        <p:cTn id="15" dur="2000" fill="hold"/>
                                        <p:tgtEl>
                                          <p:spTgt spid="185349"/>
                                        </p:tgtEl>
                                        <p:attrNameLst>
                                          <p:attrName>ppt_x</p:attrName>
                                        </p:attrNameLst>
                                      </p:cBhvr>
                                      <p:tavLst>
                                        <p:tav tm="0">
                                          <p:val>
                                            <p:strVal val="#ppt_x"/>
                                          </p:val>
                                        </p:tav>
                                        <p:tav tm="100000">
                                          <p:val>
                                            <p:strVal val="#ppt_x"/>
                                          </p:val>
                                        </p:tav>
                                      </p:tavLst>
                                    </p:anim>
                                    <p:anim calcmode="lin" valueType="num">
                                      <p:cBhvr>
                                        <p:cTn id="16" dur="2000" fill="hold"/>
                                        <p:tgtEl>
                                          <p:spTgt spid="185349"/>
                                        </p:tgtEl>
                                        <p:attrNameLst>
                                          <p:attrName>ppt_y</p:attrName>
                                        </p:attrNameLst>
                                      </p:cBhvr>
                                      <p:tavLst>
                                        <p:tav tm="0">
                                          <p:val>
                                            <p:strVal val="#ppt_y+1"/>
                                          </p:val>
                                        </p:tav>
                                        <p:tav tm="100000">
                                          <p:val>
                                            <p:strVal val="#ppt_y-1"/>
                                          </p:val>
                                        </p:tav>
                                      </p:tavLst>
                                    </p:anim>
                                  </p:childTnLst>
                                  <p:subTnLst>
                                    <p:audio>
                                      <p:cMediaNode>
                                        <p:cTn display="0" masterRel="sameClick">
                                          <p:stCondLst>
                                            <p:cond evt="begin" delay="0">
                                              <p:tn val="13"/>
                                            </p:cond>
                                          </p:stCondLst>
                                          <p:endCondLst>
                                            <p:cond evt="onStopAudio" delay="0">
                                              <p:tgtEl>
                                                <p:sldTgt/>
                                              </p:tgtEl>
                                            </p:cond>
                                          </p:endCondLst>
                                        </p:cTn>
                                        <p:tgtEl>
                                          <p:sndTgt r:embed="rId2" name="Chimes"/>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54" presetClass="entr" presetSubtype="0" accel="100000" fill="hold" grpId="0" nodeType="clickEffect">
                                  <p:stCondLst>
                                    <p:cond delay="0"/>
                                  </p:stCondLst>
                                  <p:childTnLst>
                                    <p:set>
                                      <p:cBhvr>
                                        <p:cTn id="20" dur="1" fill="hold">
                                          <p:stCondLst>
                                            <p:cond delay="0"/>
                                          </p:stCondLst>
                                        </p:cTn>
                                        <p:tgtEl>
                                          <p:spTgt spid="185348">
                                            <p:bg/>
                                          </p:spTgt>
                                        </p:tgtEl>
                                        <p:attrNameLst>
                                          <p:attrName>style.visibility</p:attrName>
                                        </p:attrNameLst>
                                      </p:cBhvr>
                                      <p:to>
                                        <p:strVal val="visible"/>
                                      </p:to>
                                    </p:set>
                                    <p:anim calcmode="lin" valueType="num">
                                      <p:cBhvr>
                                        <p:cTn id="21" dur="500" fill="hold"/>
                                        <p:tgtEl>
                                          <p:spTgt spid="185348">
                                            <p:bg/>
                                          </p:spTgt>
                                        </p:tgtEl>
                                        <p:attrNameLst>
                                          <p:attrName>ppt_w</p:attrName>
                                        </p:attrNameLst>
                                      </p:cBhvr>
                                      <p:tavLst>
                                        <p:tav tm="0">
                                          <p:val>
                                            <p:strVal val="#ppt_w*0.05"/>
                                          </p:val>
                                        </p:tav>
                                        <p:tav tm="100000">
                                          <p:val>
                                            <p:strVal val="#ppt_w"/>
                                          </p:val>
                                        </p:tav>
                                      </p:tavLst>
                                    </p:anim>
                                    <p:anim calcmode="lin" valueType="num">
                                      <p:cBhvr>
                                        <p:cTn id="22" dur="500" fill="hold"/>
                                        <p:tgtEl>
                                          <p:spTgt spid="185348">
                                            <p:bg/>
                                          </p:spTgt>
                                        </p:tgtEl>
                                        <p:attrNameLst>
                                          <p:attrName>ppt_h</p:attrName>
                                        </p:attrNameLst>
                                      </p:cBhvr>
                                      <p:tavLst>
                                        <p:tav tm="0">
                                          <p:val>
                                            <p:strVal val="#ppt_h"/>
                                          </p:val>
                                        </p:tav>
                                        <p:tav tm="100000">
                                          <p:val>
                                            <p:strVal val="#ppt_h"/>
                                          </p:val>
                                        </p:tav>
                                      </p:tavLst>
                                    </p:anim>
                                    <p:anim calcmode="lin" valueType="num">
                                      <p:cBhvr>
                                        <p:cTn id="23" dur="500" fill="hold"/>
                                        <p:tgtEl>
                                          <p:spTgt spid="185348">
                                            <p:bg/>
                                          </p:spTgt>
                                        </p:tgtEl>
                                        <p:attrNameLst>
                                          <p:attrName>ppt_x</p:attrName>
                                        </p:attrNameLst>
                                      </p:cBhvr>
                                      <p:tavLst>
                                        <p:tav tm="0">
                                          <p:val>
                                            <p:strVal val="#ppt_x-.2"/>
                                          </p:val>
                                        </p:tav>
                                        <p:tav tm="100000">
                                          <p:val>
                                            <p:strVal val="#ppt_x"/>
                                          </p:val>
                                        </p:tav>
                                      </p:tavLst>
                                    </p:anim>
                                    <p:anim calcmode="lin" valueType="num">
                                      <p:cBhvr>
                                        <p:cTn id="24" dur="500" fill="hold"/>
                                        <p:tgtEl>
                                          <p:spTgt spid="185348">
                                            <p:bg/>
                                          </p:spTgt>
                                        </p:tgtEl>
                                        <p:attrNameLst>
                                          <p:attrName>ppt_y</p:attrName>
                                        </p:attrNameLst>
                                      </p:cBhvr>
                                      <p:tavLst>
                                        <p:tav tm="0">
                                          <p:val>
                                            <p:strVal val="#ppt_y"/>
                                          </p:val>
                                        </p:tav>
                                        <p:tav tm="100000">
                                          <p:val>
                                            <p:strVal val="#ppt_y"/>
                                          </p:val>
                                        </p:tav>
                                      </p:tavLst>
                                    </p:anim>
                                    <p:animEffect transition="in" filter="fade">
                                      <p:cBhvr>
                                        <p:cTn id="25" dur="500"/>
                                        <p:tgtEl>
                                          <p:spTgt spid="185348">
                                            <p:bg/>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4" presetClass="entr" presetSubtype="0" accel="100000" fill="hold" grpId="0" nodeType="clickEffect">
                                  <p:stCondLst>
                                    <p:cond delay="0"/>
                                  </p:stCondLst>
                                  <p:childTnLst>
                                    <p:set>
                                      <p:cBhvr>
                                        <p:cTn id="29" dur="1" fill="hold">
                                          <p:stCondLst>
                                            <p:cond delay="0"/>
                                          </p:stCondLst>
                                        </p:cTn>
                                        <p:tgtEl>
                                          <p:spTgt spid="185348">
                                            <p:txEl>
                                              <p:pRg st="0" end="0"/>
                                            </p:txEl>
                                          </p:spTgt>
                                        </p:tgtEl>
                                        <p:attrNameLst>
                                          <p:attrName>style.visibility</p:attrName>
                                        </p:attrNameLst>
                                      </p:cBhvr>
                                      <p:to>
                                        <p:strVal val="visible"/>
                                      </p:to>
                                    </p:set>
                                    <p:anim calcmode="lin" valueType="num">
                                      <p:cBhvr>
                                        <p:cTn id="30" dur="500" fill="hold"/>
                                        <p:tgtEl>
                                          <p:spTgt spid="185348">
                                            <p:txEl>
                                              <p:pRg st="0" end="0"/>
                                            </p:txEl>
                                          </p:spTgt>
                                        </p:tgtEl>
                                        <p:attrNameLst>
                                          <p:attrName>ppt_w</p:attrName>
                                        </p:attrNameLst>
                                      </p:cBhvr>
                                      <p:tavLst>
                                        <p:tav tm="0">
                                          <p:val>
                                            <p:strVal val="#ppt_w*0.05"/>
                                          </p:val>
                                        </p:tav>
                                        <p:tav tm="100000">
                                          <p:val>
                                            <p:strVal val="#ppt_w"/>
                                          </p:val>
                                        </p:tav>
                                      </p:tavLst>
                                    </p:anim>
                                    <p:anim calcmode="lin" valueType="num">
                                      <p:cBhvr>
                                        <p:cTn id="31" dur="500" fill="hold"/>
                                        <p:tgtEl>
                                          <p:spTgt spid="185348">
                                            <p:txEl>
                                              <p:pRg st="0" end="0"/>
                                            </p:txEl>
                                          </p:spTgt>
                                        </p:tgtEl>
                                        <p:attrNameLst>
                                          <p:attrName>ppt_h</p:attrName>
                                        </p:attrNameLst>
                                      </p:cBhvr>
                                      <p:tavLst>
                                        <p:tav tm="0">
                                          <p:val>
                                            <p:strVal val="#ppt_h"/>
                                          </p:val>
                                        </p:tav>
                                        <p:tav tm="100000">
                                          <p:val>
                                            <p:strVal val="#ppt_h"/>
                                          </p:val>
                                        </p:tav>
                                      </p:tavLst>
                                    </p:anim>
                                    <p:anim calcmode="lin" valueType="num">
                                      <p:cBhvr>
                                        <p:cTn id="32" dur="500" fill="hold"/>
                                        <p:tgtEl>
                                          <p:spTgt spid="185348">
                                            <p:txEl>
                                              <p:pRg st="0" end="0"/>
                                            </p:txEl>
                                          </p:spTgt>
                                        </p:tgtEl>
                                        <p:attrNameLst>
                                          <p:attrName>ppt_x</p:attrName>
                                        </p:attrNameLst>
                                      </p:cBhvr>
                                      <p:tavLst>
                                        <p:tav tm="0">
                                          <p:val>
                                            <p:strVal val="#ppt_x-.2"/>
                                          </p:val>
                                        </p:tav>
                                        <p:tav tm="100000">
                                          <p:val>
                                            <p:strVal val="#ppt_x"/>
                                          </p:val>
                                        </p:tav>
                                      </p:tavLst>
                                    </p:anim>
                                    <p:anim calcmode="lin" valueType="num">
                                      <p:cBhvr>
                                        <p:cTn id="33" dur="500" fill="hold"/>
                                        <p:tgtEl>
                                          <p:spTgt spid="185348">
                                            <p:txEl>
                                              <p:pRg st="0" end="0"/>
                                            </p:txEl>
                                          </p:spTgt>
                                        </p:tgtEl>
                                        <p:attrNameLst>
                                          <p:attrName>ppt_y</p:attrName>
                                        </p:attrNameLst>
                                      </p:cBhvr>
                                      <p:tavLst>
                                        <p:tav tm="0">
                                          <p:val>
                                            <p:strVal val="#ppt_y"/>
                                          </p:val>
                                        </p:tav>
                                        <p:tav tm="100000">
                                          <p:val>
                                            <p:strVal val="#ppt_y"/>
                                          </p:val>
                                        </p:tav>
                                      </p:tavLst>
                                    </p:anim>
                                    <p:animEffect transition="in" filter="fade">
                                      <p:cBhvr>
                                        <p:cTn id="34" dur="500"/>
                                        <p:tgtEl>
                                          <p:spTgt spid="185348">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4" presetClass="entr" presetSubtype="0" accel="100000" fill="hold" grpId="0" nodeType="clickEffect">
                                  <p:stCondLst>
                                    <p:cond delay="0"/>
                                  </p:stCondLst>
                                  <p:childTnLst>
                                    <p:set>
                                      <p:cBhvr>
                                        <p:cTn id="38" dur="1" fill="hold">
                                          <p:stCondLst>
                                            <p:cond delay="0"/>
                                          </p:stCondLst>
                                        </p:cTn>
                                        <p:tgtEl>
                                          <p:spTgt spid="185348">
                                            <p:txEl>
                                              <p:pRg st="1" end="1"/>
                                            </p:txEl>
                                          </p:spTgt>
                                        </p:tgtEl>
                                        <p:attrNameLst>
                                          <p:attrName>style.visibility</p:attrName>
                                        </p:attrNameLst>
                                      </p:cBhvr>
                                      <p:to>
                                        <p:strVal val="visible"/>
                                      </p:to>
                                    </p:set>
                                    <p:anim calcmode="lin" valueType="num">
                                      <p:cBhvr>
                                        <p:cTn id="39" dur="500" fill="hold"/>
                                        <p:tgtEl>
                                          <p:spTgt spid="185348">
                                            <p:txEl>
                                              <p:pRg st="1" end="1"/>
                                            </p:txEl>
                                          </p:spTgt>
                                        </p:tgtEl>
                                        <p:attrNameLst>
                                          <p:attrName>ppt_w</p:attrName>
                                        </p:attrNameLst>
                                      </p:cBhvr>
                                      <p:tavLst>
                                        <p:tav tm="0">
                                          <p:val>
                                            <p:strVal val="#ppt_w*0.05"/>
                                          </p:val>
                                        </p:tav>
                                        <p:tav tm="100000">
                                          <p:val>
                                            <p:strVal val="#ppt_w"/>
                                          </p:val>
                                        </p:tav>
                                      </p:tavLst>
                                    </p:anim>
                                    <p:anim calcmode="lin" valueType="num">
                                      <p:cBhvr>
                                        <p:cTn id="40" dur="500" fill="hold"/>
                                        <p:tgtEl>
                                          <p:spTgt spid="185348">
                                            <p:txEl>
                                              <p:pRg st="1" end="1"/>
                                            </p:txEl>
                                          </p:spTgt>
                                        </p:tgtEl>
                                        <p:attrNameLst>
                                          <p:attrName>ppt_h</p:attrName>
                                        </p:attrNameLst>
                                      </p:cBhvr>
                                      <p:tavLst>
                                        <p:tav tm="0">
                                          <p:val>
                                            <p:strVal val="#ppt_h"/>
                                          </p:val>
                                        </p:tav>
                                        <p:tav tm="100000">
                                          <p:val>
                                            <p:strVal val="#ppt_h"/>
                                          </p:val>
                                        </p:tav>
                                      </p:tavLst>
                                    </p:anim>
                                    <p:anim calcmode="lin" valueType="num">
                                      <p:cBhvr>
                                        <p:cTn id="41" dur="500" fill="hold"/>
                                        <p:tgtEl>
                                          <p:spTgt spid="185348">
                                            <p:txEl>
                                              <p:pRg st="1" end="1"/>
                                            </p:txEl>
                                          </p:spTgt>
                                        </p:tgtEl>
                                        <p:attrNameLst>
                                          <p:attrName>ppt_x</p:attrName>
                                        </p:attrNameLst>
                                      </p:cBhvr>
                                      <p:tavLst>
                                        <p:tav tm="0">
                                          <p:val>
                                            <p:strVal val="#ppt_x-.2"/>
                                          </p:val>
                                        </p:tav>
                                        <p:tav tm="100000">
                                          <p:val>
                                            <p:strVal val="#ppt_x"/>
                                          </p:val>
                                        </p:tav>
                                      </p:tavLst>
                                    </p:anim>
                                    <p:anim calcmode="lin" valueType="num">
                                      <p:cBhvr>
                                        <p:cTn id="42" dur="500" fill="hold"/>
                                        <p:tgtEl>
                                          <p:spTgt spid="185348">
                                            <p:txEl>
                                              <p:pRg st="1" end="1"/>
                                            </p:txEl>
                                          </p:spTgt>
                                        </p:tgtEl>
                                        <p:attrNameLst>
                                          <p:attrName>ppt_y</p:attrName>
                                        </p:attrNameLst>
                                      </p:cBhvr>
                                      <p:tavLst>
                                        <p:tav tm="0">
                                          <p:val>
                                            <p:strVal val="#ppt_y"/>
                                          </p:val>
                                        </p:tav>
                                        <p:tav tm="100000">
                                          <p:val>
                                            <p:strVal val="#ppt_y"/>
                                          </p:val>
                                        </p:tav>
                                      </p:tavLst>
                                    </p:anim>
                                    <p:animEffect transition="in" filter="fade">
                                      <p:cBhvr>
                                        <p:cTn id="43" dur="500"/>
                                        <p:tgtEl>
                                          <p:spTgt spid="185348">
                                            <p:txEl>
                                              <p:pRg st="1" end="1"/>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4" presetClass="entr" presetSubtype="0" accel="100000" fill="hold" grpId="0" nodeType="clickEffect">
                                  <p:stCondLst>
                                    <p:cond delay="0"/>
                                  </p:stCondLst>
                                  <p:childTnLst>
                                    <p:set>
                                      <p:cBhvr>
                                        <p:cTn id="47" dur="1" fill="hold">
                                          <p:stCondLst>
                                            <p:cond delay="0"/>
                                          </p:stCondLst>
                                        </p:cTn>
                                        <p:tgtEl>
                                          <p:spTgt spid="185348">
                                            <p:txEl>
                                              <p:pRg st="2" end="2"/>
                                            </p:txEl>
                                          </p:spTgt>
                                        </p:tgtEl>
                                        <p:attrNameLst>
                                          <p:attrName>style.visibility</p:attrName>
                                        </p:attrNameLst>
                                      </p:cBhvr>
                                      <p:to>
                                        <p:strVal val="visible"/>
                                      </p:to>
                                    </p:set>
                                    <p:anim calcmode="lin" valueType="num">
                                      <p:cBhvr>
                                        <p:cTn id="48" dur="500" fill="hold"/>
                                        <p:tgtEl>
                                          <p:spTgt spid="185348">
                                            <p:txEl>
                                              <p:pRg st="2" end="2"/>
                                            </p:txEl>
                                          </p:spTgt>
                                        </p:tgtEl>
                                        <p:attrNameLst>
                                          <p:attrName>ppt_w</p:attrName>
                                        </p:attrNameLst>
                                      </p:cBhvr>
                                      <p:tavLst>
                                        <p:tav tm="0">
                                          <p:val>
                                            <p:strVal val="#ppt_w*0.05"/>
                                          </p:val>
                                        </p:tav>
                                        <p:tav tm="100000">
                                          <p:val>
                                            <p:strVal val="#ppt_w"/>
                                          </p:val>
                                        </p:tav>
                                      </p:tavLst>
                                    </p:anim>
                                    <p:anim calcmode="lin" valueType="num">
                                      <p:cBhvr>
                                        <p:cTn id="49" dur="500" fill="hold"/>
                                        <p:tgtEl>
                                          <p:spTgt spid="185348">
                                            <p:txEl>
                                              <p:pRg st="2" end="2"/>
                                            </p:txEl>
                                          </p:spTgt>
                                        </p:tgtEl>
                                        <p:attrNameLst>
                                          <p:attrName>ppt_h</p:attrName>
                                        </p:attrNameLst>
                                      </p:cBhvr>
                                      <p:tavLst>
                                        <p:tav tm="0">
                                          <p:val>
                                            <p:strVal val="#ppt_h"/>
                                          </p:val>
                                        </p:tav>
                                        <p:tav tm="100000">
                                          <p:val>
                                            <p:strVal val="#ppt_h"/>
                                          </p:val>
                                        </p:tav>
                                      </p:tavLst>
                                    </p:anim>
                                    <p:anim calcmode="lin" valueType="num">
                                      <p:cBhvr>
                                        <p:cTn id="50" dur="500" fill="hold"/>
                                        <p:tgtEl>
                                          <p:spTgt spid="185348">
                                            <p:txEl>
                                              <p:pRg st="2" end="2"/>
                                            </p:txEl>
                                          </p:spTgt>
                                        </p:tgtEl>
                                        <p:attrNameLst>
                                          <p:attrName>ppt_x</p:attrName>
                                        </p:attrNameLst>
                                      </p:cBhvr>
                                      <p:tavLst>
                                        <p:tav tm="0">
                                          <p:val>
                                            <p:strVal val="#ppt_x-.2"/>
                                          </p:val>
                                        </p:tav>
                                        <p:tav tm="100000">
                                          <p:val>
                                            <p:strVal val="#ppt_x"/>
                                          </p:val>
                                        </p:tav>
                                      </p:tavLst>
                                    </p:anim>
                                    <p:anim calcmode="lin" valueType="num">
                                      <p:cBhvr>
                                        <p:cTn id="51" dur="500" fill="hold"/>
                                        <p:tgtEl>
                                          <p:spTgt spid="185348">
                                            <p:txEl>
                                              <p:pRg st="2" end="2"/>
                                            </p:txEl>
                                          </p:spTgt>
                                        </p:tgtEl>
                                        <p:attrNameLst>
                                          <p:attrName>ppt_y</p:attrName>
                                        </p:attrNameLst>
                                      </p:cBhvr>
                                      <p:tavLst>
                                        <p:tav tm="0">
                                          <p:val>
                                            <p:strVal val="#ppt_y"/>
                                          </p:val>
                                        </p:tav>
                                        <p:tav tm="100000">
                                          <p:val>
                                            <p:strVal val="#ppt_y"/>
                                          </p:val>
                                        </p:tav>
                                      </p:tavLst>
                                    </p:anim>
                                    <p:animEffect transition="in" filter="fade">
                                      <p:cBhvr>
                                        <p:cTn id="52" dur="500"/>
                                        <p:tgtEl>
                                          <p:spTgt spid="185348">
                                            <p:txEl>
                                              <p:pRg st="2" end="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4" presetClass="entr" presetSubtype="0" fill="hold" nodeType="clickEffect">
                                  <p:stCondLst>
                                    <p:cond delay="0"/>
                                  </p:stCondLst>
                                  <p:childTnLst>
                                    <p:set>
                                      <p:cBhvr>
                                        <p:cTn id="56" dur="1" fill="hold">
                                          <p:stCondLst>
                                            <p:cond delay="0"/>
                                          </p:stCondLst>
                                        </p:cTn>
                                        <p:tgtEl>
                                          <p:spTgt spid="185349"/>
                                        </p:tgtEl>
                                        <p:attrNameLst>
                                          <p:attrName>style.visibility</p:attrName>
                                        </p:attrNameLst>
                                      </p:cBhvr>
                                      <p:to>
                                        <p:strVal val="visible"/>
                                      </p:to>
                                    </p:set>
                                    <p:anim from="(-#ppt_w/2)" to="(#ppt_x)" calcmode="lin" valueType="num">
                                      <p:cBhvr>
                                        <p:cTn id="57" dur="300" fill="hold">
                                          <p:stCondLst>
                                            <p:cond delay="0"/>
                                          </p:stCondLst>
                                        </p:cTn>
                                        <p:tgtEl>
                                          <p:spTgt spid="185349"/>
                                        </p:tgtEl>
                                        <p:attrNameLst>
                                          <p:attrName>ppt_x</p:attrName>
                                        </p:attrNameLst>
                                      </p:cBhvr>
                                    </p:anim>
                                    <p:anim from="0" to="-1.0" calcmode="lin" valueType="num">
                                      <p:cBhvr>
                                        <p:cTn id="58" dur="100" decel="50000" autoRev="1" fill="hold">
                                          <p:stCondLst>
                                            <p:cond delay="300"/>
                                          </p:stCondLst>
                                        </p:cTn>
                                        <p:tgtEl>
                                          <p:spTgt spid="185349"/>
                                        </p:tgtEl>
                                        <p:attrNameLst>
                                          <p:attrName>xshear</p:attrName>
                                        </p:attrNameLst>
                                      </p:cBhvr>
                                    </p:anim>
                                    <p:animScale>
                                      <p:cBhvr>
                                        <p:cTn id="59" dur="100" decel="100000" autoRev="1" fill="hold">
                                          <p:stCondLst>
                                            <p:cond delay="300"/>
                                          </p:stCondLst>
                                        </p:cTn>
                                        <p:tgtEl>
                                          <p:spTgt spid="185349"/>
                                        </p:tgtEl>
                                      </p:cBhvr>
                                      <p:from x="100000" y="100000"/>
                                      <p:to x="80000" y="100000"/>
                                    </p:animScale>
                                    <p:anim by="(#ppt_h/3+#ppt_w*0.1)" calcmode="lin" valueType="num">
                                      <p:cBhvr additive="sum">
                                        <p:cTn id="60" dur="100" decel="100000" autoRev="1" fill="hold">
                                          <p:stCondLst>
                                            <p:cond delay="300"/>
                                          </p:stCondLst>
                                        </p:cTn>
                                        <p:tgtEl>
                                          <p:spTgt spid="185349"/>
                                        </p:tgtEl>
                                        <p:attrNameLst>
                                          <p:attrName>ppt_x</p:attrName>
                                        </p:attrNameLst>
                                      </p:cBhvr>
                                    </p:anim>
                                  </p:childTnLst>
                                  <p:subTnLst>
                                    <p:audio>
                                      <p:cMediaNode>
                                        <p:cTn display="0" masterRel="sameClick">
                                          <p:stCondLst>
                                            <p:cond evt="begin" delay="0">
                                              <p:tn val="55"/>
                                            </p:cond>
                                          </p:stCondLst>
                                          <p:endCondLst>
                                            <p:cond evt="onStopAudio" delay="0">
                                              <p:tgtEl>
                                                <p:sldTgt/>
                                              </p:tgtEl>
                                            </p:cond>
                                          </p:endCondLst>
                                        </p:cTn>
                                        <p:tgtEl>
                                          <p:sndTgt r:embed="rId3" name="Yahoo"/>
                                        </p:tgtEl>
                                      </p:cMediaNode>
                                    </p:audio>
                                  </p:subTnLst>
                                </p:cTn>
                              </p:par>
                            </p:childTnLst>
                          </p:cTn>
                        </p:par>
                      </p:childTnLst>
                    </p:cTn>
                  </p:par>
                  <p:par>
                    <p:cTn id="61" fill="hold" nodeType="clickPar">
                      <p:stCondLst>
                        <p:cond delay="indefinite"/>
                      </p:stCondLst>
                      <p:childTnLst>
                        <p:par>
                          <p:cTn id="62" fill="hold" nodeType="withGroup">
                            <p:stCondLst>
                              <p:cond delay="0"/>
                            </p:stCondLst>
                            <p:childTnLst>
                              <p:par>
                                <p:cTn id="63" presetID="26" presetClass="entr" presetSubtype="0" fill="hold" nodeType="clickEffect">
                                  <p:stCondLst>
                                    <p:cond delay="0"/>
                                  </p:stCondLst>
                                  <p:childTnLst>
                                    <p:set>
                                      <p:cBhvr>
                                        <p:cTn id="64" dur="1" fill="hold">
                                          <p:stCondLst>
                                            <p:cond delay="0"/>
                                          </p:stCondLst>
                                        </p:cTn>
                                        <p:tgtEl>
                                          <p:spTgt spid="185349"/>
                                        </p:tgtEl>
                                        <p:attrNameLst>
                                          <p:attrName>style.visibility</p:attrName>
                                        </p:attrNameLst>
                                      </p:cBhvr>
                                      <p:to>
                                        <p:strVal val="visible"/>
                                      </p:to>
                                    </p:set>
                                    <p:animEffect transition="in" filter="wipe(down)">
                                      <p:cBhvr>
                                        <p:cTn id="65" dur="145">
                                          <p:stCondLst>
                                            <p:cond delay="0"/>
                                          </p:stCondLst>
                                        </p:cTn>
                                        <p:tgtEl>
                                          <p:spTgt spid="185349"/>
                                        </p:tgtEl>
                                      </p:cBhvr>
                                    </p:animEffect>
                                    <p:anim calcmode="lin" valueType="num">
                                      <p:cBhvr>
                                        <p:cTn id="66" dur="456" tmFilter="0,0; 0.14,0.36; 0.43,0.73; 0.71,0.91; 1.0,1.0">
                                          <p:stCondLst>
                                            <p:cond delay="0"/>
                                          </p:stCondLst>
                                        </p:cTn>
                                        <p:tgtEl>
                                          <p:spTgt spid="185349"/>
                                        </p:tgtEl>
                                        <p:attrNameLst>
                                          <p:attrName>ppt_x</p:attrName>
                                        </p:attrNameLst>
                                      </p:cBhvr>
                                      <p:tavLst>
                                        <p:tav tm="0">
                                          <p:val>
                                            <p:strVal val="#ppt_x-0.25"/>
                                          </p:val>
                                        </p:tav>
                                        <p:tav tm="100000">
                                          <p:val>
                                            <p:strVal val="#ppt_x"/>
                                          </p:val>
                                        </p:tav>
                                      </p:tavLst>
                                    </p:anim>
                                    <p:anim calcmode="lin" valueType="num">
                                      <p:cBhvr>
                                        <p:cTn id="67" dur="166" tmFilter="0.0,0.0; 0.25,0.07; 0.50,0.2; 0.75,0.467; 1.0,1.0">
                                          <p:stCondLst>
                                            <p:cond delay="0"/>
                                          </p:stCondLst>
                                        </p:cTn>
                                        <p:tgtEl>
                                          <p:spTgt spid="185349"/>
                                        </p:tgtEl>
                                        <p:attrNameLst>
                                          <p:attrName>ppt_y</p:attrName>
                                        </p:attrNameLst>
                                      </p:cBhvr>
                                      <p:tavLst>
                                        <p:tav tm="0" fmla="#ppt_y-sin(pi*$)/3">
                                          <p:val>
                                            <p:fltVal val="0.5"/>
                                          </p:val>
                                        </p:tav>
                                        <p:tav tm="100000">
                                          <p:val>
                                            <p:fltVal val="1"/>
                                          </p:val>
                                        </p:tav>
                                      </p:tavLst>
                                    </p:anim>
                                    <p:anim calcmode="lin" valueType="num">
                                      <p:cBhvr>
                                        <p:cTn id="68" dur="166" tmFilter="0, 0; 0.125,0.2665; 0.25,0.4; 0.375,0.465; 0.5,0.5;  0.625,0.535; 0.75,0.6; 0.875,0.7335; 1,1">
                                          <p:stCondLst>
                                            <p:cond delay="166"/>
                                          </p:stCondLst>
                                        </p:cTn>
                                        <p:tgtEl>
                                          <p:spTgt spid="185349"/>
                                        </p:tgtEl>
                                        <p:attrNameLst>
                                          <p:attrName>ppt_y</p:attrName>
                                        </p:attrNameLst>
                                      </p:cBhvr>
                                      <p:tavLst>
                                        <p:tav tm="0" fmla="#ppt_y-sin(pi*$)/9">
                                          <p:val>
                                            <p:fltVal val="0"/>
                                          </p:val>
                                        </p:tav>
                                        <p:tav tm="100000">
                                          <p:val>
                                            <p:fltVal val="1"/>
                                          </p:val>
                                        </p:tav>
                                      </p:tavLst>
                                    </p:anim>
                                    <p:anim calcmode="lin" valueType="num">
                                      <p:cBhvr>
                                        <p:cTn id="69" dur="83" tmFilter="0, 0; 0.125,0.2665; 0.25,0.4; 0.375,0.465; 0.5,0.5;  0.625,0.535; 0.75,0.6; 0.875,0.7335; 1,1">
                                          <p:stCondLst>
                                            <p:cond delay="331"/>
                                          </p:stCondLst>
                                        </p:cTn>
                                        <p:tgtEl>
                                          <p:spTgt spid="185349"/>
                                        </p:tgtEl>
                                        <p:attrNameLst>
                                          <p:attrName>ppt_y</p:attrName>
                                        </p:attrNameLst>
                                      </p:cBhvr>
                                      <p:tavLst>
                                        <p:tav tm="0" fmla="#ppt_y-sin(pi*$)/27">
                                          <p:val>
                                            <p:fltVal val="0"/>
                                          </p:val>
                                        </p:tav>
                                        <p:tav tm="100000">
                                          <p:val>
                                            <p:fltVal val="1"/>
                                          </p:val>
                                        </p:tav>
                                      </p:tavLst>
                                    </p:anim>
                                    <p:anim calcmode="lin" valueType="num">
                                      <p:cBhvr>
                                        <p:cTn id="70" dur="41" tmFilter="0, 0; 0.125,0.2665; 0.25,0.4; 0.375,0.465; 0.5,0.5;  0.625,0.535; 0.75,0.6; 0.875,0.7335; 1,1">
                                          <p:stCondLst>
                                            <p:cond delay="414"/>
                                          </p:stCondLst>
                                        </p:cTn>
                                        <p:tgtEl>
                                          <p:spTgt spid="185349"/>
                                        </p:tgtEl>
                                        <p:attrNameLst>
                                          <p:attrName>ppt_y</p:attrName>
                                        </p:attrNameLst>
                                      </p:cBhvr>
                                      <p:tavLst>
                                        <p:tav tm="0" fmla="#ppt_y-sin(pi*$)/81">
                                          <p:val>
                                            <p:fltVal val="0"/>
                                          </p:val>
                                        </p:tav>
                                        <p:tav tm="100000">
                                          <p:val>
                                            <p:fltVal val="1"/>
                                          </p:val>
                                        </p:tav>
                                      </p:tavLst>
                                    </p:anim>
                                    <p:animScale>
                                      <p:cBhvr>
                                        <p:cTn id="71" dur="7">
                                          <p:stCondLst>
                                            <p:cond delay="163"/>
                                          </p:stCondLst>
                                        </p:cTn>
                                        <p:tgtEl>
                                          <p:spTgt spid="185349"/>
                                        </p:tgtEl>
                                      </p:cBhvr>
                                      <p:to x="100000" y="60000"/>
                                    </p:animScale>
                                    <p:animScale>
                                      <p:cBhvr>
                                        <p:cTn id="72" dur="42" decel="50000">
                                          <p:stCondLst>
                                            <p:cond delay="169"/>
                                          </p:stCondLst>
                                        </p:cTn>
                                        <p:tgtEl>
                                          <p:spTgt spid="185349"/>
                                        </p:tgtEl>
                                      </p:cBhvr>
                                      <p:to x="100000" y="100000"/>
                                    </p:animScale>
                                    <p:animScale>
                                      <p:cBhvr>
                                        <p:cTn id="73" dur="7">
                                          <p:stCondLst>
                                            <p:cond delay="328"/>
                                          </p:stCondLst>
                                        </p:cTn>
                                        <p:tgtEl>
                                          <p:spTgt spid="185349"/>
                                        </p:tgtEl>
                                      </p:cBhvr>
                                      <p:to x="100000" y="80000"/>
                                    </p:animScale>
                                    <p:animScale>
                                      <p:cBhvr>
                                        <p:cTn id="74" dur="42" decel="50000">
                                          <p:stCondLst>
                                            <p:cond delay="335"/>
                                          </p:stCondLst>
                                        </p:cTn>
                                        <p:tgtEl>
                                          <p:spTgt spid="185349"/>
                                        </p:tgtEl>
                                      </p:cBhvr>
                                      <p:to x="100000" y="100000"/>
                                    </p:animScale>
                                    <p:animScale>
                                      <p:cBhvr>
                                        <p:cTn id="75" dur="7">
                                          <p:stCondLst>
                                            <p:cond delay="411"/>
                                          </p:stCondLst>
                                        </p:cTn>
                                        <p:tgtEl>
                                          <p:spTgt spid="185349"/>
                                        </p:tgtEl>
                                      </p:cBhvr>
                                      <p:to x="100000" y="90000"/>
                                    </p:animScale>
                                    <p:animScale>
                                      <p:cBhvr>
                                        <p:cTn id="76" dur="42" decel="50000">
                                          <p:stCondLst>
                                            <p:cond delay="417"/>
                                          </p:stCondLst>
                                        </p:cTn>
                                        <p:tgtEl>
                                          <p:spTgt spid="185349"/>
                                        </p:tgtEl>
                                      </p:cBhvr>
                                      <p:to x="100000" y="100000"/>
                                    </p:animScale>
                                    <p:animScale>
                                      <p:cBhvr>
                                        <p:cTn id="77" dur="7">
                                          <p:stCondLst>
                                            <p:cond delay="452"/>
                                          </p:stCondLst>
                                        </p:cTn>
                                        <p:tgtEl>
                                          <p:spTgt spid="185349"/>
                                        </p:tgtEl>
                                      </p:cBhvr>
                                      <p:to x="100000" y="95000"/>
                                    </p:animScale>
                                    <p:animScale>
                                      <p:cBhvr>
                                        <p:cTn id="78" dur="42" decel="50000">
                                          <p:stCondLst>
                                            <p:cond delay="459"/>
                                          </p:stCondLst>
                                        </p:cTn>
                                        <p:tgtEl>
                                          <p:spTgt spid="18534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6" grpId="0" animBg="1"/>
      <p:bldP spid="185348" grpId="0" build="p" animBg="1"/>
    </p:bld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Title 1"/>
          <p:cNvSpPr>
            <a:spLocks noGrp="1"/>
          </p:cNvSpPr>
          <p:nvPr>
            <p:ph type="title"/>
          </p:nvPr>
        </p:nvSpPr>
        <p:spPr>
          <a:xfrm>
            <a:off x="685800" y="9525"/>
            <a:ext cx="7772400" cy="990600"/>
          </a:xfrm>
          <a:solidFill>
            <a:srgbClr val="FFFF00"/>
          </a:solidFill>
        </p:spPr>
        <p:txBody>
          <a:bodyPr/>
          <a:lstStyle/>
          <a:p>
            <a:pPr algn="l"/>
            <a:r>
              <a:rPr lang="en-US">
                <a:latin typeface="Arial" charset="0"/>
                <a:ea typeface="ヒラギノ角ゴ Pro W3" charset="0"/>
                <a:cs typeface="ヒラギノ角ゴ Pro W3" charset="0"/>
              </a:rPr>
              <a:t> UNO Grade 6: “Adaptations”</a:t>
            </a:r>
          </a:p>
        </p:txBody>
      </p:sp>
      <p:sp>
        <p:nvSpPr>
          <p:cNvPr id="137219" name="Text Placeholder 2"/>
          <p:cNvSpPr>
            <a:spLocks noGrp="1"/>
          </p:cNvSpPr>
          <p:nvPr>
            <p:ph type="body" sz="half" idx="1"/>
          </p:nvPr>
        </p:nvSpPr>
        <p:spPr>
          <a:xfrm>
            <a:off x="685800" y="1981200"/>
            <a:ext cx="7772400" cy="4114800"/>
          </a:xfrm>
        </p:spPr>
        <p:txBody>
          <a:bodyPr/>
          <a:lstStyle/>
          <a:p>
            <a:endParaRPr lang="en-US">
              <a:latin typeface="Arial" charset="0"/>
              <a:ea typeface="ヒラギノ角ゴ Pro W3" charset="0"/>
              <a:cs typeface="ヒラギノ角ゴ Pro W3" charset="0"/>
            </a:endParaRPr>
          </a:p>
        </p:txBody>
      </p:sp>
      <p:sp>
        <p:nvSpPr>
          <p:cNvPr id="137220" name="Content Placeholder 3"/>
          <p:cNvSpPr>
            <a:spLocks noGrp="1"/>
          </p:cNvSpPr>
          <p:nvPr>
            <p:ph sz="half" idx="2"/>
          </p:nvPr>
        </p:nvSpPr>
        <p:spPr/>
        <p:txBody>
          <a:bodyPr/>
          <a:lstStyle/>
          <a:p>
            <a:endParaRPr lang="en-US">
              <a:latin typeface="Arial" charset="0"/>
              <a:ea typeface="ヒラギノ角ゴ Pro W3" charset="0"/>
              <a:cs typeface="ヒラギノ角ゴ Pro W3" charset="0"/>
            </a:endParaRPr>
          </a:p>
        </p:txBody>
      </p:sp>
      <p:graphicFrame>
        <p:nvGraphicFramePr>
          <p:cNvPr id="137221" name="Object 4"/>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007137705"/>
              </p:ext>
            </p:extLst>
          </p:nvPr>
        </p:nvGraphicFramePr>
        <p:xfrm>
          <a:off x="1905000" y="1219200"/>
          <a:ext cx="4191000" cy="5410200"/>
        </p:xfrm>
        <a:graphic>
          <a:graphicData uri="http://schemas.openxmlformats.org/presentationml/2006/ole">
            <p:oleObj spid="_x0000_s1272" name="Document" r:id="rId3" imgW="5702090" imgH="9715142" progId="Word.Document.12">
              <p:embed/>
            </p:oleObj>
          </a:graphicData>
        </a:graphic>
      </p:graphicFrame>
      <p:pic>
        <p:nvPicPr>
          <p:cNvPr id="6" name="Picture 5"/>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2911" y="5638800"/>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317039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2"/>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533400" y="304800"/>
            <a:ext cx="8077200" cy="1143000"/>
          </a:xfrm>
          <a:solidFill>
            <a:srgbClr val="CCFFFF"/>
          </a:solidFill>
        </p:spPr>
        <p:txBody>
          <a:bodyPr/>
          <a:lstStyle/>
          <a:p>
            <a:pPr algn="l" eaLnBrk="1" hangingPunct="1"/>
            <a:r>
              <a:rPr lang="en-US" sz="3600" b="1" dirty="0">
                <a:latin typeface="Arial" charset="0"/>
                <a:ea typeface="ヒラギノ角ゴ Pro W3" charset="0"/>
                <a:cs typeface="ヒラギノ角ゴ Pro W3" charset="0"/>
              </a:rPr>
              <a:t> </a:t>
            </a:r>
            <a:r>
              <a:rPr lang="en-US" sz="3600" b="1" dirty="0" smtClean="0">
                <a:latin typeface="Arial" charset="0"/>
                <a:ea typeface="ヒラギノ角ゴ Pro W3" charset="0"/>
                <a:cs typeface="ヒラギノ角ゴ Pro W3" charset="0"/>
              </a:rPr>
              <a:t> 	     GO </a:t>
            </a:r>
            <a:r>
              <a:rPr lang="en-US" sz="3600" b="1" dirty="0">
                <a:latin typeface="Arial" charset="0"/>
                <a:ea typeface="ヒラギノ角ゴ Pro W3" charset="0"/>
                <a:cs typeface="ヒラギノ角ゴ Pro W3" charset="0"/>
              </a:rPr>
              <a:t>BEYOND THE BOOK</a:t>
            </a:r>
            <a:r>
              <a:rPr lang="en-US" sz="3600" b="1" dirty="0" smtClean="0">
                <a:latin typeface="Arial" charset="0"/>
                <a:ea typeface="ヒラギノ角ゴ Pro W3" charset="0"/>
                <a:cs typeface="ヒラギノ角ゴ Pro W3" charset="0"/>
              </a:rPr>
              <a:t>! </a:t>
            </a:r>
            <a:br>
              <a:rPr lang="en-US" sz="3600" b="1" dirty="0" smtClean="0">
                <a:latin typeface="Arial" charset="0"/>
                <a:ea typeface="ヒラギノ角ゴ Pro W3" charset="0"/>
                <a:cs typeface="ヒラギノ角ゴ Pro W3" charset="0"/>
              </a:rPr>
            </a:br>
            <a:r>
              <a:rPr lang="en-US" sz="3600" b="1" dirty="0">
                <a:latin typeface="Arial" charset="0"/>
                <a:ea typeface="ヒラギノ角ゴ Pro W3" charset="0"/>
                <a:cs typeface="ヒラギノ角ゴ Pro W3" charset="0"/>
              </a:rPr>
              <a:t>	</a:t>
            </a:r>
            <a:r>
              <a:rPr lang="en-US" sz="3600" b="1" dirty="0" smtClean="0">
                <a:latin typeface="Arial" charset="0"/>
                <a:ea typeface="ヒラギノ角ゴ Pro W3" charset="0"/>
                <a:cs typeface="ヒラギノ角ゴ Pro W3" charset="0"/>
              </a:rPr>
              <a:t>	 Teachers need to:</a:t>
            </a:r>
            <a:endParaRPr lang="en-US" sz="3600" dirty="0">
              <a:latin typeface="Arial" charset="0"/>
              <a:ea typeface="ヒラギノ角ゴ Pro W3" charset="0"/>
              <a:cs typeface="ヒラギノ角ゴ Pro W3" charset="0"/>
            </a:endParaRPr>
          </a:p>
        </p:txBody>
      </p:sp>
      <p:sp>
        <p:nvSpPr>
          <p:cNvPr id="224259" name="Rectangle 3"/>
          <p:cNvSpPr>
            <a:spLocks noGrp="1" noChangeArrowheads="1"/>
          </p:cNvSpPr>
          <p:nvPr>
            <p:ph type="body" sz="half" idx="1"/>
          </p:nvPr>
        </p:nvSpPr>
        <p:spPr>
          <a:xfrm>
            <a:off x="152400" y="1981200"/>
            <a:ext cx="4572000" cy="4876800"/>
          </a:xfrm>
          <a:solidFill>
            <a:srgbClr val="CCFFFF"/>
          </a:solidFill>
        </p:spPr>
        <p:txBody>
          <a:bodyPr/>
          <a:lstStyle/>
          <a:p>
            <a:pPr eaLnBrk="1" hangingPunct="1"/>
            <a:r>
              <a:rPr lang="en-US" sz="2800" dirty="0">
                <a:latin typeface="Arial" charset="0"/>
                <a:ea typeface="ヒラギノ角ゴ Pro W3" charset="0"/>
                <a:cs typeface="ヒラギノ角ゴ Pro W3" charset="0"/>
              </a:rPr>
              <a:t>Be creative</a:t>
            </a:r>
            <a:r>
              <a:rPr lang="en-US" sz="2800" dirty="0" smtClean="0">
                <a:latin typeface="Arial" charset="0"/>
                <a:ea typeface="ヒラギノ角ゴ Pro W3" charset="0"/>
                <a:cs typeface="ヒラギノ角ゴ Pro W3" charset="0"/>
              </a:rPr>
              <a:t>.</a:t>
            </a:r>
          </a:p>
          <a:p>
            <a:pPr marL="0" indent="0" eaLnBrk="1" hangingPunct="1">
              <a:buNone/>
            </a:pPr>
            <a:r>
              <a:rPr lang="en-US" sz="2800" dirty="0" smtClean="0">
                <a:latin typeface="Arial" charset="0"/>
                <a:ea typeface="ヒラギノ角ゴ Pro W3" charset="0"/>
                <a:cs typeface="ヒラギノ角ゴ Pro W3" charset="0"/>
              </a:rPr>
              <a:t> (Conformity kills creativity.)</a:t>
            </a:r>
            <a:endParaRPr lang="en-US" sz="2800" dirty="0">
              <a:latin typeface="Arial" charset="0"/>
              <a:ea typeface="ヒラギノ角ゴ Pro W3" charset="0"/>
              <a:cs typeface="ヒラギノ角ゴ Pro W3" charset="0"/>
            </a:endParaRPr>
          </a:p>
          <a:p>
            <a:pPr eaLnBrk="1" hangingPunct="1"/>
            <a:r>
              <a:rPr lang="en-US" sz="2800" dirty="0">
                <a:latin typeface="Arial" charset="0"/>
                <a:ea typeface="ヒラギノ角ゴ Pro W3" charset="0"/>
                <a:cs typeface="ヒラギノ角ゴ Pro W3" charset="0"/>
              </a:rPr>
              <a:t>Be </a:t>
            </a:r>
            <a:r>
              <a:rPr lang="en-US" sz="2800" dirty="0" smtClean="0">
                <a:latin typeface="Arial" charset="0"/>
                <a:ea typeface="ヒラギノ角ゴ Pro W3" charset="0"/>
                <a:cs typeface="ヒラギノ角ゴ Pro W3" charset="0"/>
              </a:rPr>
              <a:t>weird or unusual!</a:t>
            </a:r>
            <a:endParaRPr lang="en-US" sz="2800" dirty="0">
              <a:latin typeface="Arial" charset="0"/>
              <a:ea typeface="ヒラギノ角ゴ Pro W3" charset="0"/>
              <a:cs typeface="ヒラギノ角ゴ Pro W3" charset="0"/>
            </a:endParaRPr>
          </a:p>
          <a:p>
            <a:pPr eaLnBrk="1" hangingPunct="1"/>
            <a:r>
              <a:rPr lang="en-US" sz="2800" dirty="0">
                <a:latin typeface="Arial" charset="0"/>
                <a:ea typeface="ヒラギノ角ゴ Pro W3" charset="0"/>
                <a:cs typeface="ヒラギノ角ゴ Pro W3" charset="0"/>
              </a:rPr>
              <a:t>Keep things simple.</a:t>
            </a:r>
          </a:p>
          <a:p>
            <a:pPr eaLnBrk="1" hangingPunct="1"/>
            <a:r>
              <a:rPr lang="en-US" sz="2800" dirty="0">
                <a:latin typeface="Arial" charset="0"/>
                <a:ea typeface="ヒラギノ角ゴ Pro W3" charset="0"/>
                <a:cs typeface="ヒラギノ角ゴ Pro W3" charset="0"/>
              </a:rPr>
              <a:t>Use personal experiences to enhance lessons</a:t>
            </a:r>
            <a:r>
              <a:rPr lang="en-US" sz="2800" dirty="0" smtClean="0">
                <a:latin typeface="Arial" charset="0"/>
                <a:ea typeface="ヒラギノ角ゴ Pro W3" charset="0"/>
                <a:cs typeface="ヒラギノ角ゴ Pro W3" charset="0"/>
              </a:rPr>
              <a:t>!</a:t>
            </a:r>
          </a:p>
          <a:p>
            <a:pPr eaLnBrk="1" hangingPunct="1"/>
            <a:endParaRPr lang="en-US" sz="2800" dirty="0">
              <a:latin typeface="Arial" charset="0"/>
              <a:ea typeface="ヒラギノ角ゴ Pro W3" charset="0"/>
              <a:cs typeface="ヒラギノ角ゴ Pro W3" charset="0"/>
            </a:endParaRPr>
          </a:p>
          <a:p>
            <a:pPr marL="0" indent="0" eaLnBrk="1" hangingPunct="1">
              <a:buNone/>
            </a:pPr>
            <a:r>
              <a:rPr lang="en-US" sz="2800" b="1" dirty="0" smtClean="0">
                <a:latin typeface="Arial" charset="0"/>
                <a:ea typeface="ヒラギノ角ゴ Pro W3" charset="0"/>
                <a:cs typeface="ヒラギノ角ゴ Pro W3" charset="0"/>
              </a:rPr>
              <a:t> Good teaching inspires</a:t>
            </a:r>
            <a:r>
              <a:rPr lang="en-US" sz="2800" b="1" dirty="0">
                <a:latin typeface="Arial" charset="0"/>
                <a:ea typeface="ヒラギノ角ゴ Pro W3" charset="0"/>
                <a:cs typeface="ヒラギノ角ゴ Pro W3" charset="0"/>
              </a:rPr>
              <a:t>!</a:t>
            </a:r>
          </a:p>
          <a:p>
            <a:pPr eaLnBrk="1" hangingPunct="1"/>
            <a:endParaRPr lang="en-US" sz="2800" dirty="0">
              <a:latin typeface="Arial" charset="0"/>
              <a:ea typeface="ヒラギノ角ゴ Pro W3" charset="0"/>
              <a:cs typeface="ヒラギノ角ゴ Pro W3" charset="0"/>
            </a:endParaRPr>
          </a:p>
        </p:txBody>
      </p:sp>
      <p:pic>
        <p:nvPicPr>
          <p:cNvPr id="224261" name="Picture 5"/>
          <p:cNvPicPr>
            <a:picLocks noGrp="1" noChangeAspect="1" noChangeArrowheads="1"/>
          </p:cNvPicPr>
          <p:nvPr>
            <p:ph type="clipArt" sz="half" idx="2"/>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4876800" y="2017713"/>
            <a:ext cx="3581400" cy="4383087"/>
          </a:xfrm>
        </p:spPr>
      </p:pic>
      <p:pic>
        <p:nvPicPr>
          <p:cNvPr id="5" name="Picture 4"/>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638800"/>
            <a:ext cx="1267460" cy="1011555"/>
          </a:xfrm>
          <a:prstGeom prst="rect">
            <a:avLst/>
          </a:prstGeom>
          <a:noFill/>
          <a:ln>
            <a:noFill/>
          </a:ln>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24261"/>
                                        </p:tgtEl>
                                        <p:attrNameLst>
                                          <p:attrName>style.visibility</p:attrName>
                                        </p:attrNameLst>
                                      </p:cBhvr>
                                      <p:to>
                                        <p:strVal val="visible"/>
                                      </p:to>
                                    </p:set>
                                    <p:animEffect transition="in" filter="wipe(down)">
                                      <p:cBhvr>
                                        <p:cTn id="7" dur="580">
                                          <p:stCondLst>
                                            <p:cond delay="0"/>
                                          </p:stCondLst>
                                        </p:cTn>
                                        <p:tgtEl>
                                          <p:spTgt spid="224261"/>
                                        </p:tgtEl>
                                      </p:cBhvr>
                                    </p:animEffect>
                                    <p:anim calcmode="lin" valueType="num">
                                      <p:cBhvr>
                                        <p:cTn id="8" dur="1822" tmFilter="0,0; 0.14,0.36; 0.43,0.73; 0.71,0.91; 1.0,1.0">
                                          <p:stCondLst>
                                            <p:cond delay="0"/>
                                          </p:stCondLst>
                                        </p:cTn>
                                        <p:tgtEl>
                                          <p:spTgt spid="22426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426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426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426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4261"/>
                                        </p:tgtEl>
                                        <p:attrNameLst>
                                          <p:attrName>ppt_y</p:attrName>
                                        </p:attrNameLst>
                                      </p:cBhvr>
                                      <p:tavLst>
                                        <p:tav tm="0" fmla="#ppt_y-sin(pi*$)/81">
                                          <p:val>
                                            <p:fltVal val="0"/>
                                          </p:val>
                                        </p:tav>
                                        <p:tav tm="100000">
                                          <p:val>
                                            <p:fltVal val="1"/>
                                          </p:val>
                                        </p:tav>
                                      </p:tavLst>
                                    </p:anim>
                                    <p:animScale>
                                      <p:cBhvr>
                                        <p:cTn id="13" dur="26">
                                          <p:stCondLst>
                                            <p:cond delay="650"/>
                                          </p:stCondLst>
                                        </p:cTn>
                                        <p:tgtEl>
                                          <p:spTgt spid="224261"/>
                                        </p:tgtEl>
                                      </p:cBhvr>
                                      <p:to x="100000" y="60000"/>
                                    </p:animScale>
                                    <p:animScale>
                                      <p:cBhvr>
                                        <p:cTn id="14" dur="166" decel="50000">
                                          <p:stCondLst>
                                            <p:cond delay="676"/>
                                          </p:stCondLst>
                                        </p:cTn>
                                        <p:tgtEl>
                                          <p:spTgt spid="224261"/>
                                        </p:tgtEl>
                                      </p:cBhvr>
                                      <p:to x="100000" y="100000"/>
                                    </p:animScale>
                                    <p:animScale>
                                      <p:cBhvr>
                                        <p:cTn id="15" dur="26">
                                          <p:stCondLst>
                                            <p:cond delay="1312"/>
                                          </p:stCondLst>
                                        </p:cTn>
                                        <p:tgtEl>
                                          <p:spTgt spid="224261"/>
                                        </p:tgtEl>
                                      </p:cBhvr>
                                      <p:to x="100000" y="80000"/>
                                    </p:animScale>
                                    <p:animScale>
                                      <p:cBhvr>
                                        <p:cTn id="16" dur="166" decel="50000">
                                          <p:stCondLst>
                                            <p:cond delay="1338"/>
                                          </p:stCondLst>
                                        </p:cTn>
                                        <p:tgtEl>
                                          <p:spTgt spid="224261"/>
                                        </p:tgtEl>
                                      </p:cBhvr>
                                      <p:to x="100000" y="100000"/>
                                    </p:animScale>
                                    <p:animScale>
                                      <p:cBhvr>
                                        <p:cTn id="17" dur="26">
                                          <p:stCondLst>
                                            <p:cond delay="1642"/>
                                          </p:stCondLst>
                                        </p:cTn>
                                        <p:tgtEl>
                                          <p:spTgt spid="224261"/>
                                        </p:tgtEl>
                                      </p:cBhvr>
                                      <p:to x="100000" y="90000"/>
                                    </p:animScale>
                                    <p:animScale>
                                      <p:cBhvr>
                                        <p:cTn id="18" dur="166" decel="50000">
                                          <p:stCondLst>
                                            <p:cond delay="1668"/>
                                          </p:stCondLst>
                                        </p:cTn>
                                        <p:tgtEl>
                                          <p:spTgt spid="224261"/>
                                        </p:tgtEl>
                                      </p:cBhvr>
                                      <p:to x="100000" y="100000"/>
                                    </p:animScale>
                                    <p:animScale>
                                      <p:cBhvr>
                                        <p:cTn id="19" dur="26">
                                          <p:stCondLst>
                                            <p:cond delay="1808"/>
                                          </p:stCondLst>
                                        </p:cTn>
                                        <p:tgtEl>
                                          <p:spTgt spid="224261"/>
                                        </p:tgtEl>
                                      </p:cBhvr>
                                      <p:to x="100000" y="95000"/>
                                    </p:animScale>
                                    <p:animScale>
                                      <p:cBhvr>
                                        <p:cTn id="20" dur="166" decel="50000">
                                          <p:stCondLst>
                                            <p:cond delay="1834"/>
                                          </p:stCondLst>
                                        </p:cTn>
                                        <p:tgtEl>
                                          <p:spTgt spid="224261"/>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1" presetClass="entr" presetSubtype="0" fill="hold" grpId="0" nodeType="clickEffect">
                                  <p:stCondLst>
                                    <p:cond delay="0"/>
                                  </p:stCondLst>
                                  <p:childTnLst>
                                    <p:set>
                                      <p:cBhvr>
                                        <p:cTn id="24" dur="1" fill="hold">
                                          <p:stCondLst>
                                            <p:cond delay="0"/>
                                          </p:stCondLst>
                                        </p:cTn>
                                        <p:tgtEl>
                                          <p:spTgt spid="224258"/>
                                        </p:tgtEl>
                                        <p:attrNameLst>
                                          <p:attrName>style.visibility</p:attrName>
                                        </p:attrNameLst>
                                      </p:cBhvr>
                                      <p:to>
                                        <p:strVal val="visible"/>
                                      </p:to>
                                    </p:set>
                                    <p:animEffect transition="in" filter="fade">
                                      <p:cBhvr>
                                        <p:cTn id="25" dur="770" decel="100000"/>
                                        <p:tgtEl>
                                          <p:spTgt spid="224258"/>
                                        </p:tgtEl>
                                      </p:cBhvr>
                                    </p:animEffect>
                                    <p:animScale>
                                      <p:cBhvr>
                                        <p:cTn id="26" dur="770" decel="100000"/>
                                        <p:tgtEl>
                                          <p:spTgt spid="224258"/>
                                        </p:tgtEl>
                                      </p:cBhvr>
                                      <p:from x="10000" y="10000"/>
                                      <p:to x="200000" y="450000"/>
                                    </p:animScale>
                                    <p:animScale>
                                      <p:cBhvr>
                                        <p:cTn id="27" dur="1230" accel="100000" fill="hold">
                                          <p:stCondLst>
                                            <p:cond delay="770"/>
                                          </p:stCondLst>
                                        </p:cTn>
                                        <p:tgtEl>
                                          <p:spTgt spid="224258"/>
                                        </p:tgtEl>
                                      </p:cBhvr>
                                      <p:from x="200000" y="450000"/>
                                      <p:to x="100000" y="100000"/>
                                    </p:animScale>
                                    <p:set>
                                      <p:cBhvr>
                                        <p:cTn id="28" dur="770" fill="hold"/>
                                        <p:tgtEl>
                                          <p:spTgt spid="224258"/>
                                        </p:tgtEl>
                                        <p:attrNameLst>
                                          <p:attrName>ppt_x</p:attrName>
                                        </p:attrNameLst>
                                      </p:cBhvr>
                                      <p:to>
                                        <p:strVal val="(0.5)"/>
                                      </p:to>
                                    </p:set>
                                    <p:anim from="(0.5)" to="(#ppt_x)" calcmode="lin" valueType="num">
                                      <p:cBhvr>
                                        <p:cTn id="29" dur="1230" accel="100000" fill="hold">
                                          <p:stCondLst>
                                            <p:cond delay="770"/>
                                          </p:stCondLst>
                                        </p:cTn>
                                        <p:tgtEl>
                                          <p:spTgt spid="224258"/>
                                        </p:tgtEl>
                                        <p:attrNameLst>
                                          <p:attrName>ppt_x</p:attrName>
                                        </p:attrNameLst>
                                      </p:cBhvr>
                                    </p:anim>
                                    <p:set>
                                      <p:cBhvr>
                                        <p:cTn id="30" dur="770" fill="hold"/>
                                        <p:tgtEl>
                                          <p:spTgt spid="224258"/>
                                        </p:tgtEl>
                                        <p:attrNameLst>
                                          <p:attrName>ppt_y</p:attrName>
                                        </p:attrNameLst>
                                      </p:cBhvr>
                                      <p:to>
                                        <p:strVal val="(#ppt_y+0.4)"/>
                                      </p:to>
                                    </p:set>
                                    <p:anim from="(#ppt_y+0.4)" to="(#ppt_y)" calcmode="lin" valueType="num">
                                      <p:cBhvr>
                                        <p:cTn id="31" dur="1230" accel="100000" fill="hold">
                                          <p:stCondLst>
                                            <p:cond delay="770"/>
                                          </p:stCondLst>
                                        </p:cTn>
                                        <p:tgtEl>
                                          <p:spTgt spid="224258"/>
                                        </p:tgtEl>
                                        <p:attrNameLst>
                                          <p:attrName>ppt_y</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8" presetClass="entr" presetSubtype="0" accel="100000" fill="hold" grpId="0" nodeType="clickEffect">
                                  <p:stCondLst>
                                    <p:cond delay="0"/>
                                  </p:stCondLst>
                                  <p:childTnLst>
                                    <p:set>
                                      <p:cBhvr>
                                        <p:cTn id="35" dur="1" fill="hold">
                                          <p:stCondLst>
                                            <p:cond delay="0"/>
                                          </p:stCondLst>
                                        </p:cTn>
                                        <p:tgtEl>
                                          <p:spTgt spid="224259">
                                            <p:bg/>
                                          </p:spTgt>
                                        </p:tgtEl>
                                        <p:attrNameLst>
                                          <p:attrName>style.visibility</p:attrName>
                                        </p:attrNameLst>
                                      </p:cBhvr>
                                      <p:to>
                                        <p:strVal val="visible"/>
                                      </p:to>
                                    </p:set>
                                    <p:anim calcmode="lin" valueType="num">
                                      <p:cBhvr>
                                        <p:cTn id="36" dur="500" fill="hold"/>
                                        <p:tgtEl>
                                          <p:spTgt spid="224259">
                                            <p:bg/>
                                          </p:spTgt>
                                        </p:tgtEl>
                                        <p:attrNameLst>
                                          <p:attrName>ppt_w</p:attrName>
                                        </p:attrNameLst>
                                      </p:cBhvr>
                                      <p:tavLst>
                                        <p:tav tm="0">
                                          <p:val>
                                            <p:strVal val="#ppt_w*2.5"/>
                                          </p:val>
                                        </p:tav>
                                        <p:tav tm="100000">
                                          <p:val>
                                            <p:strVal val="#ppt_w"/>
                                          </p:val>
                                        </p:tav>
                                      </p:tavLst>
                                    </p:anim>
                                    <p:anim calcmode="lin" valueType="num">
                                      <p:cBhvr>
                                        <p:cTn id="37" dur="500" fill="hold"/>
                                        <p:tgtEl>
                                          <p:spTgt spid="224259">
                                            <p:bg/>
                                          </p:spTgt>
                                        </p:tgtEl>
                                        <p:attrNameLst>
                                          <p:attrName>ppt_h</p:attrName>
                                        </p:attrNameLst>
                                      </p:cBhvr>
                                      <p:tavLst>
                                        <p:tav tm="0">
                                          <p:val>
                                            <p:strVal val="#ppt_h*0.01"/>
                                          </p:val>
                                        </p:tav>
                                        <p:tav tm="100000">
                                          <p:val>
                                            <p:strVal val="#ppt_h"/>
                                          </p:val>
                                        </p:tav>
                                      </p:tavLst>
                                    </p:anim>
                                    <p:anim calcmode="lin" valueType="num">
                                      <p:cBhvr>
                                        <p:cTn id="38" dur="500" fill="hold"/>
                                        <p:tgtEl>
                                          <p:spTgt spid="224259">
                                            <p:bg/>
                                          </p:spTgt>
                                        </p:tgtEl>
                                        <p:attrNameLst>
                                          <p:attrName>ppt_x</p:attrName>
                                        </p:attrNameLst>
                                      </p:cBhvr>
                                      <p:tavLst>
                                        <p:tav tm="0">
                                          <p:val>
                                            <p:strVal val="#ppt_x"/>
                                          </p:val>
                                        </p:tav>
                                        <p:tav tm="100000">
                                          <p:val>
                                            <p:strVal val="#ppt_x"/>
                                          </p:val>
                                        </p:tav>
                                      </p:tavLst>
                                    </p:anim>
                                    <p:anim calcmode="lin" valueType="num">
                                      <p:cBhvr>
                                        <p:cTn id="39" dur="500" fill="hold"/>
                                        <p:tgtEl>
                                          <p:spTgt spid="224259">
                                            <p:bg/>
                                          </p:spTgt>
                                        </p:tgtEl>
                                        <p:attrNameLst>
                                          <p:attrName>ppt_y</p:attrName>
                                        </p:attrNameLst>
                                      </p:cBhvr>
                                      <p:tavLst>
                                        <p:tav tm="0">
                                          <p:val>
                                            <p:strVal val="#ppt_h+1"/>
                                          </p:val>
                                        </p:tav>
                                        <p:tav tm="100000">
                                          <p:val>
                                            <p:strVal val="#ppt_y"/>
                                          </p:val>
                                        </p:tav>
                                      </p:tavLst>
                                    </p:anim>
                                    <p:animEffect transition="in" filter="fade">
                                      <p:cBhvr>
                                        <p:cTn id="40" dur="500"/>
                                        <p:tgtEl>
                                          <p:spTgt spid="224259">
                                            <p:bg/>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8" presetClass="entr" presetSubtype="0" accel="100000" fill="hold" grpId="0" nodeType="clickEffect">
                                  <p:stCondLst>
                                    <p:cond delay="0"/>
                                  </p:stCondLst>
                                  <p:childTnLst>
                                    <p:set>
                                      <p:cBhvr>
                                        <p:cTn id="44" dur="1" fill="hold">
                                          <p:stCondLst>
                                            <p:cond delay="0"/>
                                          </p:stCondLst>
                                        </p:cTn>
                                        <p:tgtEl>
                                          <p:spTgt spid="224259">
                                            <p:txEl>
                                              <p:pRg st="0" end="0"/>
                                            </p:txEl>
                                          </p:spTgt>
                                        </p:tgtEl>
                                        <p:attrNameLst>
                                          <p:attrName>style.visibility</p:attrName>
                                        </p:attrNameLst>
                                      </p:cBhvr>
                                      <p:to>
                                        <p:strVal val="visible"/>
                                      </p:to>
                                    </p:set>
                                    <p:anim calcmode="lin" valueType="num">
                                      <p:cBhvr>
                                        <p:cTn id="45" dur="500" fill="hold"/>
                                        <p:tgtEl>
                                          <p:spTgt spid="224259">
                                            <p:txEl>
                                              <p:pRg st="0" end="0"/>
                                            </p:txEl>
                                          </p:spTgt>
                                        </p:tgtEl>
                                        <p:attrNameLst>
                                          <p:attrName>ppt_w</p:attrName>
                                        </p:attrNameLst>
                                      </p:cBhvr>
                                      <p:tavLst>
                                        <p:tav tm="0">
                                          <p:val>
                                            <p:strVal val="#ppt_w*2.5"/>
                                          </p:val>
                                        </p:tav>
                                        <p:tav tm="100000">
                                          <p:val>
                                            <p:strVal val="#ppt_w"/>
                                          </p:val>
                                        </p:tav>
                                      </p:tavLst>
                                    </p:anim>
                                    <p:anim calcmode="lin" valueType="num">
                                      <p:cBhvr>
                                        <p:cTn id="46" dur="500" fill="hold"/>
                                        <p:tgtEl>
                                          <p:spTgt spid="224259">
                                            <p:txEl>
                                              <p:pRg st="0" end="0"/>
                                            </p:txEl>
                                          </p:spTgt>
                                        </p:tgtEl>
                                        <p:attrNameLst>
                                          <p:attrName>ppt_h</p:attrName>
                                        </p:attrNameLst>
                                      </p:cBhvr>
                                      <p:tavLst>
                                        <p:tav tm="0">
                                          <p:val>
                                            <p:strVal val="#ppt_h*0.01"/>
                                          </p:val>
                                        </p:tav>
                                        <p:tav tm="100000">
                                          <p:val>
                                            <p:strVal val="#ppt_h"/>
                                          </p:val>
                                        </p:tav>
                                      </p:tavLst>
                                    </p:anim>
                                    <p:anim calcmode="lin" valueType="num">
                                      <p:cBhvr>
                                        <p:cTn id="47" dur="500" fill="hold"/>
                                        <p:tgtEl>
                                          <p:spTgt spid="224259">
                                            <p:txEl>
                                              <p:pRg st="0" end="0"/>
                                            </p:txEl>
                                          </p:spTgt>
                                        </p:tgtEl>
                                        <p:attrNameLst>
                                          <p:attrName>ppt_x</p:attrName>
                                        </p:attrNameLst>
                                      </p:cBhvr>
                                      <p:tavLst>
                                        <p:tav tm="0">
                                          <p:val>
                                            <p:strVal val="#ppt_x"/>
                                          </p:val>
                                        </p:tav>
                                        <p:tav tm="100000">
                                          <p:val>
                                            <p:strVal val="#ppt_x"/>
                                          </p:val>
                                        </p:tav>
                                      </p:tavLst>
                                    </p:anim>
                                    <p:anim calcmode="lin" valueType="num">
                                      <p:cBhvr>
                                        <p:cTn id="48" dur="500" fill="hold"/>
                                        <p:tgtEl>
                                          <p:spTgt spid="224259">
                                            <p:txEl>
                                              <p:pRg st="0" end="0"/>
                                            </p:txEl>
                                          </p:spTgt>
                                        </p:tgtEl>
                                        <p:attrNameLst>
                                          <p:attrName>ppt_y</p:attrName>
                                        </p:attrNameLst>
                                      </p:cBhvr>
                                      <p:tavLst>
                                        <p:tav tm="0">
                                          <p:val>
                                            <p:strVal val="#ppt_h+1"/>
                                          </p:val>
                                        </p:tav>
                                        <p:tav tm="100000">
                                          <p:val>
                                            <p:strVal val="#ppt_y"/>
                                          </p:val>
                                        </p:tav>
                                      </p:tavLst>
                                    </p:anim>
                                    <p:animEffect transition="in" filter="fade">
                                      <p:cBhvr>
                                        <p:cTn id="49" dur="500"/>
                                        <p:tgtEl>
                                          <p:spTgt spid="224259">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8" presetClass="entr" presetSubtype="0" accel="100000" fill="hold" grpId="0" nodeType="clickEffect">
                                  <p:stCondLst>
                                    <p:cond delay="0"/>
                                  </p:stCondLst>
                                  <p:childTnLst>
                                    <p:set>
                                      <p:cBhvr>
                                        <p:cTn id="53" dur="1" fill="hold">
                                          <p:stCondLst>
                                            <p:cond delay="0"/>
                                          </p:stCondLst>
                                        </p:cTn>
                                        <p:tgtEl>
                                          <p:spTgt spid="224259">
                                            <p:txEl>
                                              <p:pRg st="1" end="1"/>
                                            </p:txEl>
                                          </p:spTgt>
                                        </p:tgtEl>
                                        <p:attrNameLst>
                                          <p:attrName>style.visibility</p:attrName>
                                        </p:attrNameLst>
                                      </p:cBhvr>
                                      <p:to>
                                        <p:strVal val="visible"/>
                                      </p:to>
                                    </p:set>
                                    <p:anim calcmode="lin" valueType="num">
                                      <p:cBhvr>
                                        <p:cTn id="54" dur="500" fill="hold"/>
                                        <p:tgtEl>
                                          <p:spTgt spid="224259">
                                            <p:txEl>
                                              <p:pRg st="1" end="1"/>
                                            </p:txEl>
                                          </p:spTgt>
                                        </p:tgtEl>
                                        <p:attrNameLst>
                                          <p:attrName>ppt_w</p:attrName>
                                        </p:attrNameLst>
                                      </p:cBhvr>
                                      <p:tavLst>
                                        <p:tav tm="0">
                                          <p:val>
                                            <p:strVal val="#ppt_w*2.5"/>
                                          </p:val>
                                        </p:tav>
                                        <p:tav tm="100000">
                                          <p:val>
                                            <p:strVal val="#ppt_w"/>
                                          </p:val>
                                        </p:tav>
                                      </p:tavLst>
                                    </p:anim>
                                    <p:anim calcmode="lin" valueType="num">
                                      <p:cBhvr>
                                        <p:cTn id="55" dur="500" fill="hold"/>
                                        <p:tgtEl>
                                          <p:spTgt spid="224259">
                                            <p:txEl>
                                              <p:pRg st="1" end="1"/>
                                            </p:txEl>
                                          </p:spTgt>
                                        </p:tgtEl>
                                        <p:attrNameLst>
                                          <p:attrName>ppt_h</p:attrName>
                                        </p:attrNameLst>
                                      </p:cBhvr>
                                      <p:tavLst>
                                        <p:tav tm="0">
                                          <p:val>
                                            <p:strVal val="#ppt_h*0.01"/>
                                          </p:val>
                                        </p:tav>
                                        <p:tav tm="100000">
                                          <p:val>
                                            <p:strVal val="#ppt_h"/>
                                          </p:val>
                                        </p:tav>
                                      </p:tavLst>
                                    </p:anim>
                                    <p:anim calcmode="lin" valueType="num">
                                      <p:cBhvr>
                                        <p:cTn id="56" dur="500" fill="hold"/>
                                        <p:tgtEl>
                                          <p:spTgt spid="224259">
                                            <p:txEl>
                                              <p:pRg st="1" end="1"/>
                                            </p:txEl>
                                          </p:spTgt>
                                        </p:tgtEl>
                                        <p:attrNameLst>
                                          <p:attrName>ppt_x</p:attrName>
                                        </p:attrNameLst>
                                      </p:cBhvr>
                                      <p:tavLst>
                                        <p:tav tm="0">
                                          <p:val>
                                            <p:strVal val="#ppt_x"/>
                                          </p:val>
                                        </p:tav>
                                        <p:tav tm="100000">
                                          <p:val>
                                            <p:strVal val="#ppt_x"/>
                                          </p:val>
                                        </p:tav>
                                      </p:tavLst>
                                    </p:anim>
                                    <p:anim calcmode="lin" valueType="num">
                                      <p:cBhvr>
                                        <p:cTn id="57" dur="500" fill="hold"/>
                                        <p:tgtEl>
                                          <p:spTgt spid="224259">
                                            <p:txEl>
                                              <p:pRg st="1" end="1"/>
                                            </p:txEl>
                                          </p:spTgt>
                                        </p:tgtEl>
                                        <p:attrNameLst>
                                          <p:attrName>ppt_y</p:attrName>
                                        </p:attrNameLst>
                                      </p:cBhvr>
                                      <p:tavLst>
                                        <p:tav tm="0">
                                          <p:val>
                                            <p:strVal val="#ppt_h+1"/>
                                          </p:val>
                                        </p:tav>
                                        <p:tav tm="100000">
                                          <p:val>
                                            <p:strVal val="#ppt_y"/>
                                          </p:val>
                                        </p:tav>
                                      </p:tavLst>
                                    </p:anim>
                                    <p:animEffect transition="in" filter="fade">
                                      <p:cBhvr>
                                        <p:cTn id="58" dur="500"/>
                                        <p:tgtEl>
                                          <p:spTgt spid="224259">
                                            <p:txEl>
                                              <p:pRg st="1" end="1"/>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8" presetClass="entr" presetSubtype="0" accel="100000" fill="hold" grpId="0" nodeType="clickEffect">
                                  <p:stCondLst>
                                    <p:cond delay="0"/>
                                  </p:stCondLst>
                                  <p:childTnLst>
                                    <p:set>
                                      <p:cBhvr>
                                        <p:cTn id="62" dur="1" fill="hold">
                                          <p:stCondLst>
                                            <p:cond delay="0"/>
                                          </p:stCondLst>
                                        </p:cTn>
                                        <p:tgtEl>
                                          <p:spTgt spid="224259">
                                            <p:txEl>
                                              <p:pRg st="2" end="2"/>
                                            </p:txEl>
                                          </p:spTgt>
                                        </p:tgtEl>
                                        <p:attrNameLst>
                                          <p:attrName>style.visibility</p:attrName>
                                        </p:attrNameLst>
                                      </p:cBhvr>
                                      <p:to>
                                        <p:strVal val="visible"/>
                                      </p:to>
                                    </p:set>
                                    <p:anim calcmode="lin" valueType="num">
                                      <p:cBhvr>
                                        <p:cTn id="63" dur="500" fill="hold"/>
                                        <p:tgtEl>
                                          <p:spTgt spid="224259">
                                            <p:txEl>
                                              <p:pRg st="2" end="2"/>
                                            </p:txEl>
                                          </p:spTgt>
                                        </p:tgtEl>
                                        <p:attrNameLst>
                                          <p:attrName>ppt_w</p:attrName>
                                        </p:attrNameLst>
                                      </p:cBhvr>
                                      <p:tavLst>
                                        <p:tav tm="0">
                                          <p:val>
                                            <p:strVal val="#ppt_w*2.5"/>
                                          </p:val>
                                        </p:tav>
                                        <p:tav tm="100000">
                                          <p:val>
                                            <p:strVal val="#ppt_w"/>
                                          </p:val>
                                        </p:tav>
                                      </p:tavLst>
                                    </p:anim>
                                    <p:anim calcmode="lin" valueType="num">
                                      <p:cBhvr>
                                        <p:cTn id="64" dur="500" fill="hold"/>
                                        <p:tgtEl>
                                          <p:spTgt spid="224259">
                                            <p:txEl>
                                              <p:pRg st="2" end="2"/>
                                            </p:txEl>
                                          </p:spTgt>
                                        </p:tgtEl>
                                        <p:attrNameLst>
                                          <p:attrName>ppt_h</p:attrName>
                                        </p:attrNameLst>
                                      </p:cBhvr>
                                      <p:tavLst>
                                        <p:tav tm="0">
                                          <p:val>
                                            <p:strVal val="#ppt_h*0.01"/>
                                          </p:val>
                                        </p:tav>
                                        <p:tav tm="100000">
                                          <p:val>
                                            <p:strVal val="#ppt_h"/>
                                          </p:val>
                                        </p:tav>
                                      </p:tavLst>
                                    </p:anim>
                                    <p:anim calcmode="lin" valueType="num">
                                      <p:cBhvr>
                                        <p:cTn id="65" dur="500" fill="hold"/>
                                        <p:tgtEl>
                                          <p:spTgt spid="224259">
                                            <p:txEl>
                                              <p:pRg st="2" end="2"/>
                                            </p:txEl>
                                          </p:spTgt>
                                        </p:tgtEl>
                                        <p:attrNameLst>
                                          <p:attrName>ppt_x</p:attrName>
                                        </p:attrNameLst>
                                      </p:cBhvr>
                                      <p:tavLst>
                                        <p:tav tm="0">
                                          <p:val>
                                            <p:strVal val="#ppt_x"/>
                                          </p:val>
                                        </p:tav>
                                        <p:tav tm="100000">
                                          <p:val>
                                            <p:strVal val="#ppt_x"/>
                                          </p:val>
                                        </p:tav>
                                      </p:tavLst>
                                    </p:anim>
                                    <p:anim calcmode="lin" valueType="num">
                                      <p:cBhvr>
                                        <p:cTn id="66" dur="500" fill="hold"/>
                                        <p:tgtEl>
                                          <p:spTgt spid="224259">
                                            <p:txEl>
                                              <p:pRg st="2" end="2"/>
                                            </p:txEl>
                                          </p:spTgt>
                                        </p:tgtEl>
                                        <p:attrNameLst>
                                          <p:attrName>ppt_y</p:attrName>
                                        </p:attrNameLst>
                                      </p:cBhvr>
                                      <p:tavLst>
                                        <p:tav tm="0">
                                          <p:val>
                                            <p:strVal val="#ppt_h+1"/>
                                          </p:val>
                                        </p:tav>
                                        <p:tav tm="100000">
                                          <p:val>
                                            <p:strVal val="#ppt_y"/>
                                          </p:val>
                                        </p:tav>
                                      </p:tavLst>
                                    </p:anim>
                                    <p:animEffect transition="in" filter="fade">
                                      <p:cBhvr>
                                        <p:cTn id="67" dur="500"/>
                                        <p:tgtEl>
                                          <p:spTgt spid="224259">
                                            <p:txEl>
                                              <p:pRg st="2" end="2"/>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8" presetClass="entr" presetSubtype="0" accel="100000" fill="hold" grpId="0" nodeType="clickEffect">
                                  <p:stCondLst>
                                    <p:cond delay="0"/>
                                  </p:stCondLst>
                                  <p:childTnLst>
                                    <p:set>
                                      <p:cBhvr>
                                        <p:cTn id="71" dur="1" fill="hold">
                                          <p:stCondLst>
                                            <p:cond delay="0"/>
                                          </p:stCondLst>
                                        </p:cTn>
                                        <p:tgtEl>
                                          <p:spTgt spid="224259">
                                            <p:txEl>
                                              <p:pRg st="3" end="3"/>
                                            </p:txEl>
                                          </p:spTgt>
                                        </p:tgtEl>
                                        <p:attrNameLst>
                                          <p:attrName>style.visibility</p:attrName>
                                        </p:attrNameLst>
                                      </p:cBhvr>
                                      <p:to>
                                        <p:strVal val="visible"/>
                                      </p:to>
                                    </p:set>
                                    <p:anim calcmode="lin" valueType="num">
                                      <p:cBhvr>
                                        <p:cTn id="72" dur="500" fill="hold"/>
                                        <p:tgtEl>
                                          <p:spTgt spid="224259">
                                            <p:txEl>
                                              <p:pRg st="3" end="3"/>
                                            </p:txEl>
                                          </p:spTgt>
                                        </p:tgtEl>
                                        <p:attrNameLst>
                                          <p:attrName>ppt_w</p:attrName>
                                        </p:attrNameLst>
                                      </p:cBhvr>
                                      <p:tavLst>
                                        <p:tav tm="0">
                                          <p:val>
                                            <p:strVal val="#ppt_w*2.5"/>
                                          </p:val>
                                        </p:tav>
                                        <p:tav tm="100000">
                                          <p:val>
                                            <p:strVal val="#ppt_w"/>
                                          </p:val>
                                        </p:tav>
                                      </p:tavLst>
                                    </p:anim>
                                    <p:anim calcmode="lin" valueType="num">
                                      <p:cBhvr>
                                        <p:cTn id="73" dur="500" fill="hold"/>
                                        <p:tgtEl>
                                          <p:spTgt spid="224259">
                                            <p:txEl>
                                              <p:pRg st="3" end="3"/>
                                            </p:txEl>
                                          </p:spTgt>
                                        </p:tgtEl>
                                        <p:attrNameLst>
                                          <p:attrName>ppt_h</p:attrName>
                                        </p:attrNameLst>
                                      </p:cBhvr>
                                      <p:tavLst>
                                        <p:tav tm="0">
                                          <p:val>
                                            <p:strVal val="#ppt_h*0.01"/>
                                          </p:val>
                                        </p:tav>
                                        <p:tav tm="100000">
                                          <p:val>
                                            <p:strVal val="#ppt_h"/>
                                          </p:val>
                                        </p:tav>
                                      </p:tavLst>
                                    </p:anim>
                                    <p:anim calcmode="lin" valueType="num">
                                      <p:cBhvr>
                                        <p:cTn id="74" dur="500" fill="hold"/>
                                        <p:tgtEl>
                                          <p:spTgt spid="224259">
                                            <p:txEl>
                                              <p:pRg st="3" end="3"/>
                                            </p:txEl>
                                          </p:spTgt>
                                        </p:tgtEl>
                                        <p:attrNameLst>
                                          <p:attrName>ppt_x</p:attrName>
                                        </p:attrNameLst>
                                      </p:cBhvr>
                                      <p:tavLst>
                                        <p:tav tm="0">
                                          <p:val>
                                            <p:strVal val="#ppt_x"/>
                                          </p:val>
                                        </p:tav>
                                        <p:tav tm="100000">
                                          <p:val>
                                            <p:strVal val="#ppt_x"/>
                                          </p:val>
                                        </p:tav>
                                      </p:tavLst>
                                    </p:anim>
                                    <p:anim calcmode="lin" valueType="num">
                                      <p:cBhvr>
                                        <p:cTn id="75" dur="500" fill="hold"/>
                                        <p:tgtEl>
                                          <p:spTgt spid="224259">
                                            <p:txEl>
                                              <p:pRg st="3" end="3"/>
                                            </p:txEl>
                                          </p:spTgt>
                                        </p:tgtEl>
                                        <p:attrNameLst>
                                          <p:attrName>ppt_y</p:attrName>
                                        </p:attrNameLst>
                                      </p:cBhvr>
                                      <p:tavLst>
                                        <p:tav tm="0">
                                          <p:val>
                                            <p:strVal val="#ppt_h+1"/>
                                          </p:val>
                                        </p:tav>
                                        <p:tav tm="100000">
                                          <p:val>
                                            <p:strVal val="#ppt_y"/>
                                          </p:val>
                                        </p:tav>
                                      </p:tavLst>
                                    </p:anim>
                                    <p:animEffect transition="in" filter="fade">
                                      <p:cBhvr>
                                        <p:cTn id="76" dur="500"/>
                                        <p:tgtEl>
                                          <p:spTgt spid="224259">
                                            <p:txEl>
                                              <p:pRg st="3" end="3"/>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8" presetClass="entr" presetSubtype="0" accel="100000" fill="hold" grpId="0" nodeType="clickEffect">
                                  <p:stCondLst>
                                    <p:cond delay="0"/>
                                  </p:stCondLst>
                                  <p:childTnLst>
                                    <p:set>
                                      <p:cBhvr>
                                        <p:cTn id="80" dur="1" fill="hold">
                                          <p:stCondLst>
                                            <p:cond delay="0"/>
                                          </p:stCondLst>
                                        </p:cTn>
                                        <p:tgtEl>
                                          <p:spTgt spid="224259">
                                            <p:txEl>
                                              <p:pRg st="4" end="4"/>
                                            </p:txEl>
                                          </p:spTgt>
                                        </p:tgtEl>
                                        <p:attrNameLst>
                                          <p:attrName>style.visibility</p:attrName>
                                        </p:attrNameLst>
                                      </p:cBhvr>
                                      <p:to>
                                        <p:strVal val="visible"/>
                                      </p:to>
                                    </p:set>
                                    <p:anim calcmode="lin" valueType="num">
                                      <p:cBhvr>
                                        <p:cTn id="81" dur="500" fill="hold"/>
                                        <p:tgtEl>
                                          <p:spTgt spid="224259">
                                            <p:txEl>
                                              <p:pRg st="4" end="4"/>
                                            </p:txEl>
                                          </p:spTgt>
                                        </p:tgtEl>
                                        <p:attrNameLst>
                                          <p:attrName>ppt_w</p:attrName>
                                        </p:attrNameLst>
                                      </p:cBhvr>
                                      <p:tavLst>
                                        <p:tav tm="0">
                                          <p:val>
                                            <p:strVal val="#ppt_w*2.5"/>
                                          </p:val>
                                        </p:tav>
                                        <p:tav tm="100000">
                                          <p:val>
                                            <p:strVal val="#ppt_w"/>
                                          </p:val>
                                        </p:tav>
                                      </p:tavLst>
                                    </p:anim>
                                    <p:anim calcmode="lin" valueType="num">
                                      <p:cBhvr>
                                        <p:cTn id="82" dur="500" fill="hold"/>
                                        <p:tgtEl>
                                          <p:spTgt spid="224259">
                                            <p:txEl>
                                              <p:pRg st="4" end="4"/>
                                            </p:txEl>
                                          </p:spTgt>
                                        </p:tgtEl>
                                        <p:attrNameLst>
                                          <p:attrName>ppt_h</p:attrName>
                                        </p:attrNameLst>
                                      </p:cBhvr>
                                      <p:tavLst>
                                        <p:tav tm="0">
                                          <p:val>
                                            <p:strVal val="#ppt_h*0.01"/>
                                          </p:val>
                                        </p:tav>
                                        <p:tav tm="100000">
                                          <p:val>
                                            <p:strVal val="#ppt_h"/>
                                          </p:val>
                                        </p:tav>
                                      </p:tavLst>
                                    </p:anim>
                                    <p:anim calcmode="lin" valueType="num">
                                      <p:cBhvr>
                                        <p:cTn id="83" dur="500" fill="hold"/>
                                        <p:tgtEl>
                                          <p:spTgt spid="224259">
                                            <p:txEl>
                                              <p:pRg st="4" end="4"/>
                                            </p:txEl>
                                          </p:spTgt>
                                        </p:tgtEl>
                                        <p:attrNameLst>
                                          <p:attrName>ppt_x</p:attrName>
                                        </p:attrNameLst>
                                      </p:cBhvr>
                                      <p:tavLst>
                                        <p:tav tm="0">
                                          <p:val>
                                            <p:strVal val="#ppt_x"/>
                                          </p:val>
                                        </p:tav>
                                        <p:tav tm="100000">
                                          <p:val>
                                            <p:strVal val="#ppt_x"/>
                                          </p:val>
                                        </p:tav>
                                      </p:tavLst>
                                    </p:anim>
                                    <p:anim calcmode="lin" valueType="num">
                                      <p:cBhvr>
                                        <p:cTn id="84" dur="500" fill="hold"/>
                                        <p:tgtEl>
                                          <p:spTgt spid="224259">
                                            <p:txEl>
                                              <p:pRg st="4" end="4"/>
                                            </p:txEl>
                                          </p:spTgt>
                                        </p:tgtEl>
                                        <p:attrNameLst>
                                          <p:attrName>ppt_y</p:attrName>
                                        </p:attrNameLst>
                                      </p:cBhvr>
                                      <p:tavLst>
                                        <p:tav tm="0">
                                          <p:val>
                                            <p:strVal val="#ppt_h+1"/>
                                          </p:val>
                                        </p:tav>
                                        <p:tav tm="100000">
                                          <p:val>
                                            <p:strVal val="#ppt_y"/>
                                          </p:val>
                                        </p:tav>
                                      </p:tavLst>
                                    </p:anim>
                                    <p:animEffect transition="in" filter="fade">
                                      <p:cBhvr>
                                        <p:cTn id="85" dur="500"/>
                                        <p:tgtEl>
                                          <p:spTgt spid="224259">
                                            <p:txEl>
                                              <p:pRg st="4" end="4"/>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58" presetClass="entr" presetSubtype="0" accel="100000" fill="hold" grpId="0" nodeType="clickEffect">
                                  <p:stCondLst>
                                    <p:cond delay="0"/>
                                  </p:stCondLst>
                                  <p:childTnLst>
                                    <p:set>
                                      <p:cBhvr>
                                        <p:cTn id="89" dur="1" fill="hold">
                                          <p:stCondLst>
                                            <p:cond delay="0"/>
                                          </p:stCondLst>
                                        </p:cTn>
                                        <p:tgtEl>
                                          <p:spTgt spid="224259">
                                            <p:txEl>
                                              <p:pRg st="6" end="6"/>
                                            </p:txEl>
                                          </p:spTgt>
                                        </p:tgtEl>
                                        <p:attrNameLst>
                                          <p:attrName>style.visibility</p:attrName>
                                        </p:attrNameLst>
                                      </p:cBhvr>
                                      <p:to>
                                        <p:strVal val="visible"/>
                                      </p:to>
                                    </p:set>
                                    <p:anim calcmode="lin" valueType="num">
                                      <p:cBhvr>
                                        <p:cTn id="90" dur="500" fill="hold"/>
                                        <p:tgtEl>
                                          <p:spTgt spid="224259">
                                            <p:txEl>
                                              <p:pRg st="6" end="6"/>
                                            </p:txEl>
                                          </p:spTgt>
                                        </p:tgtEl>
                                        <p:attrNameLst>
                                          <p:attrName>ppt_w</p:attrName>
                                        </p:attrNameLst>
                                      </p:cBhvr>
                                      <p:tavLst>
                                        <p:tav tm="0">
                                          <p:val>
                                            <p:strVal val="#ppt_w*2.5"/>
                                          </p:val>
                                        </p:tav>
                                        <p:tav tm="100000">
                                          <p:val>
                                            <p:strVal val="#ppt_w"/>
                                          </p:val>
                                        </p:tav>
                                      </p:tavLst>
                                    </p:anim>
                                    <p:anim calcmode="lin" valueType="num">
                                      <p:cBhvr>
                                        <p:cTn id="91" dur="500" fill="hold"/>
                                        <p:tgtEl>
                                          <p:spTgt spid="224259">
                                            <p:txEl>
                                              <p:pRg st="6" end="6"/>
                                            </p:txEl>
                                          </p:spTgt>
                                        </p:tgtEl>
                                        <p:attrNameLst>
                                          <p:attrName>ppt_h</p:attrName>
                                        </p:attrNameLst>
                                      </p:cBhvr>
                                      <p:tavLst>
                                        <p:tav tm="0">
                                          <p:val>
                                            <p:strVal val="#ppt_h*0.01"/>
                                          </p:val>
                                        </p:tav>
                                        <p:tav tm="100000">
                                          <p:val>
                                            <p:strVal val="#ppt_h"/>
                                          </p:val>
                                        </p:tav>
                                      </p:tavLst>
                                    </p:anim>
                                    <p:anim calcmode="lin" valueType="num">
                                      <p:cBhvr>
                                        <p:cTn id="92" dur="500" fill="hold"/>
                                        <p:tgtEl>
                                          <p:spTgt spid="224259">
                                            <p:txEl>
                                              <p:pRg st="6" end="6"/>
                                            </p:txEl>
                                          </p:spTgt>
                                        </p:tgtEl>
                                        <p:attrNameLst>
                                          <p:attrName>ppt_x</p:attrName>
                                        </p:attrNameLst>
                                      </p:cBhvr>
                                      <p:tavLst>
                                        <p:tav tm="0">
                                          <p:val>
                                            <p:strVal val="#ppt_x"/>
                                          </p:val>
                                        </p:tav>
                                        <p:tav tm="100000">
                                          <p:val>
                                            <p:strVal val="#ppt_x"/>
                                          </p:val>
                                        </p:tav>
                                      </p:tavLst>
                                    </p:anim>
                                    <p:anim calcmode="lin" valueType="num">
                                      <p:cBhvr>
                                        <p:cTn id="93" dur="500" fill="hold"/>
                                        <p:tgtEl>
                                          <p:spTgt spid="224259">
                                            <p:txEl>
                                              <p:pRg st="6" end="6"/>
                                            </p:txEl>
                                          </p:spTgt>
                                        </p:tgtEl>
                                        <p:attrNameLst>
                                          <p:attrName>ppt_y</p:attrName>
                                        </p:attrNameLst>
                                      </p:cBhvr>
                                      <p:tavLst>
                                        <p:tav tm="0">
                                          <p:val>
                                            <p:strVal val="#ppt_h+1"/>
                                          </p:val>
                                        </p:tav>
                                        <p:tav tm="100000">
                                          <p:val>
                                            <p:strVal val="#ppt_y"/>
                                          </p:val>
                                        </p:tav>
                                      </p:tavLst>
                                    </p:anim>
                                    <p:animEffect transition="in" filter="fade">
                                      <p:cBhvr>
                                        <p:cTn id="94" dur="500"/>
                                        <p:tgtEl>
                                          <p:spTgt spid="2242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8" grpId="0" animBg="1"/>
      <p:bldP spid="224259" grpId="0" build="p" animBg="1"/>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16FF2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924800" cy="1752600"/>
          </a:xfrm>
          <a:solidFill>
            <a:schemeClr val="accent1">
              <a:lumMod val="90000"/>
            </a:schemeClr>
          </a:solidFill>
        </p:spPr>
        <p:txBody>
          <a:bodyPr/>
          <a:lstStyle/>
          <a:p>
            <a:r>
              <a:rPr lang="en-US" sz="6000" b="1" dirty="0" smtClean="0"/>
              <a:t>HERE COMES THE</a:t>
            </a:r>
            <a:br>
              <a:rPr lang="en-US" sz="6000" b="1" dirty="0" smtClean="0"/>
            </a:br>
            <a:r>
              <a:rPr lang="en-US" sz="6000" b="1" dirty="0" smtClean="0"/>
              <a:t>VONCE!</a:t>
            </a:r>
            <a:endParaRPr lang="en-US" sz="6000" b="1" dirty="0"/>
          </a:p>
        </p:txBody>
      </p:sp>
      <p:sp>
        <p:nvSpPr>
          <p:cNvPr id="3" name="Text Placeholder 2"/>
          <p:cNvSpPr>
            <a:spLocks noGrp="1"/>
          </p:cNvSpPr>
          <p:nvPr>
            <p:ph type="body" sz="half" idx="1"/>
          </p:nvPr>
        </p:nvSpPr>
        <p:spPr>
          <a:xfrm>
            <a:off x="685800" y="2590800"/>
            <a:ext cx="3429000" cy="3505200"/>
          </a:xfrm>
          <a:solidFill>
            <a:schemeClr val="accent1">
              <a:lumMod val="90000"/>
            </a:schemeClr>
          </a:solidFill>
        </p:spPr>
        <p:txBody>
          <a:bodyPr/>
          <a:lstStyle/>
          <a:p>
            <a:endParaRPr lang="en-US" dirty="0" smtClean="0"/>
          </a:p>
          <a:p>
            <a:endParaRPr lang="en-US" dirty="0" smtClean="0"/>
          </a:p>
          <a:p>
            <a:pPr marL="0" indent="0">
              <a:buNone/>
            </a:pPr>
            <a:r>
              <a:rPr lang="en-US" sz="4000" b="1" dirty="0" smtClean="0"/>
              <a:t>¿</a:t>
            </a:r>
            <a:r>
              <a:rPr lang="en-US" sz="4000" b="1" dirty="0" err="1" smtClean="0"/>
              <a:t>Quién</a:t>
            </a:r>
            <a:r>
              <a:rPr lang="en-US" sz="4000" b="1" dirty="0" smtClean="0"/>
              <a:t> </a:t>
            </a:r>
            <a:r>
              <a:rPr lang="en-US" sz="4000" b="1" dirty="0" err="1" smtClean="0"/>
              <a:t>es</a:t>
            </a:r>
            <a:r>
              <a:rPr lang="en-US" sz="4000" b="1" dirty="0" smtClean="0"/>
              <a:t> el   </a:t>
            </a:r>
          </a:p>
          <a:p>
            <a:pPr marL="0" indent="0">
              <a:buNone/>
            </a:pPr>
            <a:r>
              <a:rPr lang="en-US" sz="4000" b="1" dirty="0"/>
              <a:t> </a:t>
            </a:r>
            <a:r>
              <a:rPr lang="en-US" sz="4000" b="1" dirty="0" smtClean="0"/>
              <a:t>    VONCE?</a:t>
            </a:r>
            <a:endParaRPr lang="en-US" sz="4000" b="1" dirty="0"/>
          </a:p>
        </p:txBody>
      </p:sp>
      <p:pic>
        <p:nvPicPr>
          <p:cNvPr id="5" name="ClipArt Placeholder 4" descr="j0178988.jpg"/>
          <p:cNvPicPr>
            <a:picLocks noGrp="1" noChangeAspect="1"/>
          </p:cNvPicPr>
          <p:nvPr>
            <p:ph type="clipArt" sz="half" idx="2"/>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4000" b="14000"/>
          <a:stretch>
            <a:fillRect/>
          </a:stretch>
        </p:blipFill>
        <p:spPr>
          <a:xfrm>
            <a:off x="4343400" y="2286000"/>
            <a:ext cx="3429000" cy="4572000"/>
          </a:xfrm>
        </p:spPr>
      </p:pic>
      <p:pic>
        <p:nvPicPr>
          <p:cNvPr id="6" name="Picture 5"/>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909197" y="5846445"/>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481477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a:xfrm>
            <a:off x="228600" y="0"/>
            <a:ext cx="8915400" cy="990600"/>
          </a:xfrm>
        </p:spPr>
        <p:txBody>
          <a:bodyPr/>
          <a:lstStyle/>
          <a:p>
            <a:pPr eaLnBrk="1" hangingPunct="1"/>
            <a:r>
              <a:rPr lang="en-US">
                <a:latin typeface="Arial" charset="0"/>
                <a:ea typeface="ヒラギノ角ゴ Pro W3" charset="0"/>
                <a:cs typeface="ヒラギノ角ゴ Pro W3" charset="0"/>
              </a:rPr>
              <a:t>SCIENCE TOPIC:  Adaptation	</a:t>
            </a:r>
          </a:p>
        </p:txBody>
      </p:sp>
      <p:sp>
        <p:nvSpPr>
          <p:cNvPr id="465923" name="Rectangle 3"/>
          <p:cNvSpPr>
            <a:spLocks noGrp="1" noChangeArrowheads="1"/>
          </p:cNvSpPr>
          <p:nvPr>
            <p:ph type="body" idx="1"/>
          </p:nvPr>
        </p:nvSpPr>
        <p:spPr>
          <a:xfrm>
            <a:off x="228600" y="1371600"/>
            <a:ext cx="8915400" cy="5181600"/>
          </a:xfrm>
        </p:spPr>
        <p:txBody>
          <a:bodyPr/>
          <a:lstStyle/>
          <a:p>
            <a:pPr eaLnBrk="1" hangingPunct="1"/>
            <a:r>
              <a:rPr lang="en-US">
                <a:latin typeface="Arial" charset="0"/>
                <a:ea typeface="ヒラギノ角ゴ Pro W3" charset="0"/>
                <a:cs typeface="ヒラギノ角ゴ Pro W3" charset="0"/>
              </a:rPr>
              <a:t>Find unusual activities or creative ways to present topics from your texts.</a:t>
            </a:r>
          </a:p>
          <a:p>
            <a:pPr eaLnBrk="1" hangingPunct="1"/>
            <a:r>
              <a:rPr lang="en-US">
                <a:latin typeface="Arial" charset="0"/>
                <a:ea typeface="ヒラギノ角ゴ Pro W3" charset="0"/>
                <a:cs typeface="ヒラギノ角ゴ Pro W3" charset="0"/>
              </a:rPr>
              <a:t>If it’s interesting for YOU, make it interesting  for your students.</a:t>
            </a:r>
          </a:p>
          <a:p>
            <a:pPr eaLnBrk="1" hangingPunct="1"/>
            <a:r>
              <a:rPr lang="en-US">
                <a:latin typeface="Arial" charset="0"/>
                <a:ea typeface="ヒラギノ角ゴ Pro W3" charset="0"/>
                <a:cs typeface="ヒラギノ角ゴ Pro W3" charset="0"/>
              </a:rPr>
              <a:t>EXAMPLE: “ The Vonce”. </a:t>
            </a:r>
          </a:p>
          <a:p>
            <a:pPr eaLnBrk="1" hangingPunct="1"/>
            <a:endParaRPr lang="en-US">
              <a:latin typeface="Arial" charset="0"/>
              <a:ea typeface="ヒラギノ角ゴ Pro W3" charset="0"/>
              <a:cs typeface="ヒラギノ角ゴ Pro W3" charset="0"/>
            </a:endParaRPr>
          </a:p>
        </p:txBody>
      </p:sp>
      <p:pic>
        <p:nvPicPr>
          <p:cNvPr id="465924"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24200" y="5562600"/>
            <a:ext cx="2133600" cy="8667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138244" name="Picture 2"/>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228600"/>
            <a:ext cx="8610600" cy="64008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6" name="Picture 5"/>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54769" y="5715000"/>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5924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65923">
                                            <p:txEl>
                                              <p:pRg st="0" end="0"/>
                                            </p:txEl>
                                          </p:spTgt>
                                        </p:tgtEl>
                                        <p:attrNameLst>
                                          <p:attrName>style.visibility</p:attrName>
                                        </p:attrNameLst>
                                      </p:cBhvr>
                                      <p:to>
                                        <p:strVal val="visible"/>
                                      </p:to>
                                    </p:set>
                                    <p:animEffect transition="in" filter="barn(outVertical)">
                                      <p:cBhvr>
                                        <p:cTn id="7" dur="500"/>
                                        <p:tgtEl>
                                          <p:spTgt spid="4659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65923">
                                            <p:txEl>
                                              <p:pRg st="1" end="1"/>
                                            </p:txEl>
                                          </p:spTgt>
                                        </p:tgtEl>
                                        <p:attrNameLst>
                                          <p:attrName>style.visibility</p:attrName>
                                        </p:attrNameLst>
                                      </p:cBhvr>
                                      <p:to>
                                        <p:strVal val="visible"/>
                                      </p:to>
                                    </p:set>
                                    <p:animEffect transition="in" filter="barn(outVertical)">
                                      <p:cBhvr>
                                        <p:cTn id="12" dur="500"/>
                                        <p:tgtEl>
                                          <p:spTgt spid="4659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465923">
                                            <p:txEl>
                                              <p:pRg st="2" end="2"/>
                                            </p:txEl>
                                          </p:spTgt>
                                        </p:tgtEl>
                                        <p:attrNameLst>
                                          <p:attrName>style.visibility</p:attrName>
                                        </p:attrNameLst>
                                      </p:cBhvr>
                                      <p:to>
                                        <p:strVal val="visible"/>
                                      </p:to>
                                    </p:set>
                                    <p:animEffect transition="in" filter="barn(outVertical)">
                                      <p:cBhvr>
                                        <p:cTn id="17" dur="500"/>
                                        <p:tgtEl>
                                          <p:spTgt spid="4659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4" presetClass="entr" presetSubtype="0" fill="hold" nodeType="clickEffect">
                                  <p:stCondLst>
                                    <p:cond delay="0"/>
                                  </p:stCondLst>
                                  <p:childTnLst>
                                    <p:set>
                                      <p:cBhvr>
                                        <p:cTn id="21" dur="1" fill="hold">
                                          <p:stCondLst>
                                            <p:cond delay="0"/>
                                          </p:stCondLst>
                                        </p:cTn>
                                        <p:tgtEl>
                                          <p:spTgt spid="465924"/>
                                        </p:tgtEl>
                                        <p:attrNameLst>
                                          <p:attrName>style.visibility</p:attrName>
                                        </p:attrNameLst>
                                      </p:cBhvr>
                                      <p:to>
                                        <p:strVal val="visible"/>
                                      </p:to>
                                    </p:set>
                                    <p:anim from="(-#ppt_w/2)" to="(#ppt_x)" calcmode="lin" valueType="num">
                                      <p:cBhvr>
                                        <p:cTn id="22" dur="600" fill="hold">
                                          <p:stCondLst>
                                            <p:cond delay="0"/>
                                          </p:stCondLst>
                                        </p:cTn>
                                        <p:tgtEl>
                                          <p:spTgt spid="465924"/>
                                        </p:tgtEl>
                                        <p:attrNameLst>
                                          <p:attrName>ppt_x</p:attrName>
                                        </p:attrNameLst>
                                      </p:cBhvr>
                                    </p:anim>
                                    <p:anim from="0" to="-1.0" calcmode="lin" valueType="num">
                                      <p:cBhvr>
                                        <p:cTn id="23" dur="200" decel="50000" autoRev="1" fill="hold">
                                          <p:stCondLst>
                                            <p:cond delay="600"/>
                                          </p:stCondLst>
                                        </p:cTn>
                                        <p:tgtEl>
                                          <p:spTgt spid="465924"/>
                                        </p:tgtEl>
                                        <p:attrNameLst>
                                          <p:attrName>xshear</p:attrName>
                                        </p:attrNameLst>
                                      </p:cBhvr>
                                    </p:anim>
                                    <p:animScale>
                                      <p:cBhvr>
                                        <p:cTn id="24" dur="200" decel="100000" autoRev="1" fill="hold">
                                          <p:stCondLst>
                                            <p:cond delay="600"/>
                                          </p:stCondLst>
                                        </p:cTn>
                                        <p:tgtEl>
                                          <p:spTgt spid="465924"/>
                                        </p:tgtEl>
                                      </p:cBhvr>
                                      <p:from x="100000" y="100000"/>
                                      <p:to x="80000" y="100000"/>
                                    </p:animScale>
                                    <p:anim by="(#ppt_h/3+#ppt_w*0.1)" calcmode="lin" valueType="num">
                                      <p:cBhvr additive="sum">
                                        <p:cTn id="25" dur="200" decel="100000" autoRev="1" fill="hold">
                                          <p:stCondLst>
                                            <p:cond delay="600"/>
                                          </p:stCondLst>
                                        </p:cTn>
                                        <p:tgtEl>
                                          <p:spTgt spid="465924"/>
                                        </p:tgtEl>
                                        <p:attrNameLst>
                                          <p:attrName>ppt_x</p:attrName>
                                        </p:attrNameLst>
                                      </p:cBhvr>
                                    </p:anim>
                                  </p:childTnLst>
                                  <p:subTnLst>
                                    <p:audio>
                                      <p:cMediaNode>
                                        <p:cTn display="0" masterRel="sameClick">
                                          <p:stCondLst>
                                            <p:cond evt="begin" delay="0">
                                              <p:tn val="20"/>
                                            </p:cond>
                                          </p:stCondLst>
                                          <p:endCondLst>
                                            <p:cond evt="onStopAudio" delay="0">
                                              <p:tgtEl>
                                                <p:sldTgt/>
                                              </p:tgtEl>
                                            </p:cond>
                                          </p:endCondLst>
                                        </p:cTn>
                                        <p:tgtEl>
                                          <p:sndTgt r:embed="rId3" name="Screeching Brake"/>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923" grpId="0" build="p" autoUpdateAnimBg="0"/>
    </p:bld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0290" name="Title 1"/>
          <p:cNvSpPr>
            <a:spLocks noGrp="1"/>
          </p:cNvSpPr>
          <p:nvPr>
            <p:ph type="title"/>
          </p:nvPr>
        </p:nvSpPr>
        <p:spPr>
          <a:xfrm>
            <a:off x="685800" y="9525"/>
            <a:ext cx="7772400" cy="990600"/>
          </a:xfrm>
          <a:solidFill>
            <a:srgbClr val="FFFF00"/>
          </a:solidFill>
        </p:spPr>
        <p:txBody>
          <a:bodyPr/>
          <a:lstStyle/>
          <a:p>
            <a:pPr algn="l"/>
            <a:r>
              <a:rPr lang="en-US">
                <a:latin typeface="Arial" charset="0"/>
                <a:ea typeface="ヒラギノ角ゴ Pro W3" charset="0"/>
                <a:cs typeface="ヒラギノ角ゴ Pro W3" charset="0"/>
              </a:rPr>
              <a:t> UNO Grade 6: “Adaptations”</a:t>
            </a:r>
          </a:p>
        </p:txBody>
      </p:sp>
      <p:sp>
        <p:nvSpPr>
          <p:cNvPr id="140291" name="Text Placeholder 2"/>
          <p:cNvSpPr>
            <a:spLocks noGrp="1"/>
          </p:cNvSpPr>
          <p:nvPr>
            <p:ph type="body" sz="half" idx="1"/>
          </p:nvPr>
        </p:nvSpPr>
        <p:spPr>
          <a:xfrm>
            <a:off x="685800" y="1981200"/>
            <a:ext cx="7772400" cy="4114800"/>
          </a:xfrm>
        </p:spPr>
        <p:txBody>
          <a:bodyPr/>
          <a:lstStyle/>
          <a:p>
            <a:endParaRPr lang="en-US">
              <a:latin typeface="Arial" charset="0"/>
              <a:ea typeface="ヒラギノ角ゴ Pro W3" charset="0"/>
              <a:cs typeface="ヒラギノ角ゴ Pro W3" charset="0"/>
            </a:endParaRPr>
          </a:p>
        </p:txBody>
      </p:sp>
      <p:sp>
        <p:nvSpPr>
          <p:cNvPr id="140292" name="Content Placeholder 3"/>
          <p:cNvSpPr>
            <a:spLocks noGrp="1"/>
          </p:cNvSpPr>
          <p:nvPr>
            <p:ph sz="half" idx="2"/>
          </p:nvPr>
        </p:nvSpPr>
        <p:spPr/>
        <p:txBody>
          <a:bodyPr/>
          <a:lstStyle/>
          <a:p>
            <a:endParaRPr lang="en-US" dirty="0">
              <a:latin typeface="Arial" charset="0"/>
              <a:ea typeface="ヒラギノ角ゴ Pro W3" charset="0"/>
              <a:cs typeface="ヒラギノ角ゴ Pro W3" charset="0"/>
            </a:endParaRPr>
          </a:p>
        </p:txBody>
      </p:sp>
      <p:graphicFrame>
        <p:nvGraphicFramePr>
          <p:cNvPr id="140293" name="Object 4"/>
          <p:cNvGraphicFramePr>
            <a:graphicFrameLocks noChangeAspect="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277396634"/>
              </p:ext>
            </p:extLst>
          </p:nvPr>
        </p:nvGraphicFramePr>
        <p:xfrm>
          <a:off x="1752600" y="1066800"/>
          <a:ext cx="4876800" cy="5780314"/>
        </p:xfrm>
        <a:graphic>
          <a:graphicData uri="http://schemas.openxmlformats.org/presentationml/2006/ole">
            <p:oleObj spid="_x0000_s141560" name="Document" r:id="rId3" imgW="5702090" imgH="9715142" progId="Word.Document.12">
              <p:embed/>
            </p:oleObj>
          </a:graphicData>
        </a:graphic>
      </p:graphicFrame>
      <p:pic>
        <p:nvPicPr>
          <p:cNvPr id="7" name="Picture 6"/>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846445"/>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65718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838200"/>
          </a:xfrm>
        </p:spPr>
        <p:txBody>
          <a:bodyPr/>
          <a:lstStyle/>
          <a:p>
            <a:r>
              <a:rPr lang="en-US" b="1" i="1" dirty="0" smtClean="0">
                <a:solidFill>
                  <a:schemeClr val="tx1"/>
                </a:solidFill>
              </a:rPr>
              <a:t>SISTEMA</a:t>
            </a:r>
            <a:r>
              <a:rPr lang="en-US" b="1" i="1" dirty="0" smtClean="0"/>
              <a:t> </a:t>
            </a:r>
            <a:r>
              <a:rPr lang="en-US" b="1" i="1" dirty="0" smtClean="0">
                <a:solidFill>
                  <a:srgbClr val="FF0000"/>
                </a:solidFill>
              </a:rPr>
              <a:t>UNO</a:t>
            </a:r>
            <a:endParaRPr lang="en-US" b="1" dirty="0"/>
          </a:p>
        </p:txBody>
      </p:sp>
      <p:sp>
        <p:nvSpPr>
          <p:cNvPr id="3" name="Content Placeholder 2"/>
          <p:cNvSpPr>
            <a:spLocks noGrp="1"/>
          </p:cNvSpPr>
          <p:nvPr>
            <p:ph idx="1"/>
          </p:nvPr>
        </p:nvSpPr>
        <p:spPr>
          <a:xfrm>
            <a:off x="685800" y="1981200"/>
            <a:ext cx="7772400" cy="4648200"/>
          </a:xfrm>
          <a:solidFill>
            <a:srgbClr val="FFFF00"/>
          </a:solidFill>
        </p:spPr>
        <p:txBody>
          <a:bodyPr/>
          <a:lstStyle/>
          <a:p>
            <a:r>
              <a:rPr lang="en-US" dirty="0" smtClean="0"/>
              <a:t>BE = The English program</a:t>
            </a:r>
          </a:p>
          <a:p>
            <a:pPr marL="0" indent="0">
              <a:buNone/>
            </a:pPr>
            <a:r>
              <a:rPr lang="en-US" dirty="0"/>
              <a:t>	</a:t>
            </a:r>
            <a:r>
              <a:rPr lang="en-US" dirty="0" smtClean="0"/>
              <a:t>    </a:t>
            </a:r>
            <a:r>
              <a:rPr lang="en-US" b="1" dirty="0" smtClean="0">
                <a:solidFill>
                  <a:srgbClr val="FF0000"/>
                </a:solidFill>
              </a:rPr>
              <a:t>Bilingual</a:t>
            </a:r>
            <a:r>
              <a:rPr lang="en-US" dirty="0" smtClean="0"/>
              <a:t>…..</a:t>
            </a:r>
            <a:r>
              <a:rPr lang="en-US" dirty="0" err="1" smtClean="0"/>
              <a:t>habilidades</a:t>
            </a:r>
            <a:r>
              <a:rPr lang="en-US" dirty="0" smtClean="0"/>
              <a:t> en </a:t>
            </a:r>
            <a:r>
              <a:rPr lang="en-US" dirty="0" err="1" smtClean="0"/>
              <a:t>inglés</a:t>
            </a:r>
            <a:endParaRPr lang="en-US" dirty="0" smtClean="0"/>
          </a:p>
          <a:p>
            <a:pPr marL="0" indent="0">
              <a:buNone/>
            </a:pPr>
            <a:r>
              <a:rPr lang="en-US" dirty="0"/>
              <a:t>	</a:t>
            </a:r>
            <a:r>
              <a:rPr lang="en-US" dirty="0" smtClean="0"/>
              <a:t>    </a:t>
            </a:r>
            <a:r>
              <a:rPr lang="en-US" b="1" dirty="0" smtClean="0">
                <a:solidFill>
                  <a:srgbClr val="FF0000"/>
                </a:solidFill>
              </a:rPr>
              <a:t>Bicultural</a:t>
            </a:r>
            <a:r>
              <a:rPr lang="en-US" dirty="0" smtClean="0"/>
              <a:t>…. y </a:t>
            </a:r>
            <a:r>
              <a:rPr lang="en-US" dirty="0" err="1" smtClean="0"/>
              <a:t>materias</a:t>
            </a:r>
            <a:r>
              <a:rPr lang="en-US" dirty="0" smtClean="0"/>
              <a:t> en </a:t>
            </a:r>
            <a:r>
              <a:rPr lang="en-US" dirty="0" err="1" smtClean="0"/>
              <a:t>inglés</a:t>
            </a:r>
            <a:endParaRPr lang="en-US" dirty="0"/>
          </a:p>
          <a:p>
            <a:r>
              <a:rPr lang="en-US" dirty="0" smtClean="0"/>
              <a:t>SE = The Spanish program</a:t>
            </a:r>
          </a:p>
          <a:p>
            <a:pPr marL="0" indent="0">
              <a:buNone/>
            </a:pPr>
            <a:r>
              <a:rPr lang="en-US" dirty="0" smtClean="0"/>
              <a:t>	    </a:t>
            </a:r>
            <a:r>
              <a:rPr lang="en-US" dirty="0" err="1" smtClean="0"/>
              <a:t>Materias</a:t>
            </a:r>
            <a:r>
              <a:rPr lang="en-US" dirty="0" smtClean="0"/>
              <a:t> en </a:t>
            </a:r>
            <a:r>
              <a:rPr lang="en-US" dirty="0" err="1" smtClean="0"/>
              <a:t>español</a:t>
            </a:r>
            <a:endParaRPr lang="en-US" dirty="0" smtClean="0"/>
          </a:p>
          <a:p>
            <a:pPr marL="0" indent="0">
              <a:buNone/>
            </a:pPr>
            <a:r>
              <a:rPr lang="en-US" dirty="0"/>
              <a:t>	</a:t>
            </a:r>
            <a:r>
              <a:rPr lang="en-US" dirty="0" smtClean="0"/>
              <a:t>    MAPCO</a:t>
            </a:r>
          </a:p>
          <a:p>
            <a:pPr marL="0" indent="0">
              <a:buNone/>
            </a:pPr>
            <a:r>
              <a:rPr lang="en-US" dirty="0"/>
              <a:t>	</a:t>
            </a:r>
            <a:r>
              <a:rPr lang="en-US" dirty="0" smtClean="0"/>
              <a:t>    </a:t>
            </a:r>
            <a:r>
              <a:rPr lang="en-US" dirty="0" err="1" smtClean="0"/>
              <a:t>Competencias</a:t>
            </a:r>
            <a:endParaRPr lang="en-US" dirty="0" smtClean="0"/>
          </a:p>
          <a:p>
            <a:r>
              <a:rPr lang="en-US" dirty="0" err="1" smtClean="0"/>
              <a:t>Sistema</a:t>
            </a:r>
            <a:r>
              <a:rPr lang="en-US" dirty="0" smtClean="0"/>
              <a:t> Digital				</a:t>
            </a:r>
          </a:p>
        </p:txBody>
      </p:sp>
      <p:pic>
        <p:nvPicPr>
          <p:cNvPr id="4" name="Picture 3"/>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96200" y="5638800"/>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4619165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171011" name="Rectangle 3"/>
          <p:cNvSpPr>
            <a:spLocks noGrp="1" noChangeArrowheads="1"/>
          </p:cNvSpPr>
          <p:nvPr>
            <p:ph type="body" idx="1"/>
          </p:nvPr>
        </p:nvSpPr>
        <p:spPr>
          <a:xfrm>
            <a:off x="214208" y="1676400"/>
            <a:ext cx="8736622" cy="4953000"/>
          </a:xfrm>
          <a:solidFill>
            <a:srgbClr val="FFFF00"/>
          </a:solidFill>
        </p:spPr>
        <p:txBody>
          <a:bodyPr>
            <a:normAutofit lnSpcReduction="10000"/>
          </a:bodyPr>
          <a:lstStyle/>
          <a:p>
            <a:pPr>
              <a:lnSpc>
                <a:spcPct val="90000"/>
              </a:lnSpc>
              <a:buFontTx/>
              <a:buNone/>
            </a:pPr>
            <a:endParaRPr kumimoji="1" lang="es-ES" sz="2800" dirty="0"/>
          </a:p>
          <a:p>
            <a:pPr>
              <a:lnSpc>
                <a:spcPct val="90000"/>
              </a:lnSpc>
            </a:pPr>
            <a:r>
              <a:rPr kumimoji="1" lang="es-ES" dirty="0" smtClean="0"/>
              <a:t>Valora </a:t>
            </a:r>
            <a:r>
              <a:rPr kumimoji="1" lang="es-ES" dirty="0"/>
              <a:t>el error</a:t>
            </a:r>
          </a:p>
          <a:p>
            <a:pPr>
              <a:lnSpc>
                <a:spcPct val="90000"/>
              </a:lnSpc>
            </a:pPr>
            <a:r>
              <a:rPr kumimoji="1" lang="es-ES" dirty="0" smtClean="0"/>
              <a:t>Tolera </a:t>
            </a:r>
            <a:r>
              <a:rPr kumimoji="1" lang="es-ES" dirty="0"/>
              <a:t>la incertidumbre y los fracasos</a:t>
            </a:r>
          </a:p>
          <a:p>
            <a:pPr>
              <a:lnSpc>
                <a:spcPct val="90000"/>
              </a:lnSpc>
            </a:pPr>
            <a:r>
              <a:rPr kumimoji="1" lang="es-ES" dirty="0" smtClean="0"/>
              <a:t>Sé </a:t>
            </a:r>
            <a:r>
              <a:rPr kumimoji="1" lang="es-ES" dirty="0"/>
              <a:t>modelo de un comportamiento estratégico</a:t>
            </a:r>
          </a:p>
          <a:p>
            <a:pPr>
              <a:lnSpc>
                <a:spcPct val="90000"/>
              </a:lnSpc>
            </a:pPr>
            <a:r>
              <a:rPr kumimoji="1" lang="es-ES" dirty="0" smtClean="0"/>
              <a:t>Ten </a:t>
            </a:r>
            <a:r>
              <a:rPr kumimoji="1" lang="es-ES" dirty="0"/>
              <a:t>como metas las competencias y no sólo los contenidos</a:t>
            </a:r>
          </a:p>
          <a:p>
            <a:pPr>
              <a:lnSpc>
                <a:spcPct val="90000"/>
              </a:lnSpc>
            </a:pPr>
            <a:r>
              <a:rPr kumimoji="1" lang="es-ES" dirty="0" smtClean="0"/>
              <a:t>Cuida tanto </a:t>
            </a:r>
            <a:r>
              <a:rPr kumimoji="1" lang="es-ES" dirty="0"/>
              <a:t>el progreso intelectual como el  bienestar emocional de </a:t>
            </a:r>
            <a:r>
              <a:rPr kumimoji="1" lang="es-ES" dirty="0" smtClean="0"/>
              <a:t>tus </a:t>
            </a:r>
            <a:r>
              <a:rPr kumimoji="1" lang="es-ES" dirty="0"/>
              <a:t>alumnos</a:t>
            </a:r>
          </a:p>
          <a:p>
            <a:pPr>
              <a:lnSpc>
                <a:spcPct val="90000"/>
              </a:lnSpc>
            </a:pPr>
            <a:r>
              <a:rPr kumimoji="1" lang="es-ES_tradnl" dirty="0" smtClean="0"/>
              <a:t>Inteligencia emocional </a:t>
            </a:r>
          </a:p>
          <a:p>
            <a:pPr>
              <a:lnSpc>
                <a:spcPct val="90000"/>
              </a:lnSpc>
            </a:pPr>
            <a:r>
              <a:rPr kumimoji="1" lang="es-ES_tradnl" dirty="0" smtClean="0"/>
              <a:t>Motivación</a:t>
            </a:r>
            <a:endParaRPr kumimoji="1" lang="es-ES_tradnl" dirty="0"/>
          </a:p>
        </p:txBody>
      </p:sp>
      <p:sp>
        <p:nvSpPr>
          <p:cNvPr id="171012" name="WordArt 4"/>
          <p:cNvSpPr>
            <a:spLocks noChangeArrowheads="1" noChangeShapeType="1" noTextEdit="1"/>
          </p:cNvSpPr>
          <p:nvPr/>
        </p:nvSpPr>
        <p:spPr bwMode="auto">
          <a:xfrm>
            <a:off x="0" y="168294"/>
            <a:ext cx="8950830" cy="1776394"/>
          </a:xfrm>
          <a:prstGeom prst="rect">
            <a:avLst/>
          </a:prstGeom>
          <a:solidFill>
            <a:srgbClr val="CCFFCC"/>
          </a:solidFill>
        </p:spPr>
        <p:txBody>
          <a:bodyPr wrap="none" fromWordArt="1">
            <a:prstTxWarp prst="textPlain">
              <a:avLst>
                <a:gd name="adj" fmla="val 49213"/>
              </a:avLst>
            </a:prstTxWarp>
          </a:bodyPr>
          <a:lstStyle/>
          <a:p>
            <a:pPr algn="ctr"/>
            <a:r>
              <a:rPr lang="en-US" sz="3600" b="1" kern="10" dirty="0">
                <a:ln w="12700">
                  <a:solidFill>
                    <a:srgbClr val="00008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a:ea typeface="Arial"/>
                <a:cs typeface="Arial"/>
              </a:rPr>
              <a:t>¿</a:t>
            </a:r>
            <a:r>
              <a:rPr lang="en-US" sz="3600" b="1" kern="10" dirty="0" err="1" smtClean="0">
                <a:ln w="12700">
                  <a:solidFill>
                    <a:srgbClr val="00008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a:ea typeface="Arial"/>
                <a:cs typeface="Arial"/>
              </a:rPr>
              <a:t>Qué</a:t>
            </a:r>
            <a:r>
              <a:rPr lang="en-US" sz="3600" b="1" kern="10" dirty="0" smtClean="0">
                <a:ln w="12700">
                  <a:solidFill>
                    <a:srgbClr val="00008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a:ea typeface="Arial"/>
                <a:cs typeface="Arial"/>
              </a:rPr>
              <a:t> </a:t>
            </a:r>
            <a:r>
              <a:rPr lang="en-US" sz="3600" b="1" kern="10" dirty="0" err="1" smtClean="0">
                <a:ln w="12700">
                  <a:solidFill>
                    <a:srgbClr val="00008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a:ea typeface="Arial"/>
                <a:cs typeface="Arial"/>
              </a:rPr>
              <a:t>necesitas</a:t>
            </a:r>
            <a:r>
              <a:rPr lang="en-US" sz="3600" b="1" kern="10" dirty="0" smtClean="0">
                <a:ln w="12700">
                  <a:solidFill>
                    <a:srgbClr val="00008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a:ea typeface="Arial"/>
                <a:cs typeface="Arial"/>
              </a:rPr>
              <a:t>? </a:t>
            </a:r>
            <a:endParaRPr lang="en-US" sz="3600" b="1" kern="10" dirty="0">
              <a:ln w="12700">
                <a:solidFill>
                  <a:srgbClr val="000080"/>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a:ea typeface="Arial"/>
              <a:cs typeface="Arial"/>
            </a:endParaRPr>
          </a:p>
        </p:txBody>
      </p:sp>
      <p:pic>
        <p:nvPicPr>
          <p:cNvPr id="4" name="Picture 3"/>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91400" y="5410200"/>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728126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B0FFA4"/>
        </a:solidFill>
        <a:effectLst/>
      </p:bgPr>
    </p:bg>
    <p:spTree>
      <p:nvGrpSpPr>
        <p:cNvPr id="1" name=""/>
        <p:cNvGrpSpPr/>
        <p:nvPr/>
      </p:nvGrpSpPr>
      <p:grpSpPr>
        <a:xfrm>
          <a:off x="0" y="0"/>
          <a:ext cx="0" cy="0"/>
          <a:chOff x="0" y="0"/>
          <a:chExt cx="0" cy="0"/>
        </a:xfrm>
      </p:grpSpPr>
      <p:sp>
        <p:nvSpPr>
          <p:cNvPr id="189442" name="Rectangle 2"/>
          <p:cNvSpPr>
            <a:spLocks noChangeArrowheads="1"/>
          </p:cNvSpPr>
          <p:nvPr/>
        </p:nvSpPr>
        <p:spPr bwMode="auto">
          <a:xfrm>
            <a:off x="2784475" y="1851025"/>
            <a:ext cx="184150" cy="4572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none">
            <a:spAutoFit/>
          </a:bodyPr>
          <a:lstStyle/>
          <a:p>
            <a:endParaRPr lang="en-US"/>
          </a:p>
        </p:txBody>
      </p:sp>
      <p:graphicFrame>
        <p:nvGraphicFramePr>
          <p:cNvPr id="189443" name="Object 3"/>
          <p:cNvGraphicFramePr>
            <a:graphicFrameLocks noChangeAspect="1"/>
          </p:cNvGraphicFramePr>
          <p:nvPr/>
        </p:nvGraphicFramePr>
        <p:xfrm>
          <a:off x="2590800" y="0"/>
          <a:ext cx="3886200" cy="5943600"/>
        </p:xfrm>
        <a:graphic>
          <a:graphicData uri="http://schemas.openxmlformats.org/presentationml/2006/ole">
            <p:oleObj spid="_x0000_s408745" name="Document" r:id="rId3" imgW="2857500" imgH="4127500" progId="Word.Document.8">
              <p:embed/>
            </p:oleObj>
          </a:graphicData>
        </a:graphic>
      </p:graphicFrame>
      <p:sp>
        <p:nvSpPr>
          <p:cNvPr id="189444" name="Rectangle 4"/>
          <p:cNvSpPr>
            <a:spLocks noChangeArrowheads="1"/>
          </p:cNvSpPr>
          <p:nvPr/>
        </p:nvSpPr>
        <p:spPr bwMode="auto">
          <a:xfrm>
            <a:off x="0" y="6127750"/>
            <a:ext cx="9947275" cy="457200"/>
          </a:xfrm>
          <a:prstGeom prst="rect">
            <a:avLst/>
          </a:prstGeom>
          <a:solidFill>
            <a:srgbClr val="99CCFF"/>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wrap="square">
            <a:spAutoFit/>
          </a:bodyPr>
          <a:lstStyle/>
          <a:p>
            <a:r>
              <a:rPr lang="en-US" b="1" dirty="0"/>
              <a:t>          </a:t>
            </a:r>
            <a:r>
              <a:rPr lang="en-US" sz="2400" b="1" dirty="0" smtClean="0"/>
              <a:t>DANIEL </a:t>
            </a:r>
            <a:r>
              <a:rPr lang="en-US" sz="2400" b="1" dirty="0"/>
              <a:t>GOLEMAN      </a:t>
            </a:r>
            <a:r>
              <a:rPr lang="ja-JP" altLang="en-US" sz="2400" b="1" dirty="0" smtClean="0"/>
              <a:t>“</a:t>
            </a:r>
            <a:r>
              <a:rPr lang="en-US" altLang="ja-JP" sz="2400" b="1" dirty="0" smtClean="0"/>
              <a:t>EQ”    </a:t>
            </a:r>
            <a:r>
              <a:rPr lang="en-US" sz="2400" b="1" dirty="0" smtClean="0"/>
              <a:t>Emotional Intelligence</a:t>
            </a:r>
            <a:endParaRPr lang="en-US" sz="2400" b="1" dirty="0"/>
          </a:p>
        </p:txBody>
      </p:sp>
      <p:pic>
        <p:nvPicPr>
          <p:cNvPr id="5" name="Picture 4"/>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96200" y="4419600"/>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7631507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ADC9FF"/>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8600" y="229492"/>
            <a:ext cx="8686800" cy="1285158"/>
          </a:xfrm>
          <a:solidFill>
            <a:schemeClr val="bg1"/>
          </a:solidFill>
        </p:spPr>
        <p:txBody>
          <a:bodyPr/>
          <a:lstStyle/>
          <a:p>
            <a:endParaRPr kumimoji="1" lang="en-US" b="1" dirty="0"/>
          </a:p>
        </p:txBody>
      </p:sp>
      <p:sp>
        <p:nvSpPr>
          <p:cNvPr id="52227" name="Rectangle 3"/>
          <p:cNvSpPr>
            <a:spLocks noGrp="1" noChangeArrowheads="1"/>
          </p:cNvSpPr>
          <p:nvPr>
            <p:ph type="body" idx="1"/>
          </p:nvPr>
        </p:nvSpPr>
        <p:spPr>
          <a:xfrm>
            <a:off x="381000" y="2209800"/>
            <a:ext cx="8305800" cy="4267200"/>
          </a:xfrm>
          <a:solidFill>
            <a:srgbClr val="FFFF00"/>
          </a:solidFill>
        </p:spPr>
        <p:txBody>
          <a:bodyPr>
            <a:normAutofit fontScale="92500" lnSpcReduction="10000"/>
          </a:bodyPr>
          <a:lstStyle/>
          <a:p>
            <a:pPr>
              <a:buFontTx/>
              <a:buNone/>
            </a:pPr>
            <a:r>
              <a:rPr kumimoji="1" lang="en-US" dirty="0" smtClean="0"/>
              <a:t>		   1994 </a:t>
            </a:r>
            <a:r>
              <a:rPr kumimoji="1" lang="en-US" dirty="0"/>
              <a:t>Daniel </a:t>
            </a:r>
            <a:r>
              <a:rPr kumimoji="1" lang="en-US" dirty="0" err="1"/>
              <a:t>Goleman</a:t>
            </a:r>
            <a:r>
              <a:rPr kumimoji="1" lang="ja-JP" altLang="en-US" dirty="0"/>
              <a:t>’</a:t>
            </a:r>
            <a:r>
              <a:rPr kumimoji="1" lang="en-US" dirty="0"/>
              <a:t>s book: </a:t>
            </a:r>
            <a:r>
              <a:rPr kumimoji="1" lang="ja-JP" altLang="en-US" dirty="0"/>
              <a:t>“</a:t>
            </a:r>
            <a:r>
              <a:rPr kumimoji="1" lang="en-US" dirty="0"/>
              <a:t>E.Q.</a:t>
            </a:r>
            <a:r>
              <a:rPr kumimoji="1" lang="ja-JP" altLang="en-US" dirty="0"/>
              <a:t>”</a:t>
            </a:r>
            <a:endParaRPr kumimoji="1" lang="en-US" dirty="0"/>
          </a:p>
          <a:p>
            <a:pPr>
              <a:buFontTx/>
              <a:buNone/>
            </a:pPr>
            <a:endParaRPr kumimoji="1" lang="en-US" dirty="0"/>
          </a:p>
          <a:p>
            <a:pPr>
              <a:buFontTx/>
              <a:buNone/>
            </a:pPr>
            <a:r>
              <a:rPr kumimoji="1" lang="en-US" dirty="0" smtClean="0"/>
              <a:t>	If </a:t>
            </a:r>
            <a:r>
              <a:rPr kumimoji="1" lang="en-US" dirty="0"/>
              <a:t>we do not have emotional intelligence, we</a:t>
            </a:r>
          </a:p>
          <a:p>
            <a:pPr>
              <a:buFontTx/>
              <a:buNone/>
            </a:pPr>
            <a:r>
              <a:rPr kumimoji="1" lang="en-US" dirty="0" smtClean="0"/>
              <a:t>	cannot </a:t>
            </a:r>
            <a:r>
              <a:rPr kumimoji="1" lang="en-US" dirty="0"/>
              <a:t>utilize our multiple intelligences well.</a:t>
            </a:r>
          </a:p>
          <a:p>
            <a:pPr>
              <a:buFontTx/>
              <a:buNone/>
            </a:pPr>
            <a:r>
              <a:rPr kumimoji="1" lang="en-US" b="1" dirty="0"/>
              <a:t>     </a:t>
            </a:r>
            <a:r>
              <a:rPr kumimoji="1" lang="en-US" b="1" dirty="0" smtClean="0"/>
              <a:t>       It </a:t>
            </a:r>
            <a:r>
              <a:rPr kumimoji="1" lang="en-US" b="1" u="sng" dirty="0"/>
              <a:t>is</a:t>
            </a:r>
            <a:r>
              <a:rPr kumimoji="1" lang="en-US" b="1" dirty="0"/>
              <a:t> possible to improve our E.Q</a:t>
            </a:r>
            <a:r>
              <a:rPr kumimoji="1" lang="en-US" b="1" dirty="0" smtClean="0"/>
              <a:t>. </a:t>
            </a:r>
            <a:endParaRPr kumimoji="1" lang="en-US" b="1" dirty="0"/>
          </a:p>
          <a:p>
            <a:pPr>
              <a:buFontTx/>
              <a:buNone/>
            </a:pPr>
            <a:endParaRPr kumimoji="1" lang="en-US" b="1" dirty="0"/>
          </a:p>
          <a:p>
            <a:pPr>
              <a:buFontTx/>
              <a:buNone/>
            </a:pPr>
            <a:r>
              <a:rPr kumimoji="1" lang="en-US" dirty="0"/>
              <a:t> </a:t>
            </a:r>
            <a:r>
              <a:rPr kumimoji="1" lang="en-US" dirty="0" smtClean="0"/>
              <a:t>EMOTIONAL </a:t>
            </a:r>
            <a:r>
              <a:rPr kumimoji="1" lang="en-US" dirty="0"/>
              <a:t>INTELLIGENCE IS IN THE </a:t>
            </a:r>
          </a:p>
          <a:p>
            <a:pPr>
              <a:buFontTx/>
              <a:buNone/>
            </a:pPr>
            <a:r>
              <a:rPr kumimoji="1" lang="en-US" b="1" dirty="0"/>
              <a:t> </a:t>
            </a:r>
            <a:r>
              <a:rPr kumimoji="1" lang="en-US" b="1" u="sng" dirty="0" smtClean="0"/>
              <a:t>AFFECTIVE </a:t>
            </a:r>
            <a:r>
              <a:rPr kumimoji="1" lang="en-US" b="1" u="sng" dirty="0"/>
              <a:t>DOMAIN</a:t>
            </a:r>
            <a:r>
              <a:rPr kumimoji="1" lang="en-US" dirty="0"/>
              <a:t> OF THE BRAIN.</a:t>
            </a:r>
          </a:p>
          <a:p>
            <a:endParaRPr kumimoji="1" lang="en-US" sz="2000" dirty="0"/>
          </a:p>
        </p:txBody>
      </p:sp>
      <p:sp>
        <p:nvSpPr>
          <p:cNvPr id="52228" name="WordArt 4"/>
          <p:cNvSpPr>
            <a:spLocks noChangeArrowheads="1" noChangeShapeType="1" noTextEdit="1"/>
          </p:cNvSpPr>
          <p:nvPr/>
        </p:nvSpPr>
        <p:spPr bwMode="auto">
          <a:xfrm>
            <a:off x="381000" y="229492"/>
            <a:ext cx="8382000" cy="1147463"/>
          </a:xfrm>
          <a:prstGeom prst="rect">
            <a:avLst/>
          </a:prstGeom>
          <a:solidFill>
            <a:srgbClr val="FFFF00"/>
          </a:solidFill>
        </p:spPr>
        <p:txBody>
          <a:bodyPr wrap="none" fromWordArt="1">
            <a:prstTxWarp prst="textWave1">
              <a:avLst>
                <a:gd name="adj1" fmla="val 13005"/>
                <a:gd name="adj2" fmla="val 183"/>
              </a:avLst>
            </a:prstTxWarp>
          </a:bodyPr>
          <a:lstStyle/>
          <a:p>
            <a:pPr algn="ctr"/>
            <a:r>
              <a:rPr lang="en-US" sz="4000" b="1" kern="10" dirty="0">
                <a:gradFill rotWithShape="0">
                  <a:gsLst>
                    <a:gs pos="0">
                      <a:srgbClr val="9999FF"/>
                    </a:gs>
                    <a:gs pos="100000">
                      <a:srgbClr val="009999"/>
                    </a:gs>
                  </a:gsLst>
                  <a:lin ang="5400000" scaled="1"/>
                </a:gradFill>
                <a:effectLst>
                  <a:outerShdw blurRad="63500" dist="53882" dir="2700000" algn="ctr" rotWithShape="0">
                    <a:srgbClr val="C0C0C0"/>
                  </a:outerShdw>
                </a:effectLst>
                <a:latin typeface="Times New Roman"/>
                <a:ea typeface="Times New Roman"/>
                <a:cs typeface="Times New Roman"/>
              </a:rPr>
              <a:t>EMOTIONAL INTELLIGENCE</a:t>
            </a:r>
          </a:p>
        </p:txBody>
      </p:sp>
      <p:pic>
        <p:nvPicPr>
          <p:cNvPr id="5" name="Picture 4"/>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905569" y="5638800"/>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586494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fade">
                                      <p:cBhvr>
                                        <p:cTn id="7" dur="770" decel="100000"/>
                                        <p:tgtEl>
                                          <p:spTgt spid="52228"/>
                                        </p:tgtEl>
                                      </p:cBhvr>
                                    </p:animEffect>
                                    <p:animScale>
                                      <p:cBhvr>
                                        <p:cTn id="8" dur="770" decel="100000"/>
                                        <p:tgtEl>
                                          <p:spTgt spid="52228"/>
                                        </p:tgtEl>
                                      </p:cBhvr>
                                      <p:from x="10000" y="10000"/>
                                      <p:to x="200000" y="450000"/>
                                    </p:animScale>
                                    <p:animScale>
                                      <p:cBhvr>
                                        <p:cTn id="9" dur="1230" accel="100000" fill="hold">
                                          <p:stCondLst>
                                            <p:cond delay="770"/>
                                          </p:stCondLst>
                                        </p:cTn>
                                        <p:tgtEl>
                                          <p:spTgt spid="52228"/>
                                        </p:tgtEl>
                                      </p:cBhvr>
                                      <p:from x="200000" y="450000"/>
                                      <p:to x="100000" y="100000"/>
                                    </p:animScale>
                                    <p:set>
                                      <p:cBhvr>
                                        <p:cTn id="10" dur="770" fill="hold"/>
                                        <p:tgtEl>
                                          <p:spTgt spid="52228"/>
                                        </p:tgtEl>
                                        <p:attrNameLst>
                                          <p:attrName>ppt_x</p:attrName>
                                        </p:attrNameLst>
                                      </p:cBhvr>
                                      <p:to>
                                        <p:strVal val="(0.5)"/>
                                      </p:to>
                                    </p:set>
                                    <p:anim from="(0.5)" to="(#ppt_x)" calcmode="lin" valueType="num">
                                      <p:cBhvr>
                                        <p:cTn id="11" dur="1230" accel="100000" fill="hold">
                                          <p:stCondLst>
                                            <p:cond delay="770"/>
                                          </p:stCondLst>
                                        </p:cTn>
                                        <p:tgtEl>
                                          <p:spTgt spid="52228"/>
                                        </p:tgtEl>
                                        <p:attrNameLst>
                                          <p:attrName>ppt_x</p:attrName>
                                        </p:attrNameLst>
                                      </p:cBhvr>
                                    </p:anim>
                                    <p:set>
                                      <p:cBhvr>
                                        <p:cTn id="12" dur="770" fill="hold"/>
                                        <p:tgtEl>
                                          <p:spTgt spid="52228"/>
                                        </p:tgtEl>
                                        <p:attrNameLst>
                                          <p:attrName>ppt_y</p:attrName>
                                        </p:attrNameLst>
                                      </p:cBhvr>
                                      <p:to>
                                        <p:strVal val="(#ppt_y+0.4)"/>
                                      </p:to>
                                    </p:set>
                                    <p:anim from="(#ppt_y+0.4)" to="(#ppt_y)" calcmode="lin" valueType="num">
                                      <p:cBhvr>
                                        <p:cTn id="13" dur="1230" accel="100000" fill="hold">
                                          <p:stCondLst>
                                            <p:cond delay="770"/>
                                          </p:stCondLst>
                                        </p:cTn>
                                        <p:tgtEl>
                                          <p:spTgt spid="52228"/>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4" presetClass="entr" presetSubtype="0" fill="hold" grpId="0" nodeType="clickEffect">
                                  <p:stCondLst>
                                    <p:cond delay="0"/>
                                  </p:stCondLst>
                                  <p:childTnLst>
                                    <p:set>
                                      <p:cBhvr>
                                        <p:cTn id="17" dur="1" fill="hold">
                                          <p:stCondLst>
                                            <p:cond delay="0"/>
                                          </p:stCondLst>
                                        </p:cTn>
                                        <p:tgtEl>
                                          <p:spTgt spid="52227">
                                            <p:bg/>
                                          </p:spTgt>
                                        </p:tgtEl>
                                        <p:attrNameLst>
                                          <p:attrName>style.visibility</p:attrName>
                                        </p:attrNameLst>
                                      </p:cBhvr>
                                      <p:to>
                                        <p:strVal val="visible"/>
                                      </p:to>
                                    </p:set>
                                    <p:anim from="(-#ppt_w/2)" to="(#ppt_x)" calcmode="lin" valueType="num">
                                      <p:cBhvr>
                                        <p:cTn id="18" dur="600" fill="hold">
                                          <p:stCondLst>
                                            <p:cond delay="0"/>
                                          </p:stCondLst>
                                        </p:cTn>
                                        <p:tgtEl>
                                          <p:spTgt spid="52227">
                                            <p:bg/>
                                          </p:spTgt>
                                        </p:tgtEl>
                                        <p:attrNameLst>
                                          <p:attrName>ppt_x</p:attrName>
                                        </p:attrNameLst>
                                      </p:cBhvr>
                                    </p:anim>
                                    <p:anim from="0" to="-1.0" calcmode="lin" valueType="num">
                                      <p:cBhvr>
                                        <p:cTn id="19" dur="200" decel="50000" autoRev="1" fill="hold">
                                          <p:stCondLst>
                                            <p:cond delay="600"/>
                                          </p:stCondLst>
                                        </p:cTn>
                                        <p:tgtEl>
                                          <p:spTgt spid="52227">
                                            <p:bg/>
                                          </p:spTgt>
                                        </p:tgtEl>
                                        <p:attrNameLst>
                                          <p:attrName>xshear</p:attrName>
                                        </p:attrNameLst>
                                      </p:cBhvr>
                                    </p:anim>
                                    <p:animScale>
                                      <p:cBhvr>
                                        <p:cTn id="20" dur="200" decel="100000" autoRev="1" fill="hold">
                                          <p:stCondLst>
                                            <p:cond delay="600"/>
                                          </p:stCondLst>
                                        </p:cTn>
                                        <p:tgtEl>
                                          <p:spTgt spid="52227">
                                            <p:bg/>
                                          </p:spTgt>
                                        </p:tgtEl>
                                      </p:cBhvr>
                                      <p:from x="100000" y="100000"/>
                                      <p:to x="80000" y="100000"/>
                                    </p:animScale>
                                    <p:anim by="(#ppt_h/3+#ppt_w*0.1)" calcmode="lin" valueType="num">
                                      <p:cBhvr additive="sum">
                                        <p:cTn id="21" dur="200" decel="100000" autoRev="1" fill="hold">
                                          <p:stCondLst>
                                            <p:cond delay="600"/>
                                          </p:stCondLst>
                                        </p:cTn>
                                        <p:tgtEl>
                                          <p:spTgt spid="52227">
                                            <p:bg/>
                                          </p:spTgt>
                                        </p:tgtEl>
                                        <p:attrNameLst>
                                          <p:attrName>ppt_x</p:attrName>
                                        </p:attrNameLst>
                                      </p:cBhvr>
                                    </p:anim>
                                  </p:childTnLst>
                                </p:cTn>
                              </p:par>
                            </p:childTnLst>
                          </p:cTn>
                        </p:par>
                      </p:childTnLst>
                    </p:cTn>
                  </p:par>
                  <p:par>
                    <p:cTn id="22" fill="hold">
                      <p:stCondLst>
                        <p:cond delay="indefinite"/>
                      </p:stCondLst>
                      <p:childTnLst>
                        <p:par>
                          <p:cTn id="23" fill="hold">
                            <p:stCondLst>
                              <p:cond delay="0"/>
                            </p:stCondLst>
                            <p:childTnLst>
                              <p:par>
                                <p:cTn id="24" presetID="34" presetClass="entr" presetSubtype="0" fill="hold" grpId="0" nodeType="clickEffect">
                                  <p:stCondLst>
                                    <p:cond delay="0"/>
                                  </p:stCondLst>
                                  <p:childTnLst>
                                    <p:set>
                                      <p:cBhvr>
                                        <p:cTn id="25" dur="1" fill="hold">
                                          <p:stCondLst>
                                            <p:cond delay="0"/>
                                          </p:stCondLst>
                                        </p:cTn>
                                        <p:tgtEl>
                                          <p:spTgt spid="52227">
                                            <p:txEl>
                                              <p:pRg st="0" end="0"/>
                                            </p:txEl>
                                          </p:spTgt>
                                        </p:tgtEl>
                                        <p:attrNameLst>
                                          <p:attrName>style.visibility</p:attrName>
                                        </p:attrNameLst>
                                      </p:cBhvr>
                                      <p:to>
                                        <p:strVal val="visible"/>
                                      </p:to>
                                    </p:set>
                                    <p:anim from="(-#ppt_w/2)" to="(#ppt_x)" calcmode="lin" valueType="num">
                                      <p:cBhvr>
                                        <p:cTn id="26" dur="600" fill="hold">
                                          <p:stCondLst>
                                            <p:cond delay="0"/>
                                          </p:stCondLst>
                                        </p:cTn>
                                        <p:tgtEl>
                                          <p:spTgt spid="52227">
                                            <p:txEl>
                                              <p:pRg st="0" end="0"/>
                                            </p:txEl>
                                          </p:spTgt>
                                        </p:tgtEl>
                                        <p:attrNameLst>
                                          <p:attrName>ppt_x</p:attrName>
                                        </p:attrNameLst>
                                      </p:cBhvr>
                                    </p:anim>
                                    <p:anim from="0" to="-1.0" calcmode="lin" valueType="num">
                                      <p:cBhvr>
                                        <p:cTn id="27" dur="200" decel="50000" autoRev="1" fill="hold">
                                          <p:stCondLst>
                                            <p:cond delay="600"/>
                                          </p:stCondLst>
                                        </p:cTn>
                                        <p:tgtEl>
                                          <p:spTgt spid="52227">
                                            <p:txEl>
                                              <p:pRg st="0" end="0"/>
                                            </p:txEl>
                                          </p:spTgt>
                                        </p:tgtEl>
                                        <p:attrNameLst>
                                          <p:attrName>xshear</p:attrName>
                                        </p:attrNameLst>
                                      </p:cBhvr>
                                    </p:anim>
                                    <p:animScale>
                                      <p:cBhvr>
                                        <p:cTn id="28" dur="200" decel="100000" autoRev="1" fill="hold">
                                          <p:stCondLst>
                                            <p:cond delay="600"/>
                                          </p:stCondLst>
                                        </p:cTn>
                                        <p:tgtEl>
                                          <p:spTgt spid="52227">
                                            <p:txEl>
                                              <p:pRg st="0" end="0"/>
                                            </p:txEl>
                                          </p:spTgt>
                                        </p:tgtEl>
                                      </p:cBhvr>
                                      <p:from x="100000" y="100000"/>
                                      <p:to x="80000" y="100000"/>
                                    </p:animScale>
                                    <p:anim by="(#ppt_h/3+#ppt_w*0.1)" calcmode="lin" valueType="num">
                                      <p:cBhvr additive="sum">
                                        <p:cTn id="29" dur="200" decel="100000" autoRev="1" fill="hold">
                                          <p:stCondLst>
                                            <p:cond delay="600"/>
                                          </p:stCondLst>
                                        </p:cTn>
                                        <p:tgtEl>
                                          <p:spTgt spid="52227">
                                            <p:txEl>
                                              <p:pRg st="0" end="0"/>
                                            </p:txEl>
                                          </p:spTgt>
                                        </p:tgtEl>
                                        <p:attrNameLst>
                                          <p:attrName>ppt_x</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52227">
                                            <p:txEl>
                                              <p:pRg st="2" end="2"/>
                                            </p:txEl>
                                          </p:spTgt>
                                        </p:tgtEl>
                                        <p:attrNameLst>
                                          <p:attrName>style.visibility</p:attrName>
                                        </p:attrNameLst>
                                      </p:cBhvr>
                                      <p:to>
                                        <p:strVal val="visible"/>
                                      </p:to>
                                    </p:set>
                                    <p:anim from="(-#ppt_w/2)" to="(#ppt_x)" calcmode="lin" valueType="num">
                                      <p:cBhvr>
                                        <p:cTn id="34" dur="600" fill="hold">
                                          <p:stCondLst>
                                            <p:cond delay="0"/>
                                          </p:stCondLst>
                                        </p:cTn>
                                        <p:tgtEl>
                                          <p:spTgt spid="52227">
                                            <p:txEl>
                                              <p:pRg st="2" end="2"/>
                                            </p:txEl>
                                          </p:spTgt>
                                        </p:tgtEl>
                                        <p:attrNameLst>
                                          <p:attrName>ppt_x</p:attrName>
                                        </p:attrNameLst>
                                      </p:cBhvr>
                                    </p:anim>
                                    <p:anim from="0" to="-1.0" calcmode="lin" valueType="num">
                                      <p:cBhvr>
                                        <p:cTn id="35" dur="200" decel="50000" autoRev="1" fill="hold">
                                          <p:stCondLst>
                                            <p:cond delay="600"/>
                                          </p:stCondLst>
                                        </p:cTn>
                                        <p:tgtEl>
                                          <p:spTgt spid="52227">
                                            <p:txEl>
                                              <p:pRg st="2" end="2"/>
                                            </p:txEl>
                                          </p:spTgt>
                                        </p:tgtEl>
                                        <p:attrNameLst>
                                          <p:attrName>xshear</p:attrName>
                                        </p:attrNameLst>
                                      </p:cBhvr>
                                    </p:anim>
                                    <p:animScale>
                                      <p:cBhvr>
                                        <p:cTn id="36" dur="200" decel="100000" autoRev="1" fill="hold">
                                          <p:stCondLst>
                                            <p:cond delay="600"/>
                                          </p:stCondLst>
                                        </p:cTn>
                                        <p:tgtEl>
                                          <p:spTgt spid="52227">
                                            <p:txEl>
                                              <p:pRg st="2" end="2"/>
                                            </p:txEl>
                                          </p:spTgt>
                                        </p:tgtEl>
                                      </p:cBhvr>
                                      <p:from x="100000" y="100000"/>
                                      <p:to x="80000" y="100000"/>
                                    </p:animScale>
                                    <p:anim by="(#ppt_h/3+#ppt_w*0.1)" calcmode="lin" valueType="num">
                                      <p:cBhvr additive="sum">
                                        <p:cTn id="37" dur="200" decel="100000" autoRev="1" fill="hold">
                                          <p:stCondLst>
                                            <p:cond delay="600"/>
                                          </p:stCondLst>
                                        </p:cTn>
                                        <p:tgtEl>
                                          <p:spTgt spid="52227">
                                            <p:txEl>
                                              <p:pRg st="2" end="2"/>
                                            </p:txEl>
                                          </p:spTgt>
                                        </p:tgtEl>
                                        <p:attrNameLst>
                                          <p:attrName>ppt_x</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34" presetClass="entr" presetSubtype="0" fill="hold" grpId="0" nodeType="clickEffect">
                                  <p:stCondLst>
                                    <p:cond delay="0"/>
                                  </p:stCondLst>
                                  <p:childTnLst>
                                    <p:set>
                                      <p:cBhvr>
                                        <p:cTn id="41" dur="1" fill="hold">
                                          <p:stCondLst>
                                            <p:cond delay="0"/>
                                          </p:stCondLst>
                                        </p:cTn>
                                        <p:tgtEl>
                                          <p:spTgt spid="52227">
                                            <p:txEl>
                                              <p:pRg st="3" end="3"/>
                                            </p:txEl>
                                          </p:spTgt>
                                        </p:tgtEl>
                                        <p:attrNameLst>
                                          <p:attrName>style.visibility</p:attrName>
                                        </p:attrNameLst>
                                      </p:cBhvr>
                                      <p:to>
                                        <p:strVal val="visible"/>
                                      </p:to>
                                    </p:set>
                                    <p:anim from="(-#ppt_w/2)" to="(#ppt_x)" calcmode="lin" valueType="num">
                                      <p:cBhvr>
                                        <p:cTn id="42" dur="600" fill="hold">
                                          <p:stCondLst>
                                            <p:cond delay="0"/>
                                          </p:stCondLst>
                                        </p:cTn>
                                        <p:tgtEl>
                                          <p:spTgt spid="52227">
                                            <p:txEl>
                                              <p:pRg st="3" end="3"/>
                                            </p:txEl>
                                          </p:spTgt>
                                        </p:tgtEl>
                                        <p:attrNameLst>
                                          <p:attrName>ppt_x</p:attrName>
                                        </p:attrNameLst>
                                      </p:cBhvr>
                                    </p:anim>
                                    <p:anim from="0" to="-1.0" calcmode="lin" valueType="num">
                                      <p:cBhvr>
                                        <p:cTn id="43" dur="200" decel="50000" autoRev="1" fill="hold">
                                          <p:stCondLst>
                                            <p:cond delay="600"/>
                                          </p:stCondLst>
                                        </p:cTn>
                                        <p:tgtEl>
                                          <p:spTgt spid="52227">
                                            <p:txEl>
                                              <p:pRg st="3" end="3"/>
                                            </p:txEl>
                                          </p:spTgt>
                                        </p:tgtEl>
                                        <p:attrNameLst>
                                          <p:attrName>xshear</p:attrName>
                                        </p:attrNameLst>
                                      </p:cBhvr>
                                    </p:anim>
                                    <p:animScale>
                                      <p:cBhvr>
                                        <p:cTn id="44" dur="200" decel="100000" autoRev="1" fill="hold">
                                          <p:stCondLst>
                                            <p:cond delay="600"/>
                                          </p:stCondLst>
                                        </p:cTn>
                                        <p:tgtEl>
                                          <p:spTgt spid="52227">
                                            <p:txEl>
                                              <p:pRg st="3" end="3"/>
                                            </p:txEl>
                                          </p:spTgt>
                                        </p:tgtEl>
                                      </p:cBhvr>
                                      <p:from x="100000" y="100000"/>
                                      <p:to x="80000" y="100000"/>
                                    </p:animScale>
                                    <p:anim by="(#ppt_h/3+#ppt_w*0.1)" calcmode="lin" valueType="num">
                                      <p:cBhvr additive="sum">
                                        <p:cTn id="45" dur="200" decel="100000" autoRev="1" fill="hold">
                                          <p:stCondLst>
                                            <p:cond delay="600"/>
                                          </p:stCondLst>
                                        </p:cTn>
                                        <p:tgtEl>
                                          <p:spTgt spid="52227">
                                            <p:txEl>
                                              <p:pRg st="3" end="3"/>
                                            </p:txEl>
                                          </p:spTgt>
                                        </p:tgtEl>
                                        <p:attrNameLst>
                                          <p:attrName>ppt_x</p:attrName>
                                        </p:attrNameLst>
                                      </p:cBhvr>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34" presetClass="entr" presetSubtype="0" fill="hold" grpId="0" nodeType="clickEffect">
                                  <p:stCondLst>
                                    <p:cond delay="0"/>
                                  </p:stCondLst>
                                  <p:childTnLst>
                                    <p:set>
                                      <p:cBhvr>
                                        <p:cTn id="49" dur="1" fill="hold">
                                          <p:stCondLst>
                                            <p:cond delay="0"/>
                                          </p:stCondLst>
                                        </p:cTn>
                                        <p:tgtEl>
                                          <p:spTgt spid="52227">
                                            <p:txEl>
                                              <p:pRg st="4" end="4"/>
                                            </p:txEl>
                                          </p:spTgt>
                                        </p:tgtEl>
                                        <p:attrNameLst>
                                          <p:attrName>style.visibility</p:attrName>
                                        </p:attrNameLst>
                                      </p:cBhvr>
                                      <p:to>
                                        <p:strVal val="visible"/>
                                      </p:to>
                                    </p:set>
                                    <p:anim from="(-#ppt_w/2)" to="(#ppt_x)" calcmode="lin" valueType="num">
                                      <p:cBhvr>
                                        <p:cTn id="50" dur="600" fill="hold">
                                          <p:stCondLst>
                                            <p:cond delay="0"/>
                                          </p:stCondLst>
                                        </p:cTn>
                                        <p:tgtEl>
                                          <p:spTgt spid="52227">
                                            <p:txEl>
                                              <p:pRg st="4" end="4"/>
                                            </p:txEl>
                                          </p:spTgt>
                                        </p:tgtEl>
                                        <p:attrNameLst>
                                          <p:attrName>ppt_x</p:attrName>
                                        </p:attrNameLst>
                                      </p:cBhvr>
                                    </p:anim>
                                    <p:anim from="0" to="-1.0" calcmode="lin" valueType="num">
                                      <p:cBhvr>
                                        <p:cTn id="51" dur="200" decel="50000" autoRev="1" fill="hold">
                                          <p:stCondLst>
                                            <p:cond delay="600"/>
                                          </p:stCondLst>
                                        </p:cTn>
                                        <p:tgtEl>
                                          <p:spTgt spid="52227">
                                            <p:txEl>
                                              <p:pRg st="4" end="4"/>
                                            </p:txEl>
                                          </p:spTgt>
                                        </p:tgtEl>
                                        <p:attrNameLst>
                                          <p:attrName>xshear</p:attrName>
                                        </p:attrNameLst>
                                      </p:cBhvr>
                                    </p:anim>
                                    <p:animScale>
                                      <p:cBhvr>
                                        <p:cTn id="52" dur="200" decel="100000" autoRev="1" fill="hold">
                                          <p:stCondLst>
                                            <p:cond delay="600"/>
                                          </p:stCondLst>
                                        </p:cTn>
                                        <p:tgtEl>
                                          <p:spTgt spid="52227">
                                            <p:txEl>
                                              <p:pRg st="4" end="4"/>
                                            </p:txEl>
                                          </p:spTgt>
                                        </p:tgtEl>
                                      </p:cBhvr>
                                      <p:from x="100000" y="100000"/>
                                      <p:to x="80000" y="100000"/>
                                    </p:animScale>
                                    <p:anim by="(#ppt_h/3+#ppt_w*0.1)" calcmode="lin" valueType="num">
                                      <p:cBhvr additive="sum">
                                        <p:cTn id="53" dur="200" decel="100000" autoRev="1" fill="hold">
                                          <p:stCondLst>
                                            <p:cond delay="600"/>
                                          </p:stCondLst>
                                        </p:cTn>
                                        <p:tgtEl>
                                          <p:spTgt spid="52227">
                                            <p:txEl>
                                              <p:pRg st="4" end="4"/>
                                            </p:txEl>
                                          </p:spTgt>
                                        </p:tgtEl>
                                        <p:attrNameLst>
                                          <p:attrName>ppt_x</p:attrName>
                                        </p:attrNameLst>
                                      </p:cBhvr>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34" presetClass="entr" presetSubtype="0" fill="hold" grpId="0" nodeType="clickEffect">
                                  <p:stCondLst>
                                    <p:cond delay="0"/>
                                  </p:stCondLst>
                                  <p:childTnLst>
                                    <p:set>
                                      <p:cBhvr>
                                        <p:cTn id="57" dur="1" fill="hold">
                                          <p:stCondLst>
                                            <p:cond delay="0"/>
                                          </p:stCondLst>
                                        </p:cTn>
                                        <p:tgtEl>
                                          <p:spTgt spid="52227">
                                            <p:txEl>
                                              <p:pRg st="6" end="6"/>
                                            </p:txEl>
                                          </p:spTgt>
                                        </p:tgtEl>
                                        <p:attrNameLst>
                                          <p:attrName>style.visibility</p:attrName>
                                        </p:attrNameLst>
                                      </p:cBhvr>
                                      <p:to>
                                        <p:strVal val="visible"/>
                                      </p:to>
                                    </p:set>
                                    <p:anim from="(-#ppt_w/2)" to="(#ppt_x)" calcmode="lin" valueType="num">
                                      <p:cBhvr>
                                        <p:cTn id="58" dur="600" fill="hold">
                                          <p:stCondLst>
                                            <p:cond delay="0"/>
                                          </p:stCondLst>
                                        </p:cTn>
                                        <p:tgtEl>
                                          <p:spTgt spid="52227">
                                            <p:txEl>
                                              <p:pRg st="6" end="6"/>
                                            </p:txEl>
                                          </p:spTgt>
                                        </p:tgtEl>
                                        <p:attrNameLst>
                                          <p:attrName>ppt_x</p:attrName>
                                        </p:attrNameLst>
                                      </p:cBhvr>
                                    </p:anim>
                                    <p:anim from="0" to="-1.0" calcmode="lin" valueType="num">
                                      <p:cBhvr>
                                        <p:cTn id="59" dur="200" decel="50000" autoRev="1" fill="hold">
                                          <p:stCondLst>
                                            <p:cond delay="600"/>
                                          </p:stCondLst>
                                        </p:cTn>
                                        <p:tgtEl>
                                          <p:spTgt spid="52227">
                                            <p:txEl>
                                              <p:pRg st="6" end="6"/>
                                            </p:txEl>
                                          </p:spTgt>
                                        </p:tgtEl>
                                        <p:attrNameLst>
                                          <p:attrName>xshear</p:attrName>
                                        </p:attrNameLst>
                                      </p:cBhvr>
                                    </p:anim>
                                    <p:animScale>
                                      <p:cBhvr>
                                        <p:cTn id="60" dur="200" decel="100000" autoRev="1" fill="hold">
                                          <p:stCondLst>
                                            <p:cond delay="600"/>
                                          </p:stCondLst>
                                        </p:cTn>
                                        <p:tgtEl>
                                          <p:spTgt spid="52227">
                                            <p:txEl>
                                              <p:pRg st="6" end="6"/>
                                            </p:txEl>
                                          </p:spTgt>
                                        </p:tgtEl>
                                      </p:cBhvr>
                                      <p:from x="100000" y="100000"/>
                                      <p:to x="80000" y="100000"/>
                                    </p:animScale>
                                    <p:anim by="(#ppt_h/3+#ppt_w*0.1)" calcmode="lin" valueType="num">
                                      <p:cBhvr additive="sum">
                                        <p:cTn id="61" dur="200" decel="100000" autoRev="1" fill="hold">
                                          <p:stCondLst>
                                            <p:cond delay="600"/>
                                          </p:stCondLst>
                                        </p:cTn>
                                        <p:tgtEl>
                                          <p:spTgt spid="52227">
                                            <p:txEl>
                                              <p:pRg st="6" end="6"/>
                                            </p:txEl>
                                          </p:spTgt>
                                        </p:tgtEl>
                                        <p:attrNameLst>
                                          <p:attrName>ppt_x</p:attrName>
                                        </p:attrNameLst>
                                      </p:cBhvr>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34" presetClass="entr" presetSubtype="0" fill="hold" grpId="0" nodeType="clickEffect">
                                  <p:stCondLst>
                                    <p:cond delay="0"/>
                                  </p:stCondLst>
                                  <p:childTnLst>
                                    <p:set>
                                      <p:cBhvr>
                                        <p:cTn id="65" dur="1" fill="hold">
                                          <p:stCondLst>
                                            <p:cond delay="0"/>
                                          </p:stCondLst>
                                        </p:cTn>
                                        <p:tgtEl>
                                          <p:spTgt spid="52227">
                                            <p:txEl>
                                              <p:pRg st="7" end="7"/>
                                            </p:txEl>
                                          </p:spTgt>
                                        </p:tgtEl>
                                        <p:attrNameLst>
                                          <p:attrName>style.visibility</p:attrName>
                                        </p:attrNameLst>
                                      </p:cBhvr>
                                      <p:to>
                                        <p:strVal val="visible"/>
                                      </p:to>
                                    </p:set>
                                    <p:anim from="(-#ppt_w/2)" to="(#ppt_x)" calcmode="lin" valueType="num">
                                      <p:cBhvr>
                                        <p:cTn id="66" dur="600" fill="hold">
                                          <p:stCondLst>
                                            <p:cond delay="0"/>
                                          </p:stCondLst>
                                        </p:cTn>
                                        <p:tgtEl>
                                          <p:spTgt spid="52227">
                                            <p:txEl>
                                              <p:pRg st="7" end="7"/>
                                            </p:txEl>
                                          </p:spTgt>
                                        </p:tgtEl>
                                        <p:attrNameLst>
                                          <p:attrName>ppt_x</p:attrName>
                                        </p:attrNameLst>
                                      </p:cBhvr>
                                    </p:anim>
                                    <p:anim from="0" to="-1.0" calcmode="lin" valueType="num">
                                      <p:cBhvr>
                                        <p:cTn id="67" dur="200" decel="50000" autoRev="1" fill="hold">
                                          <p:stCondLst>
                                            <p:cond delay="600"/>
                                          </p:stCondLst>
                                        </p:cTn>
                                        <p:tgtEl>
                                          <p:spTgt spid="52227">
                                            <p:txEl>
                                              <p:pRg st="7" end="7"/>
                                            </p:txEl>
                                          </p:spTgt>
                                        </p:tgtEl>
                                        <p:attrNameLst>
                                          <p:attrName>xshear</p:attrName>
                                        </p:attrNameLst>
                                      </p:cBhvr>
                                    </p:anim>
                                    <p:animScale>
                                      <p:cBhvr>
                                        <p:cTn id="68" dur="200" decel="100000" autoRev="1" fill="hold">
                                          <p:stCondLst>
                                            <p:cond delay="600"/>
                                          </p:stCondLst>
                                        </p:cTn>
                                        <p:tgtEl>
                                          <p:spTgt spid="52227">
                                            <p:txEl>
                                              <p:pRg st="7" end="7"/>
                                            </p:txEl>
                                          </p:spTgt>
                                        </p:tgtEl>
                                      </p:cBhvr>
                                      <p:from x="100000" y="100000"/>
                                      <p:to x="80000" y="100000"/>
                                    </p:animScale>
                                    <p:anim by="(#ppt_h/3+#ppt_w*0.1)" calcmode="lin" valueType="num">
                                      <p:cBhvr additive="sum">
                                        <p:cTn id="69" dur="200" decel="100000" autoRev="1" fill="hold">
                                          <p:stCondLst>
                                            <p:cond delay="600"/>
                                          </p:stCondLst>
                                        </p:cTn>
                                        <p:tgtEl>
                                          <p:spTgt spid="52227">
                                            <p:txEl>
                                              <p:pRg st="7" end="7"/>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nimBg="1"/>
      <p:bldP spid="52228" grpId="0" animBg="1"/>
    </p:bld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4242" name="Rectangle 2"/>
          <p:cNvSpPr>
            <a:spLocks noGrp="1" noChangeArrowheads="1"/>
          </p:cNvSpPr>
          <p:nvPr>
            <p:ph type="ctrTitle"/>
          </p:nvPr>
        </p:nvSpPr>
        <p:spPr/>
        <p:txBody>
          <a:bodyPr/>
          <a:lstStyle/>
          <a:p>
            <a:pPr eaLnBrk="1" hangingPunct="1">
              <a:defRPr/>
            </a:pPr>
            <a:endParaRPr lang="en-US" smtClean="0"/>
          </a:p>
        </p:txBody>
      </p:sp>
      <p:sp>
        <p:nvSpPr>
          <p:cNvPr id="394243" name="Rectangle 3"/>
          <p:cNvSpPr>
            <a:spLocks noGrp="1" noChangeArrowheads="1"/>
          </p:cNvSpPr>
          <p:nvPr>
            <p:ph type="subTitle" idx="1"/>
          </p:nvPr>
        </p:nvSpPr>
        <p:spPr/>
        <p:txBody>
          <a:bodyPr/>
          <a:lstStyle/>
          <a:p>
            <a:pPr eaLnBrk="1" hangingPunct="1">
              <a:defRPr/>
            </a:pPr>
            <a:endParaRPr lang="en-US" smtClean="0"/>
          </a:p>
        </p:txBody>
      </p:sp>
      <p:sp>
        <p:nvSpPr>
          <p:cNvPr id="394244" name="Rectangle 4"/>
          <p:cNvSpPr>
            <a:spLocks noChangeArrowheads="1"/>
          </p:cNvSpPr>
          <p:nvPr/>
        </p:nvSpPr>
        <p:spPr bwMode="auto">
          <a:xfrm>
            <a:off x="0" y="0"/>
            <a:ext cx="9144000" cy="5791200"/>
          </a:xfrm>
          <a:prstGeom prst="rect">
            <a:avLst/>
          </a:prstGeom>
          <a:gradFill rotWithShape="1">
            <a:gsLst>
              <a:gs pos="0">
                <a:srgbClr val="3D3DB9"/>
              </a:gs>
              <a:gs pos="100000">
                <a:srgbClr val="222268"/>
              </a:gs>
            </a:gsLst>
            <a:lin ang="5400000" scaled="1"/>
          </a:gra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lgn="ctr">
              <a:defRPr/>
            </a:pPr>
            <a:r>
              <a:rPr lang="es-MX" sz="2600" b="1">
                <a:solidFill>
                  <a:schemeClr val="hlink"/>
                </a:solidFill>
                <a:latin typeface="Comic Sans MS" charset="0"/>
                <a:cs typeface="+mn-cs"/>
              </a:rPr>
              <a:t>HEMISFERIOS DEL CEREBRO</a:t>
            </a:r>
            <a:endParaRPr lang="es-ES_tradnl" sz="2600" b="1">
              <a:solidFill>
                <a:schemeClr val="hlink"/>
              </a:solidFill>
              <a:latin typeface="Comic Sans MS" charset="0"/>
              <a:cs typeface="+mn-cs"/>
            </a:endParaRPr>
          </a:p>
        </p:txBody>
      </p:sp>
      <p:sp>
        <p:nvSpPr>
          <p:cNvPr id="394245" name="Rectangle 5"/>
          <p:cNvSpPr>
            <a:spLocks noChangeArrowheads="1"/>
          </p:cNvSpPr>
          <p:nvPr/>
        </p:nvSpPr>
        <p:spPr bwMode="auto">
          <a:xfrm>
            <a:off x="0" y="5876925"/>
            <a:ext cx="9144000" cy="981075"/>
          </a:xfrm>
          <a:prstGeom prst="rect">
            <a:avLst/>
          </a:prstGeom>
          <a:solidFill>
            <a:schemeClr val="hlink"/>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94246" name="Text Box 6"/>
          <p:cNvSpPr txBox="1">
            <a:spLocks noChangeArrowheads="1"/>
          </p:cNvSpPr>
          <p:nvPr/>
        </p:nvSpPr>
        <p:spPr bwMode="auto">
          <a:xfrm>
            <a:off x="7019925" y="6064250"/>
            <a:ext cx="184150" cy="2444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s-ES" sz="1000" b="1">
              <a:solidFill>
                <a:srgbClr val="FFFF99"/>
              </a:solidFill>
              <a:latin typeface="Century Gothic" charset="0"/>
              <a:cs typeface="+mn-cs"/>
            </a:endParaRPr>
          </a:p>
        </p:txBody>
      </p:sp>
      <p:pic>
        <p:nvPicPr>
          <p:cNvPr id="394247" name="Picture 7"/>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149" t="24968" r="2711" b="5002"/>
          <a:stretch>
            <a:fillRect/>
          </a:stretch>
        </p:blipFill>
        <p:spPr bwMode="auto">
          <a:xfrm>
            <a:off x="0" y="901700"/>
            <a:ext cx="9144000" cy="54864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
        <p:nvSpPr>
          <p:cNvPr id="51207" name="Rectangle 8"/>
          <p:cNvSpPr>
            <a:spLocks noChangeArrowheads="1"/>
          </p:cNvSpPr>
          <p:nvPr/>
        </p:nvSpPr>
        <p:spPr bwMode="auto">
          <a:xfrm>
            <a:off x="609600" y="0"/>
            <a:ext cx="7696200" cy="10223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txBody>
          <a:bodyPr anchor="b"/>
          <a:lstStyle/>
          <a:p>
            <a:pPr eaLnBrk="0" hangingPunct="0"/>
            <a:endParaRPr lang="en-US" sz="2600" b="1">
              <a:solidFill>
                <a:schemeClr val="bg1"/>
              </a:solidFill>
              <a:latin typeface="Comic Sans MS" charset="0"/>
            </a:endParaRPr>
          </a:p>
        </p:txBody>
      </p:sp>
      <p:sp>
        <p:nvSpPr>
          <p:cNvPr id="394249" name="WordArt 9"/>
          <p:cNvSpPr>
            <a:spLocks noChangeArrowheads="1" noChangeShapeType="1" noTextEdit="1"/>
          </p:cNvSpPr>
          <p:nvPr/>
        </p:nvSpPr>
        <p:spPr bwMode="auto">
          <a:xfrm>
            <a:off x="0" y="0"/>
            <a:ext cx="9144000" cy="901700"/>
          </a:xfrm>
          <a:prstGeom prst="rect">
            <a:avLst/>
          </a:prstGeom>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b="1" kern="10" dirty="0" smtClean="0">
                <a:gradFill rotWithShape="1">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Arial"/>
                <a:ea typeface="Arial"/>
                <a:cs typeface="Arial"/>
              </a:rPr>
              <a:t>HEMISFERIOS CEREBRALES</a:t>
            </a:r>
            <a:endParaRPr lang="en-US" sz="2800" b="1" kern="10" dirty="0">
              <a:gradFill rotWithShape="1">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Arial"/>
              <a:ea typeface="Arial"/>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987418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94249"/>
                                        </p:tgtEl>
                                        <p:attrNameLst>
                                          <p:attrName>style.visibility</p:attrName>
                                        </p:attrNameLst>
                                      </p:cBhvr>
                                      <p:to>
                                        <p:strVal val="visible"/>
                                      </p:to>
                                    </p:set>
                                    <p:animEffect transition="in" filter="wipe(down)">
                                      <p:cBhvr>
                                        <p:cTn id="7" dur="580">
                                          <p:stCondLst>
                                            <p:cond delay="0"/>
                                          </p:stCondLst>
                                        </p:cTn>
                                        <p:tgtEl>
                                          <p:spTgt spid="394249"/>
                                        </p:tgtEl>
                                      </p:cBhvr>
                                    </p:animEffect>
                                    <p:anim calcmode="lin" valueType="num">
                                      <p:cBhvr>
                                        <p:cTn id="8" dur="1822" tmFilter="0,0; 0.14,0.36; 0.43,0.73; 0.71,0.91; 1.0,1.0">
                                          <p:stCondLst>
                                            <p:cond delay="0"/>
                                          </p:stCondLst>
                                        </p:cTn>
                                        <p:tgtEl>
                                          <p:spTgt spid="39424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9424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9424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9424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94249"/>
                                        </p:tgtEl>
                                        <p:attrNameLst>
                                          <p:attrName>ppt_y</p:attrName>
                                        </p:attrNameLst>
                                      </p:cBhvr>
                                      <p:tavLst>
                                        <p:tav tm="0" fmla="#ppt_y-sin(pi*$)/81">
                                          <p:val>
                                            <p:fltVal val="0"/>
                                          </p:val>
                                        </p:tav>
                                        <p:tav tm="100000">
                                          <p:val>
                                            <p:fltVal val="1"/>
                                          </p:val>
                                        </p:tav>
                                      </p:tavLst>
                                    </p:anim>
                                    <p:animScale>
                                      <p:cBhvr>
                                        <p:cTn id="13" dur="26">
                                          <p:stCondLst>
                                            <p:cond delay="650"/>
                                          </p:stCondLst>
                                        </p:cTn>
                                        <p:tgtEl>
                                          <p:spTgt spid="394249"/>
                                        </p:tgtEl>
                                      </p:cBhvr>
                                      <p:to x="100000" y="60000"/>
                                    </p:animScale>
                                    <p:animScale>
                                      <p:cBhvr>
                                        <p:cTn id="14" dur="166" decel="50000">
                                          <p:stCondLst>
                                            <p:cond delay="676"/>
                                          </p:stCondLst>
                                        </p:cTn>
                                        <p:tgtEl>
                                          <p:spTgt spid="394249"/>
                                        </p:tgtEl>
                                      </p:cBhvr>
                                      <p:to x="100000" y="100000"/>
                                    </p:animScale>
                                    <p:animScale>
                                      <p:cBhvr>
                                        <p:cTn id="15" dur="26">
                                          <p:stCondLst>
                                            <p:cond delay="1312"/>
                                          </p:stCondLst>
                                        </p:cTn>
                                        <p:tgtEl>
                                          <p:spTgt spid="394249"/>
                                        </p:tgtEl>
                                      </p:cBhvr>
                                      <p:to x="100000" y="80000"/>
                                    </p:animScale>
                                    <p:animScale>
                                      <p:cBhvr>
                                        <p:cTn id="16" dur="166" decel="50000">
                                          <p:stCondLst>
                                            <p:cond delay="1338"/>
                                          </p:stCondLst>
                                        </p:cTn>
                                        <p:tgtEl>
                                          <p:spTgt spid="394249"/>
                                        </p:tgtEl>
                                      </p:cBhvr>
                                      <p:to x="100000" y="100000"/>
                                    </p:animScale>
                                    <p:animScale>
                                      <p:cBhvr>
                                        <p:cTn id="17" dur="26">
                                          <p:stCondLst>
                                            <p:cond delay="1642"/>
                                          </p:stCondLst>
                                        </p:cTn>
                                        <p:tgtEl>
                                          <p:spTgt spid="394249"/>
                                        </p:tgtEl>
                                      </p:cBhvr>
                                      <p:to x="100000" y="90000"/>
                                    </p:animScale>
                                    <p:animScale>
                                      <p:cBhvr>
                                        <p:cTn id="18" dur="166" decel="50000">
                                          <p:stCondLst>
                                            <p:cond delay="1668"/>
                                          </p:stCondLst>
                                        </p:cTn>
                                        <p:tgtEl>
                                          <p:spTgt spid="394249"/>
                                        </p:tgtEl>
                                      </p:cBhvr>
                                      <p:to x="100000" y="100000"/>
                                    </p:animScale>
                                    <p:animScale>
                                      <p:cBhvr>
                                        <p:cTn id="19" dur="26">
                                          <p:stCondLst>
                                            <p:cond delay="1808"/>
                                          </p:stCondLst>
                                        </p:cTn>
                                        <p:tgtEl>
                                          <p:spTgt spid="394249"/>
                                        </p:tgtEl>
                                      </p:cBhvr>
                                      <p:to x="100000" y="95000"/>
                                    </p:animScale>
                                    <p:animScale>
                                      <p:cBhvr>
                                        <p:cTn id="20" dur="166" decel="50000">
                                          <p:stCondLst>
                                            <p:cond delay="1834"/>
                                          </p:stCondLst>
                                        </p:cTn>
                                        <p:tgtEl>
                                          <p:spTgt spid="394249"/>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1" presetClass="entr" presetSubtype="0" fill="hold" nodeType="clickEffect">
                                  <p:stCondLst>
                                    <p:cond delay="0"/>
                                  </p:stCondLst>
                                  <p:childTnLst>
                                    <p:set>
                                      <p:cBhvr>
                                        <p:cTn id="24" dur="1" fill="hold">
                                          <p:stCondLst>
                                            <p:cond delay="0"/>
                                          </p:stCondLst>
                                        </p:cTn>
                                        <p:tgtEl>
                                          <p:spTgt spid="394247"/>
                                        </p:tgtEl>
                                        <p:attrNameLst>
                                          <p:attrName>style.visibility</p:attrName>
                                        </p:attrNameLst>
                                      </p:cBhvr>
                                      <p:to>
                                        <p:strVal val="visible"/>
                                      </p:to>
                                    </p:set>
                                    <p:animEffect transition="in" filter="fade">
                                      <p:cBhvr>
                                        <p:cTn id="25" dur="770" decel="100000"/>
                                        <p:tgtEl>
                                          <p:spTgt spid="394247"/>
                                        </p:tgtEl>
                                      </p:cBhvr>
                                    </p:animEffect>
                                    <p:animScale>
                                      <p:cBhvr>
                                        <p:cTn id="26" dur="770" decel="100000"/>
                                        <p:tgtEl>
                                          <p:spTgt spid="394247"/>
                                        </p:tgtEl>
                                      </p:cBhvr>
                                      <p:from x="10000" y="10000"/>
                                      <p:to x="200000" y="450000"/>
                                    </p:animScale>
                                    <p:animScale>
                                      <p:cBhvr>
                                        <p:cTn id="27" dur="1230" accel="100000" fill="hold">
                                          <p:stCondLst>
                                            <p:cond delay="770"/>
                                          </p:stCondLst>
                                        </p:cTn>
                                        <p:tgtEl>
                                          <p:spTgt spid="394247"/>
                                        </p:tgtEl>
                                      </p:cBhvr>
                                      <p:from x="200000" y="450000"/>
                                      <p:to x="100000" y="100000"/>
                                    </p:animScale>
                                    <p:set>
                                      <p:cBhvr>
                                        <p:cTn id="28" dur="770" fill="hold"/>
                                        <p:tgtEl>
                                          <p:spTgt spid="394247"/>
                                        </p:tgtEl>
                                        <p:attrNameLst>
                                          <p:attrName>ppt_x</p:attrName>
                                        </p:attrNameLst>
                                      </p:cBhvr>
                                      <p:to>
                                        <p:strVal val="(0.5)"/>
                                      </p:to>
                                    </p:set>
                                    <p:anim from="(0.5)" to="(#ppt_x)" calcmode="lin" valueType="num">
                                      <p:cBhvr>
                                        <p:cTn id="29" dur="1230" accel="100000" fill="hold">
                                          <p:stCondLst>
                                            <p:cond delay="770"/>
                                          </p:stCondLst>
                                        </p:cTn>
                                        <p:tgtEl>
                                          <p:spTgt spid="394247"/>
                                        </p:tgtEl>
                                        <p:attrNameLst>
                                          <p:attrName>ppt_x</p:attrName>
                                        </p:attrNameLst>
                                      </p:cBhvr>
                                    </p:anim>
                                    <p:set>
                                      <p:cBhvr>
                                        <p:cTn id="30" dur="770" fill="hold"/>
                                        <p:tgtEl>
                                          <p:spTgt spid="394247"/>
                                        </p:tgtEl>
                                        <p:attrNameLst>
                                          <p:attrName>ppt_y</p:attrName>
                                        </p:attrNameLst>
                                      </p:cBhvr>
                                      <p:to>
                                        <p:strVal val="(#ppt_y+0.4)"/>
                                      </p:to>
                                    </p:set>
                                    <p:anim from="(#ppt_y+0.4)" to="(#ppt_y)" calcmode="lin" valueType="num">
                                      <p:cBhvr>
                                        <p:cTn id="31" dur="1230" accel="100000" fill="hold">
                                          <p:stCondLst>
                                            <p:cond delay="770"/>
                                          </p:stCondLst>
                                        </p:cTn>
                                        <p:tgtEl>
                                          <p:spTgt spid="39424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9" grpId="0" animBg="1"/>
    </p:bld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ADC9FF"/>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0" y="152400"/>
            <a:ext cx="9144000" cy="1676400"/>
          </a:xfrm>
          <a:solidFill>
            <a:srgbClr val="CCFFFF"/>
          </a:solidFill>
        </p:spPr>
        <p:txBody>
          <a:bodyPr/>
          <a:lstStyle/>
          <a:p>
            <a:endParaRPr lang="en-US"/>
          </a:p>
        </p:txBody>
      </p:sp>
      <p:sp>
        <p:nvSpPr>
          <p:cNvPr id="172035" name="Rectangle 3"/>
          <p:cNvSpPr>
            <a:spLocks noGrp="1" noChangeArrowheads="1"/>
          </p:cNvSpPr>
          <p:nvPr>
            <p:ph type="body" idx="1"/>
          </p:nvPr>
        </p:nvSpPr>
        <p:spPr>
          <a:xfrm>
            <a:off x="228600" y="1988934"/>
            <a:ext cx="8763000" cy="4360358"/>
          </a:xfrm>
          <a:solidFill>
            <a:srgbClr val="E39AFF"/>
          </a:solidFill>
        </p:spPr>
        <p:txBody>
          <a:bodyPr>
            <a:normAutofit fontScale="92500" lnSpcReduction="20000"/>
          </a:bodyPr>
          <a:lstStyle/>
          <a:p>
            <a:pPr>
              <a:lnSpc>
                <a:spcPct val="90000"/>
              </a:lnSpc>
              <a:buFontTx/>
              <a:buNone/>
            </a:pPr>
            <a:r>
              <a:rPr lang="en-US" sz="1400" b="1" dirty="0">
                <a:solidFill>
                  <a:srgbClr val="0000FF"/>
                </a:solidFill>
                <a:latin typeface="Times New Roman" charset="0"/>
              </a:rPr>
              <a:t>  </a:t>
            </a:r>
            <a:endParaRPr lang="en-US" sz="1800" b="1" u="sng" dirty="0">
              <a:solidFill>
                <a:srgbClr val="0000FF"/>
              </a:solidFill>
              <a:latin typeface="Times New Roman" charset="0"/>
            </a:endParaRPr>
          </a:p>
          <a:p>
            <a:pPr>
              <a:lnSpc>
                <a:spcPct val="90000"/>
              </a:lnSpc>
              <a:buFontTx/>
              <a:buNone/>
            </a:pPr>
            <a:r>
              <a:rPr lang="en-US" sz="1800" b="1" dirty="0" smtClean="0">
                <a:solidFill>
                  <a:srgbClr val="000000"/>
                </a:solidFill>
                <a:latin typeface="Times New Roman" charset="0"/>
              </a:rPr>
              <a:t>	</a:t>
            </a:r>
            <a:r>
              <a:rPr lang="en-US" sz="3000" b="1" dirty="0" smtClean="0">
                <a:solidFill>
                  <a:srgbClr val="000000"/>
                </a:solidFill>
                <a:latin typeface="Times New Roman" charset="0"/>
              </a:rPr>
              <a:t>1</a:t>
            </a:r>
            <a:r>
              <a:rPr lang="en-US" sz="3000" b="1" dirty="0">
                <a:solidFill>
                  <a:srgbClr val="000000"/>
                </a:solidFill>
                <a:latin typeface="Times New Roman" charset="0"/>
              </a:rPr>
              <a:t>.</a:t>
            </a:r>
            <a:r>
              <a:rPr lang="en-US" b="1" dirty="0">
                <a:solidFill>
                  <a:srgbClr val="000000"/>
                </a:solidFill>
                <a:latin typeface="Times New Roman" charset="0"/>
              </a:rPr>
              <a:t> Self </a:t>
            </a:r>
            <a:r>
              <a:rPr lang="en-US" b="1" dirty="0" smtClean="0">
                <a:solidFill>
                  <a:srgbClr val="000000"/>
                </a:solidFill>
                <a:latin typeface="Times New Roman" charset="0"/>
              </a:rPr>
              <a:t>Awareness….</a:t>
            </a:r>
            <a:r>
              <a:rPr lang="en-US" b="1" dirty="0" err="1" smtClean="0">
                <a:solidFill>
                  <a:srgbClr val="000000"/>
                </a:solidFill>
                <a:latin typeface="Times New Roman" charset="0"/>
              </a:rPr>
              <a:t>Conciencia</a:t>
            </a:r>
            <a:r>
              <a:rPr lang="en-US" b="1" dirty="0" smtClean="0">
                <a:solidFill>
                  <a:srgbClr val="000000"/>
                </a:solidFill>
                <a:latin typeface="Times New Roman" charset="0"/>
              </a:rPr>
              <a:t> de </a:t>
            </a:r>
            <a:r>
              <a:rPr lang="en-US" b="1" dirty="0" err="1" smtClean="0">
                <a:solidFill>
                  <a:srgbClr val="000000"/>
                </a:solidFill>
                <a:latin typeface="Times New Roman" charset="0"/>
              </a:rPr>
              <a:t>uno</a:t>
            </a:r>
            <a:r>
              <a:rPr lang="en-US" b="1" dirty="0" smtClean="0">
                <a:solidFill>
                  <a:srgbClr val="000000"/>
                </a:solidFill>
                <a:latin typeface="Times New Roman" charset="0"/>
              </a:rPr>
              <a:t> </a:t>
            </a:r>
            <a:r>
              <a:rPr lang="en-US" b="1" dirty="0" err="1" smtClean="0">
                <a:solidFill>
                  <a:srgbClr val="000000"/>
                </a:solidFill>
                <a:latin typeface="Times New Roman" charset="0"/>
              </a:rPr>
              <a:t>mismo</a:t>
            </a:r>
            <a:endParaRPr lang="en-US" b="1" dirty="0">
              <a:solidFill>
                <a:srgbClr val="000000"/>
              </a:solidFill>
              <a:latin typeface="Times New Roman" charset="0"/>
            </a:endParaRPr>
          </a:p>
          <a:p>
            <a:pPr>
              <a:lnSpc>
                <a:spcPct val="90000"/>
              </a:lnSpc>
            </a:pPr>
            <a:endParaRPr lang="en-US" b="1" dirty="0">
              <a:solidFill>
                <a:srgbClr val="000000"/>
              </a:solidFill>
              <a:latin typeface="Times New Roman" charset="0"/>
            </a:endParaRPr>
          </a:p>
          <a:p>
            <a:pPr>
              <a:lnSpc>
                <a:spcPct val="90000"/>
              </a:lnSpc>
              <a:buFontTx/>
              <a:buNone/>
            </a:pPr>
            <a:r>
              <a:rPr lang="en-US" b="1" dirty="0" smtClean="0">
                <a:solidFill>
                  <a:srgbClr val="000000"/>
                </a:solidFill>
                <a:latin typeface="Times New Roman" charset="0"/>
              </a:rPr>
              <a:t>	2.</a:t>
            </a:r>
            <a:r>
              <a:rPr lang="en-US" b="1" dirty="0">
                <a:solidFill>
                  <a:srgbClr val="000000"/>
                </a:solidFill>
              </a:rPr>
              <a:t> </a:t>
            </a:r>
            <a:r>
              <a:rPr lang="en-US" b="1" dirty="0" smtClean="0">
                <a:solidFill>
                  <a:srgbClr val="000000"/>
                </a:solidFill>
                <a:latin typeface="Times New Roman" charset="0"/>
              </a:rPr>
              <a:t>Mood Management…</a:t>
            </a:r>
            <a:r>
              <a:rPr lang="en-US" b="1" dirty="0" err="1" smtClean="0">
                <a:solidFill>
                  <a:srgbClr val="000000"/>
                </a:solidFill>
                <a:latin typeface="Times New Roman" charset="0"/>
              </a:rPr>
              <a:t>Manejo</a:t>
            </a:r>
            <a:r>
              <a:rPr lang="en-US" b="1" dirty="0" smtClean="0">
                <a:solidFill>
                  <a:srgbClr val="000000"/>
                </a:solidFill>
                <a:latin typeface="Times New Roman" charset="0"/>
              </a:rPr>
              <a:t> de </a:t>
            </a:r>
            <a:r>
              <a:rPr lang="en-US" b="1" dirty="0" err="1" smtClean="0">
                <a:solidFill>
                  <a:srgbClr val="000000"/>
                </a:solidFill>
                <a:latin typeface="Times New Roman" charset="0"/>
              </a:rPr>
              <a:t>ánimo</a:t>
            </a:r>
            <a:endParaRPr lang="en-US" b="1" dirty="0">
              <a:solidFill>
                <a:srgbClr val="000000"/>
              </a:solidFill>
              <a:latin typeface="Times New Roman" charset="0"/>
            </a:endParaRPr>
          </a:p>
          <a:p>
            <a:pPr>
              <a:lnSpc>
                <a:spcPct val="90000"/>
              </a:lnSpc>
            </a:pPr>
            <a:endParaRPr lang="en-US" b="1" dirty="0">
              <a:solidFill>
                <a:srgbClr val="000000"/>
              </a:solidFill>
              <a:latin typeface="Times New Roman" charset="0"/>
            </a:endParaRPr>
          </a:p>
          <a:p>
            <a:pPr>
              <a:lnSpc>
                <a:spcPct val="90000"/>
              </a:lnSpc>
              <a:buFontTx/>
              <a:buNone/>
            </a:pPr>
            <a:r>
              <a:rPr lang="en-US" b="1" dirty="0" smtClean="0">
                <a:solidFill>
                  <a:srgbClr val="000000"/>
                </a:solidFill>
                <a:latin typeface="Times New Roman" charset="0"/>
              </a:rPr>
              <a:t>	3.</a:t>
            </a:r>
            <a:r>
              <a:rPr lang="en-US" b="1" dirty="0">
                <a:solidFill>
                  <a:srgbClr val="000000"/>
                </a:solidFill>
              </a:rPr>
              <a:t> </a:t>
            </a:r>
            <a:r>
              <a:rPr lang="en-US" b="1" dirty="0" smtClean="0">
                <a:solidFill>
                  <a:srgbClr val="000000"/>
                </a:solidFill>
                <a:latin typeface="Times New Roman" charset="0"/>
              </a:rPr>
              <a:t>Self</a:t>
            </a:r>
            <a:r>
              <a:rPr lang="en-US" b="1" dirty="0">
                <a:solidFill>
                  <a:srgbClr val="000000"/>
                </a:solidFill>
                <a:latin typeface="Times New Roman" charset="0"/>
              </a:rPr>
              <a:t>-</a:t>
            </a:r>
            <a:r>
              <a:rPr lang="en-US" b="1" dirty="0" smtClean="0">
                <a:solidFill>
                  <a:srgbClr val="000000"/>
                </a:solidFill>
                <a:latin typeface="Times New Roman" charset="0"/>
              </a:rPr>
              <a:t>Motivation…</a:t>
            </a:r>
            <a:r>
              <a:rPr lang="en-US" b="1" dirty="0" err="1" smtClean="0">
                <a:solidFill>
                  <a:srgbClr val="000000"/>
                </a:solidFill>
                <a:latin typeface="Times New Roman" charset="0"/>
              </a:rPr>
              <a:t>Automotivación</a:t>
            </a:r>
            <a:endParaRPr lang="en-US" b="1" dirty="0">
              <a:solidFill>
                <a:srgbClr val="000000"/>
              </a:solidFill>
              <a:latin typeface="Times New Roman" charset="0"/>
            </a:endParaRPr>
          </a:p>
          <a:p>
            <a:pPr>
              <a:lnSpc>
                <a:spcPct val="90000"/>
              </a:lnSpc>
            </a:pPr>
            <a:endParaRPr lang="en-US" b="1" dirty="0">
              <a:solidFill>
                <a:srgbClr val="000000"/>
              </a:solidFill>
              <a:latin typeface="Times New Roman" charset="0"/>
            </a:endParaRPr>
          </a:p>
          <a:p>
            <a:pPr>
              <a:lnSpc>
                <a:spcPct val="90000"/>
              </a:lnSpc>
              <a:buFontTx/>
              <a:buNone/>
            </a:pPr>
            <a:r>
              <a:rPr lang="en-US" b="1" dirty="0" smtClean="0">
                <a:solidFill>
                  <a:srgbClr val="000000"/>
                </a:solidFill>
                <a:latin typeface="Times New Roman" charset="0"/>
              </a:rPr>
              <a:t>	4.</a:t>
            </a:r>
            <a:r>
              <a:rPr lang="en-US" b="1" dirty="0">
                <a:solidFill>
                  <a:srgbClr val="000000"/>
                </a:solidFill>
              </a:rPr>
              <a:t> </a:t>
            </a:r>
            <a:r>
              <a:rPr lang="en-US" b="1" dirty="0" smtClean="0">
                <a:solidFill>
                  <a:srgbClr val="000000"/>
                </a:solidFill>
                <a:latin typeface="Times New Roman" charset="0"/>
              </a:rPr>
              <a:t>Empathy…</a:t>
            </a:r>
            <a:r>
              <a:rPr lang="en-US" b="1" dirty="0" err="1" smtClean="0">
                <a:solidFill>
                  <a:srgbClr val="000000"/>
                </a:solidFill>
                <a:latin typeface="Times New Roman" charset="0"/>
              </a:rPr>
              <a:t>Empatía</a:t>
            </a:r>
            <a:endParaRPr lang="en-US" b="1" dirty="0">
              <a:solidFill>
                <a:srgbClr val="000000"/>
              </a:solidFill>
              <a:latin typeface="Times New Roman" charset="0"/>
            </a:endParaRPr>
          </a:p>
          <a:p>
            <a:pPr>
              <a:lnSpc>
                <a:spcPct val="90000"/>
              </a:lnSpc>
            </a:pPr>
            <a:endParaRPr lang="en-US" b="1" dirty="0">
              <a:solidFill>
                <a:srgbClr val="000000"/>
              </a:solidFill>
              <a:latin typeface="Times New Roman" charset="0"/>
            </a:endParaRPr>
          </a:p>
          <a:p>
            <a:pPr>
              <a:lnSpc>
                <a:spcPct val="90000"/>
              </a:lnSpc>
              <a:buFontTx/>
              <a:buNone/>
            </a:pPr>
            <a:r>
              <a:rPr lang="en-US" b="1" dirty="0" smtClean="0">
                <a:solidFill>
                  <a:srgbClr val="000000"/>
                </a:solidFill>
                <a:latin typeface="Times New Roman" charset="0"/>
              </a:rPr>
              <a:t>	5.</a:t>
            </a:r>
            <a:r>
              <a:rPr lang="en-US" b="1" dirty="0">
                <a:solidFill>
                  <a:srgbClr val="000000"/>
                </a:solidFill>
              </a:rPr>
              <a:t> </a:t>
            </a:r>
            <a:r>
              <a:rPr lang="en-US" b="1" dirty="0" smtClean="0">
                <a:solidFill>
                  <a:srgbClr val="000000"/>
                </a:solidFill>
                <a:latin typeface="Times New Roman" charset="0"/>
              </a:rPr>
              <a:t>Managing Relationships…</a:t>
            </a:r>
            <a:r>
              <a:rPr lang="en-US" b="1" dirty="0" err="1" smtClean="0">
                <a:solidFill>
                  <a:srgbClr val="000000"/>
                </a:solidFill>
                <a:latin typeface="Times New Roman" charset="0"/>
              </a:rPr>
              <a:t>Manejo</a:t>
            </a:r>
            <a:r>
              <a:rPr lang="en-US" b="1" dirty="0" smtClean="0">
                <a:solidFill>
                  <a:srgbClr val="000000"/>
                </a:solidFill>
                <a:latin typeface="Times New Roman" charset="0"/>
              </a:rPr>
              <a:t> de </a:t>
            </a:r>
            <a:r>
              <a:rPr lang="en-US" b="1" dirty="0" err="1" smtClean="0">
                <a:solidFill>
                  <a:srgbClr val="000000"/>
                </a:solidFill>
                <a:latin typeface="Times New Roman" charset="0"/>
              </a:rPr>
              <a:t>relaciones</a:t>
            </a:r>
            <a:endParaRPr lang="en-US" b="1" dirty="0">
              <a:solidFill>
                <a:srgbClr val="000000"/>
              </a:solidFill>
              <a:latin typeface="Times New Roman" charset="0"/>
            </a:endParaRPr>
          </a:p>
          <a:p>
            <a:pPr>
              <a:lnSpc>
                <a:spcPct val="90000"/>
              </a:lnSpc>
            </a:pPr>
            <a:endParaRPr kumimoji="1" lang="en-US" sz="1800" b="1" dirty="0"/>
          </a:p>
          <a:p>
            <a:pPr>
              <a:lnSpc>
                <a:spcPct val="90000"/>
              </a:lnSpc>
            </a:pPr>
            <a:endParaRPr lang="en-US" sz="1600" dirty="0"/>
          </a:p>
        </p:txBody>
      </p:sp>
      <p:sp>
        <p:nvSpPr>
          <p:cNvPr id="172036" name="WordArt 4"/>
          <p:cNvSpPr>
            <a:spLocks noChangeArrowheads="1" noChangeShapeType="1" noTextEdit="1"/>
          </p:cNvSpPr>
          <p:nvPr/>
        </p:nvSpPr>
        <p:spPr bwMode="auto">
          <a:xfrm>
            <a:off x="533400" y="152400"/>
            <a:ext cx="8187922" cy="1676400"/>
          </a:xfrm>
          <a:prstGeom prst="rect">
            <a:avLst/>
          </a:prstGeom>
        </p:spPr>
        <p:txBody>
          <a:bodyPr wrap="none" fromWordArt="1">
            <a:prstTxWarp prst="textSlantUp">
              <a:avLst>
                <a:gd name="adj" fmla="val 32056"/>
              </a:avLst>
            </a:prstTxWarp>
          </a:bodyPr>
          <a:lstStyle/>
          <a:p>
            <a:pPr algn="ctr"/>
            <a:r>
              <a:rPr lang="en-US" sz="3600" kern="10" dirty="0">
                <a:ln w="9525">
                  <a:solidFill>
                    <a:srgbClr val="CC99FF"/>
                  </a:solidFill>
                  <a:round/>
                  <a:headEnd/>
                  <a:tailEnd/>
                </a:ln>
                <a:gradFill rotWithShape="0">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5  Emotional  Intelligences</a:t>
            </a:r>
          </a:p>
        </p:txBody>
      </p:sp>
      <p:sp>
        <p:nvSpPr>
          <p:cNvPr id="2" name="TextBox 1"/>
          <p:cNvSpPr txBox="1"/>
          <p:nvPr/>
        </p:nvSpPr>
        <p:spPr>
          <a:xfrm>
            <a:off x="66846" y="2830109"/>
            <a:ext cx="184666" cy="461665"/>
          </a:xfrm>
          <a:prstGeom prst="rect">
            <a:avLst/>
          </a:prstGeom>
          <a:noFill/>
        </p:spPr>
        <p:txBody>
          <a:bodyPr wrap="none" rtlCol="0">
            <a:spAutoFit/>
          </a:bodyPr>
          <a:lstStyle/>
          <a:p>
            <a:endParaRPr lang="en-US" dirty="0"/>
          </a:p>
        </p:txBody>
      </p:sp>
      <p:pic>
        <p:nvPicPr>
          <p:cNvPr id="6" name="Picture 5"/>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901940" y="5846445"/>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40243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 calcmode="lin" valueType="num">
                                      <p:cBhvr additive="base">
                                        <p:cTn id="7" dur="500" fill="hold"/>
                                        <p:tgtEl>
                                          <p:spTgt spid="1720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20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2035">
                                            <p:txEl>
                                              <p:pRg st="1" end="1"/>
                                            </p:txEl>
                                          </p:spTgt>
                                        </p:tgtEl>
                                        <p:attrNameLst>
                                          <p:attrName>style.visibility</p:attrName>
                                        </p:attrNameLst>
                                      </p:cBhvr>
                                      <p:to>
                                        <p:strVal val="visible"/>
                                      </p:to>
                                    </p:set>
                                    <p:anim calcmode="lin" valueType="num">
                                      <p:cBhvr additive="base">
                                        <p:cTn id="13" dur="500" fill="hold"/>
                                        <p:tgtEl>
                                          <p:spTgt spid="1720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20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2035">
                                            <p:txEl>
                                              <p:pRg st="3" end="3"/>
                                            </p:txEl>
                                          </p:spTgt>
                                        </p:tgtEl>
                                        <p:attrNameLst>
                                          <p:attrName>style.visibility</p:attrName>
                                        </p:attrNameLst>
                                      </p:cBhvr>
                                      <p:to>
                                        <p:strVal val="visible"/>
                                      </p:to>
                                    </p:set>
                                    <p:anim calcmode="lin" valueType="num">
                                      <p:cBhvr additive="base">
                                        <p:cTn id="19" dur="500" fill="hold"/>
                                        <p:tgtEl>
                                          <p:spTgt spid="17203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203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2035">
                                            <p:txEl>
                                              <p:pRg st="5" end="5"/>
                                            </p:txEl>
                                          </p:spTgt>
                                        </p:tgtEl>
                                        <p:attrNameLst>
                                          <p:attrName>style.visibility</p:attrName>
                                        </p:attrNameLst>
                                      </p:cBhvr>
                                      <p:to>
                                        <p:strVal val="visible"/>
                                      </p:to>
                                    </p:set>
                                    <p:anim calcmode="lin" valueType="num">
                                      <p:cBhvr additive="base">
                                        <p:cTn id="25" dur="500" fill="hold"/>
                                        <p:tgtEl>
                                          <p:spTgt spid="172035">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203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2035">
                                            <p:txEl>
                                              <p:pRg st="7" end="7"/>
                                            </p:txEl>
                                          </p:spTgt>
                                        </p:tgtEl>
                                        <p:attrNameLst>
                                          <p:attrName>style.visibility</p:attrName>
                                        </p:attrNameLst>
                                      </p:cBhvr>
                                      <p:to>
                                        <p:strVal val="visible"/>
                                      </p:to>
                                    </p:set>
                                    <p:anim calcmode="lin" valueType="num">
                                      <p:cBhvr additive="base">
                                        <p:cTn id="31" dur="500" fill="hold"/>
                                        <p:tgtEl>
                                          <p:spTgt spid="172035">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203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2035">
                                            <p:txEl>
                                              <p:pRg st="9" end="9"/>
                                            </p:txEl>
                                          </p:spTgt>
                                        </p:tgtEl>
                                        <p:attrNameLst>
                                          <p:attrName>style.visibility</p:attrName>
                                        </p:attrNameLst>
                                      </p:cBhvr>
                                      <p:to>
                                        <p:strVal val="visible"/>
                                      </p:to>
                                    </p:set>
                                    <p:anim calcmode="lin" valueType="num">
                                      <p:cBhvr additive="base">
                                        <p:cTn id="37" dur="500" fill="hold"/>
                                        <p:tgtEl>
                                          <p:spTgt spid="172035">
                                            <p:txEl>
                                              <p:pRg st="9" end="9"/>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72035">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build="p" autoUpdateAnimBg="0"/>
    </p:bld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04800" y="152400"/>
            <a:ext cx="8610600" cy="1143000"/>
          </a:xfrm>
          <a:solidFill>
            <a:srgbClr val="CC99FF"/>
          </a:solidFill>
        </p:spPr>
        <p:txBody>
          <a:bodyPr/>
          <a:lstStyle/>
          <a:p>
            <a:r>
              <a:rPr lang="en-US" dirty="0" smtClean="0">
                <a:solidFill>
                  <a:schemeClr val="bg2"/>
                </a:solidFill>
              </a:rPr>
              <a:t> </a:t>
            </a:r>
            <a:r>
              <a:rPr lang="en-US" b="1" dirty="0" smtClean="0">
                <a:solidFill>
                  <a:schemeClr val="tx1"/>
                </a:solidFill>
              </a:rPr>
              <a:t>¿QUÉ ES LA MOTIVACIÓN</a:t>
            </a:r>
            <a:r>
              <a:rPr lang="en-US" b="1" dirty="0">
                <a:solidFill>
                  <a:schemeClr val="tx1"/>
                </a:solidFill>
              </a:rPr>
              <a:t>?</a:t>
            </a:r>
            <a:endParaRPr lang="en-US" dirty="0"/>
          </a:p>
        </p:txBody>
      </p:sp>
      <p:sp>
        <p:nvSpPr>
          <p:cNvPr id="139267" name="Rectangle 3"/>
          <p:cNvSpPr>
            <a:spLocks noGrp="1" noChangeArrowheads="1"/>
          </p:cNvSpPr>
          <p:nvPr>
            <p:ph type="body" sz="half" idx="2"/>
          </p:nvPr>
        </p:nvSpPr>
        <p:spPr>
          <a:xfrm>
            <a:off x="4572000" y="1981200"/>
            <a:ext cx="4343400" cy="4267200"/>
          </a:xfrm>
          <a:solidFill>
            <a:srgbClr val="E39AFF"/>
          </a:solidFill>
        </p:spPr>
        <p:txBody>
          <a:bodyPr/>
          <a:lstStyle/>
          <a:p>
            <a:pPr>
              <a:buFontTx/>
              <a:buNone/>
            </a:pPr>
            <a:endParaRPr lang="en-US" sz="2800" dirty="0" smtClean="0"/>
          </a:p>
          <a:p>
            <a:pPr>
              <a:buFontTx/>
              <a:buNone/>
            </a:pPr>
            <a:r>
              <a:rPr lang="en-US" sz="2800" dirty="0" smtClean="0"/>
              <a:t>  It</a:t>
            </a:r>
            <a:r>
              <a:rPr lang="ja-JP" altLang="en-US" sz="2800" dirty="0" smtClean="0"/>
              <a:t>’</a:t>
            </a:r>
            <a:r>
              <a:rPr lang="en-US" sz="2800" dirty="0" smtClean="0"/>
              <a:t>s </a:t>
            </a:r>
            <a:r>
              <a:rPr lang="en-US" sz="2800" dirty="0"/>
              <a:t>getting the students</a:t>
            </a:r>
          </a:p>
          <a:p>
            <a:pPr>
              <a:buFontTx/>
              <a:buNone/>
            </a:pPr>
            <a:r>
              <a:rPr lang="en-US" sz="2800" dirty="0" smtClean="0"/>
              <a:t>  to </a:t>
            </a:r>
            <a:r>
              <a:rPr lang="en-US" sz="2800" b="1" dirty="0" smtClean="0"/>
              <a:t>WANT (QUERER)</a:t>
            </a:r>
            <a:endParaRPr lang="en-US" sz="2800" dirty="0"/>
          </a:p>
          <a:p>
            <a:pPr>
              <a:buFontTx/>
              <a:buNone/>
            </a:pPr>
            <a:r>
              <a:rPr lang="en-US" sz="2800" dirty="0" smtClean="0"/>
              <a:t>  to </a:t>
            </a:r>
            <a:r>
              <a:rPr lang="en-US" sz="2800" dirty="0"/>
              <a:t>do </a:t>
            </a:r>
            <a:r>
              <a:rPr lang="en-US" sz="2800" dirty="0" smtClean="0"/>
              <a:t>what </a:t>
            </a:r>
            <a:r>
              <a:rPr lang="en-US" sz="2800" b="1" dirty="0" smtClean="0"/>
              <a:t>you WANT</a:t>
            </a:r>
          </a:p>
          <a:p>
            <a:pPr>
              <a:buFontTx/>
              <a:buNone/>
            </a:pPr>
            <a:r>
              <a:rPr lang="en-US" sz="2800" dirty="0" smtClean="0"/>
              <a:t>  them </a:t>
            </a:r>
            <a:r>
              <a:rPr lang="en-US" sz="2800" dirty="0"/>
              <a:t>to do.</a:t>
            </a:r>
          </a:p>
          <a:p>
            <a:pPr>
              <a:buFontTx/>
              <a:buNone/>
            </a:pPr>
            <a:endParaRPr lang="en-US" sz="2800" dirty="0"/>
          </a:p>
          <a:p>
            <a:pPr>
              <a:buFontTx/>
              <a:buNone/>
            </a:pPr>
            <a:r>
              <a:rPr lang="en-US" sz="2800" dirty="0"/>
              <a:t>            </a:t>
            </a:r>
            <a:r>
              <a:rPr lang="en-US" sz="2800" b="1" dirty="0"/>
              <a:t> HOW</a:t>
            </a:r>
            <a:r>
              <a:rPr lang="en-US" sz="2800" b="1" dirty="0" smtClean="0"/>
              <a:t>? </a:t>
            </a:r>
          </a:p>
          <a:p>
            <a:pPr>
              <a:buFontTx/>
              <a:buNone/>
            </a:pPr>
            <a:r>
              <a:rPr lang="en-US" sz="2800" b="1" dirty="0" smtClean="0"/>
              <a:t>          ¿CÓMO?</a:t>
            </a:r>
            <a:endParaRPr lang="en-US" sz="2800" b="1" dirty="0"/>
          </a:p>
          <a:p>
            <a:endParaRPr lang="en-US" sz="3600" dirty="0"/>
          </a:p>
        </p:txBody>
      </p:sp>
      <p:pic>
        <p:nvPicPr>
          <p:cNvPr id="139268" name="Picture 4"/>
          <p:cNvPicPr>
            <a:picLocks noGrp="1" noChangeAspect="1" noChangeArrowheads="1"/>
          </p:cNvPicPr>
          <p:nvPr>
            <p:ph type="clipArt" sz="half"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457201" y="1447800"/>
            <a:ext cx="3429000" cy="5181600"/>
          </a:xfrm>
        </p:spPr>
      </p:pic>
      <p:pic>
        <p:nvPicPr>
          <p:cNvPr id="5" name="Picture 4"/>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562600"/>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68497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39266"/>
                                        </p:tgtEl>
                                        <p:attrNameLst>
                                          <p:attrName>style.visibility</p:attrName>
                                        </p:attrNameLst>
                                      </p:cBhvr>
                                      <p:to>
                                        <p:strVal val="visible"/>
                                      </p:to>
                                    </p:set>
                                    <p:anim calcmode="lin" valueType="num">
                                      <p:cBhvr>
                                        <p:cTn id="7" dur="5000" fill="hold"/>
                                        <p:tgtEl>
                                          <p:spTgt spid="139266"/>
                                        </p:tgtEl>
                                        <p:attrNameLst>
                                          <p:attrName>ppt_w</p:attrName>
                                        </p:attrNameLst>
                                      </p:cBhvr>
                                      <p:tavLst>
                                        <p:tav tm="0" fmla="#ppt_w*sin(2.5*pi*$)">
                                          <p:val>
                                            <p:fltVal val="0"/>
                                          </p:val>
                                        </p:tav>
                                        <p:tav tm="100000">
                                          <p:val>
                                            <p:fltVal val="1"/>
                                          </p:val>
                                        </p:tav>
                                      </p:tavLst>
                                    </p:anim>
                                    <p:anim calcmode="lin" valueType="num">
                                      <p:cBhvr>
                                        <p:cTn id="8" dur="5000" fill="hold"/>
                                        <p:tgtEl>
                                          <p:spTgt spid="13926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4" presetClass="entr" presetSubtype="0" fill="hold" nodeType="clickEffect">
                                  <p:stCondLst>
                                    <p:cond delay="0"/>
                                  </p:stCondLst>
                                  <p:childTnLst>
                                    <p:set>
                                      <p:cBhvr>
                                        <p:cTn id="12" dur="1" fill="hold">
                                          <p:stCondLst>
                                            <p:cond delay="0"/>
                                          </p:stCondLst>
                                        </p:cTn>
                                        <p:tgtEl>
                                          <p:spTgt spid="139268"/>
                                        </p:tgtEl>
                                        <p:attrNameLst>
                                          <p:attrName>style.visibility</p:attrName>
                                        </p:attrNameLst>
                                      </p:cBhvr>
                                      <p:to>
                                        <p:strVal val="visible"/>
                                      </p:to>
                                    </p:set>
                                    <p:anim from="(-#ppt_w/2)" to="(#ppt_x)" calcmode="lin" valueType="num">
                                      <p:cBhvr>
                                        <p:cTn id="13" dur="600" fill="hold">
                                          <p:stCondLst>
                                            <p:cond delay="0"/>
                                          </p:stCondLst>
                                        </p:cTn>
                                        <p:tgtEl>
                                          <p:spTgt spid="139268"/>
                                        </p:tgtEl>
                                        <p:attrNameLst>
                                          <p:attrName>ppt_x</p:attrName>
                                        </p:attrNameLst>
                                      </p:cBhvr>
                                    </p:anim>
                                    <p:anim from="0" to="-1.0" calcmode="lin" valueType="num">
                                      <p:cBhvr>
                                        <p:cTn id="14" dur="200" decel="50000" autoRev="1" fill="hold">
                                          <p:stCondLst>
                                            <p:cond delay="600"/>
                                          </p:stCondLst>
                                        </p:cTn>
                                        <p:tgtEl>
                                          <p:spTgt spid="139268"/>
                                        </p:tgtEl>
                                        <p:attrNameLst>
                                          <p:attrName>xshear</p:attrName>
                                        </p:attrNameLst>
                                      </p:cBhvr>
                                    </p:anim>
                                    <p:animScale>
                                      <p:cBhvr>
                                        <p:cTn id="15" dur="200" decel="100000" autoRev="1" fill="hold">
                                          <p:stCondLst>
                                            <p:cond delay="600"/>
                                          </p:stCondLst>
                                        </p:cTn>
                                        <p:tgtEl>
                                          <p:spTgt spid="139268"/>
                                        </p:tgtEl>
                                      </p:cBhvr>
                                      <p:from x="100000" y="100000"/>
                                      <p:to x="80000" y="100000"/>
                                    </p:animScale>
                                    <p:anim by="(#ppt_h/3+#ppt_w*0.1)" calcmode="lin" valueType="num">
                                      <p:cBhvr additive="sum">
                                        <p:cTn id="16" dur="200" decel="100000" autoRev="1" fill="hold">
                                          <p:stCondLst>
                                            <p:cond delay="600"/>
                                          </p:stCondLst>
                                        </p:cTn>
                                        <p:tgtEl>
                                          <p:spTgt spid="139268"/>
                                        </p:tgtEl>
                                        <p:attrNameLst>
                                          <p:attrName>ppt_x</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1" presetClass="entr" presetSubtype="0" fill="hold" grpId="0" nodeType="clickEffect">
                                  <p:stCondLst>
                                    <p:cond delay="0"/>
                                  </p:stCondLst>
                                  <p:childTnLst>
                                    <p:set>
                                      <p:cBhvr>
                                        <p:cTn id="20" dur="1" fill="hold">
                                          <p:stCondLst>
                                            <p:cond delay="0"/>
                                          </p:stCondLst>
                                        </p:cTn>
                                        <p:tgtEl>
                                          <p:spTgt spid="139267">
                                            <p:bg/>
                                          </p:spTgt>
                                        </p:tgtEl>
                                        <p:attrNameLst>
                                          <p:attrName>style.visibility</p:attrName>
                                        </p:attrNameLst>
                                      </p:cBhvr>
                                      <p:to>
                                        <p:strVal val="visible"/>
                                      </p:to>
                                    </p:set>
                                    <p:animEffect transition="in" filter="fade">
                                      <p:cBhvr>
                                        <p:cTn id="21" dur="770" decel="100000"/>
                                        <p:tgtEl>
                                          <p:spTgt spid="139267">
                                            <p:bg/>
                                          </p:spTgt>
                                        </p:tgtEl>
                                      </p:cBhvr>
                                    </p:animEffect>
                                    <p:animScale>
                                      <p:cBhvr>
                                        <p:cTn id="22" dur="770" decel="100000"/>
                                        <p:tgtEl>
                                          <p:spTgt spid="139267">
                                            <p:bg/>
                                          </p:spTgt>
                                        </p:tgtEl>
                                      </p:cBhvr>
                                      <p:from x="10000" y="10000"/>
                                      <p:to x="200000" y="450000"/>
                                    </p:animScale>
                                    <p:animScale>
                                      <p:cBhvr>
                                        <p:cTn id="23" dur="1230" accel="100000" fill="hold">
                                          <p:stCondLst>
                                            <p:cond delay="770"/>
                                          </p:stCondLst>
                                        </p:cTn>
                                        <p:tgtEl>
                                          <p:spTgt spid="139267">
                                            <p:bg/>
                                          </p:spTgt>
                                        </p:tgtEl>
                                      </p:cBhvr>
                                      <p:from x="200000" y="450000"/>
                                      <p:to x="100000" y="100000"/>
                                    </p:animScale>
                                    <p:set>
                                      <p:cBhvr>
                                        <p:cTn id="24" dur="770" fill="hold"/>
                                        <p:tgtEl>
                                          <p:spTgt spid="139267">
                                            <p:bg/>
                                          </p:spTgt>
                                        </p:tgtEl>
                                        <p:attrNameLst>
                                          <p:attrName>ppt_x</p:attrName>
                                        </p:attrNameLst>
                                      </p:cBhvr>
                                      <p:to>
                                        <p:strVal val="(0.5)"/>
                                      </p:to>
                                    </p:set>
                                    <p:anim from="(0.5)" to="(#ppt_x)" calcmode="lin" valueType="num">
                                      <p:cBhvr>
                                        <p:cTn id="25" dur="1230" accel="100000" fill="hold">
                                          <p:stCondLst>
                                            <p:cond delay="770"/>
                                          </p:stCondLst>
                                        </p:cTn>
                                        <p:tgtEl>
                                          <p:spTgt spid="139267">
                                            <p:bg/>
                                          </p:spTgt>
                                        </p:tgtEl>
                                        <p:attrNameLst>
                                          <p:attrName>ppt_x</p:attrName>
                                        </p:attrNameLst>
                                      </p:cBhvr>
                                    </p:anim>
                                    <p:set>
                                      <p:cBhvr>
                                        <p:cTn id="26" dur="770" fill="hold"/>
                                        <p:tgtEl>
                                          <p:spTgt spid="139267">
                                            <p:bg/>
                                          </p:spTgt>
                                        </p:tgtEl>
                                        <p:attrNameLst>
                                          <p:attrName>ppt_y</p:attrName>
                                        </p:attrNameLst>
                                      </p:cBhvr>
                                      <p:to>
                                        <p:strVal val="(#ppt_y+0.4)"/>
                                      </p:to>
                                    </p:set>
                                    <p:anim from="(#ppt_y+0.4)" to="(#ppt_y)" calcmode="lin" valueType="num">
                                      <p:cBhvr>
                                        <p:cTn id="27" dur="1230" accel="100000" fill="hold">
                                          <p:stCondLst>
                                            <p:cond delay="770"/>
                                          </p:stCondLst>
                                        </p:cTn>
                                        <p:tgtEl>
                                          <p:spTgt spid="139267">
                                            <p:bg/>
                                          </p:spTgt>
                                        </p:tgtEl>
                                        <p:attrNameLst>
                                          <p:attrName>ppt_y</p:attrName>
                                        </p:attrNameLst>
                                      </p:cBhvr>
                                    </p:anim>
                                  </p:childTnLst>
                                </p:cTn>
                              </p:par>
                            </p:childTnLst>
                          </p:cTn>
                        </p:par>
                      </p:childTnLst>
                    </p:cTn>
                  </p:par>
                  <p:par>
                    <p:cTn id="28" fill="hold">
                      <p:stCondLst>
                        <p:cond delay="indefinite"/>
                      </p:stCondLst>
                      <p:childTnLst>
                        <p:par>
                          <p:cTn id="29" fill="hold">
                            <p:stCondLst>
                              <p:cond delay="0"/>
                            </p:stCondLst>
                            <p:childTnLst>
                              <p:par>
                                <p:cTn id="30" presetID="51" presetClass="entr" presetSubtype="0" fill="hold" grpId="0" nodeType="clickEffect">
                                  <p:stCondLst>
                                    <p:cond delay="0"/>
                                  </p:stCondLst>
                                  <p:childTnLst>
                                    <p:set>
                                      <p:cBhvr>
                                        <p:cTn id="31" dur="1" fill="hold">
                                          <p:stCondLst>
                                            <p:cond delay="0"/>
                                          </p:stCondLst>
                                        </p:cTn>
                                        <p:tgtEl>
                                          <p:spTgt spid="139267">
                                            <p:txEl>
                                              <p:pRg st="1" end="1"/>
                                            </p:txEl>
                                          </p:spTgt>
                                        </p:tgtEl>
                                        <p:attrNameLst>
                                          <p:attrName>style.visibility</p:attrName>
                                        </p:attrNameLst>
                                      </p:cBhvr>
                                      <p:to>
                                        <p:strVal val="visible"/>
                                      </p:to>
                                    </p:set>
                                    <p:animEffect transition="in" filter="fade">
                                      <p:cBhvr>
                                        <p:cTn id="32" dur="770" decel="100000"/>
                                        <p:tgtEl>
                                          <p:spTgt spid="139267">
                                            <p:txEl>
                                              <p:pRg st="1" end="1"/>
                                            </p:txEl>
                                          </p:spTgt>
                                        </p:tgtEl>
                                      </p:cBhvr>
                                    </p:animEffect>
                                    <p:animScale>
                                      <p:cBhvr>
                                        <p:cTn id="33" dur="770" decel="100000"/>
                                        <p:tgtEl>
                                          <p:spTgt spid="139267">
                                            <p:txEl>
                                              <p:pRg st="1" end="1"/>
                                            </p:txEl>
                                          </p:spTgt>
                                        </p:tgtEl>
                                      </p:cBhvr>
                                      <p:from x="10000" y="10000"/>
                                      <p:to x="200000" y="450000"/>
                                    </p:animScale>
                                    <p:animScale>
                                      <p:cBhvr>
                                        <p:cTn id="34" dur="1230" accel="100000" fill="hold">
                                          <p:stCondLst>
                                            <p:cond delay="770"/>
                                          </p:stCondLst>
                                        </p:cTn>
                                        <p:tgtEl>
                                          <p:spTgt spid="139267">
                                            <p:txEl>
                                              <p:pRg st="1" end="1"/>
                                            </p:txEl>
                                          </p:spTgt>
                                        </p:tgtEl>
                                      </p:cBhvr>
                                      <p:from x="200000" y="450000"/>
                                      <p:to x="100000" y="100000"/>
                                    </p:animScale>
                                    <p:set>
                                      <p:cBhvr>
                                        <p:cTn id="35" dur="770" fill="hold"/>
                                        <p:tgtEl>
                                          <p:spTgt spid="139267">
                                            <p:txEl>
                                              <p:pRg st="1" end="1"/>
                                            </p:txEl>
                                          </p:spTgt>
                                        </p:tgtEl>
                                        <p:attrNameLst>
                                          <p:attrName>ppt_x</p:attrName>
                                        </p:attrNameLst>
                                      </p:cBhvr>
                                      <p:to>
                                        <p:strVal val="(0.5)"/>
                                      </p:to>
                                    </p:set>
                                    <p:anim from="(0.5)" to="(#ppt_x)" calcmode="lin" valueType="num">
                                      <p:cBhvr>
                                        <p:cTn id="36" dur="1230" accel="100000" fill="hold">
                                          <p:stCondLst>
                                            <p:cond delay="770"/>
                                          </p:stCondLst>
                                        </p:cTn>
                                        <p:tgtEl>
                                          <p:spTgt spid="139267">
                                            <p:txEl>
                                              <p:pRg st="1" end="1"/>
                                            </p:txEl>
                                          </p:spTgt>
                                        </p:tgtEl>
                                        <p:attrNameLst>
                                          <p:attrName>ppt_x</p:attrName>
                                        </p:attrNameLst>
                                      </p:cBhvr>
                                    </p:anim>
                                    <p:set>
                                      <p:cBhvr>
                                        <p:cTn id="37" dur="770" fill="hold"/>
                                        <p:tgtEl>
                                          <p:spTgt spid="139267">
                                            <p:txEl>
                                              <p:pRg st="1" end="1"/>
                                            </p:txEl>
                                          </p:spTgt>
                                        </p:tgtEl>
                                        <p:attrNameLst>
                                          <p:attrName>ppt_y</p:attrName>
                                        </p:attrNameLst>
                                      </p:cBhvr>
                                      <p:to>
                                        <p:strVal val="(#ppt_y+0.4)"/>
                                      </p:to>
                                    </p:set>
                                    <p:anim from="(#ppt_y+0.4)" to="(#ppt_y)" calcmode="lin" valueType="num">
                                      <p:cBhvr>
                                        <p:cTn id="38" dur="1230" accel="100000" fill="hold">
                                          <p:stCondLst>
                                            <p:cond delay="770"/>
                                          </p:stCondLst>
                                        </p:cTn>
                                        <p:tgtEl>
                                          <p:spTgt spid="139267">
                                            <p:txEl>
                                              <p:pRg st="1" end="1"/>
                                            </p:txEl>
                                          </p:spTgt>
                                        </p:tgtEl>
                                        <p:attrNameLst>
                                          <p:attrName>ppt_y</p:attrName>
                                        </p:attrNameLst>
                                      </p:cBhvr>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51" presetClass="entr" presetSubtype="0" fill="hold" grpId="0" nodeType="clickEffect">
                                  <p:stCondLst>
                                    <p:cond delay="0"/>
                                  </p:stCondLst>
                                  <p:childTnLst>
                                    <p:set>
                                      <p:cBhvr>
                                        <p:cTn id="42" dur="1" fill="hold">
                                          <p:stCondLst>
                                            <p:cond delay="0"/>
                                          </p:stCondLst>
                                        </p:cTn>
                                        <p:tgtEl>
                                          <p:spTgt spid="139267">
                                            <p:txEl>
                                              <p:pRg st="2" end="2"/>
                                            </p:txEl>
                                          </p:spTgt>
                                        </p:tgtEl>
                                        <p:attrNameLst>
                                          <p:attrName>style.visibility</p:attrName>
                                        </p:attrNameLst>
                                      </p:cBhvr>
                                      <p:to>
                                        <p:strVal val="visible"/>
                                      </p:to>
                                    </p:set>
                                    <p:animEffect transition="in" filter="fade">
                                      <p:cBhvr>
                                        <p:cTn id="43" dur="770" decel="100000"/>
                                        <p:tgtEl>
                                          <p:spTgt spid="139267">
                                            <p:txEl>
                                              <p:pRg st="2" end="2"/>
                                            </p:txEl>
                                          </p:spTgt>
                                        </p:tgtEl>
                                      </p:cBhvr>
                                    </p:animEffect>
                                    <p:animScale>
                                      <p:cBhvr>
                                        <p:cTn id="44" dur="770" decel="100000"/>
                                        <p:tgtEl>
                                          <p:spTgt spid="139267">
                                            <p:txEl>
                                              <p:pRg st="2" end="2"/>
                                            </p:txEl>
                                          </p:spTgt>
                                        </p:tgtEl>
                                      </p:cBhvr>
                                      <p:from x="10000" y="10000"/>
                                      <p:to x="200000" y="450000"/>
                                    </p:animScale>
                                    <p:animScale>
                                      <p:cBhvr>
                                        <p:cTn id="45" dur="1230" accel="100000" fill="hold">
                                          <p:stCondLst>
                                            <p:cond delay="770"/>
                                          </p:stCondLst>
                                        </p:cTn>
                                        <p:tgtEl>
                                          <p:spTgt spid="139267">
                                            <p:txEl>
                                              <p:pRg st="2" end="2"/>
                                            </p:txEl>
                                          </p:spTgt>
                                        </p:tgtEl>
                                      </p:cBhvr>
                                      <p:from x="200000" y="450000"/>
                                      <p:to x="100000" y="100000"/>
                                    </p:animScale>
                                    <p:set>
                                      <p:cBhvr>
                                        <p:cTn id="46" dur="770" fill="hold"/>
                                        <p:tgtEl>
                                          <p:spTgt spid="139267">
                                            <p:txEl>
                                              <p:pRg st="2" end="2"/>
                                            </p:txEl>
                                          </p:spTgt>
                                        </p:tgtEl>
                                        <p:attrNameLst>
                                          <p:attrName>ppt_x</p:attrName>
                                        </p:attrNameLst>
                                      </p:cBhvr>
                                      <p:to>
                                        <p:strVal val="(0.5)"/>
                                      </p:to>
                                    </p:set>
                                    <p:anim from="(0.5)" to="(#ppt_x)" calcmode="lin" valueType="num">
                                      <p:cBhvr>
                                        <p:cTn id="47" dur="1230" accel="100000" fill="hold">
                                          <p:stCondLst>
                                            <p:cond delay="770"/>
                                          </p:stCondLst>
                                        </p:cTn>
                                        <p:tgtEl>
                                          <p:spTgt spid="139267">
                                            <p:txEl>
                                              <p:pRg st="2" end="2"/>
                                            </p:txEl>
                                          </p:spTgt>
                                        </p:tgtEl>
                                        <p:attrNameLst>
                                          <p:attrName>ppt_x</p:attrName>
                                        </p:attrNameLst>
                                      </p:cBhvr>
                                    </p:anim>
                                    <p:set>
                                      <p:cBhvr>
                                        <p:cTn id="48" dur="770" fill="hold"/>
                                        <p:tgtEl>
                                          <p:spTgt spid="139267">
                                            <p:txEl>
                                              <p:pRg st="2" end="2"/>
                                            </p:txEl>
                                          </p:spTgt>
                                        </p:tgtEl>
                                        <p:attrNameLst>
                                          <p:attrName>ppt_y</p:attrName>
                                        </p:attrNameLst>
                                      </p:cBhvr>
                                      <p:to>
                                        <p:strVal val="(#ppt_y+0.4)"/>
                                      </p:to>
                                    </p:set>
                                    <p:anim from="(#ppt_y+0.4)" to="(#ppt_y)" calcmode="lin" valueType="num">
                                      <p:cBhvr>
                                        <p:cTn id="49" dur="1230" accel="100000" fill="hold">
                                          <p:stCondLst>
                                            <p:cond delay="770"/>
                                          </p:stCondLst>
                                        </p:cTn>
                                        <p:tgtEl>
                                          <p:spTgt spid="139267">
                                            <p:txEl>
                                              <p:pRg st="2" end="2"/>
                                            </p:txEl>
                                          </p:spTgt>
                                        </p:tgtEl>
                                        <p:attrNameLst>
                                          <p:attrName>ppt_y</p:attrName>
                                        </p:attrNameLst>
                                      </p:cBhvr>
                                    </p:anim>
                                  </p:childTnLst>
                                </p:cTn>
                              </p:par>
                            </p:childTnLst>
                          </p:cTn>
                        </p:par>
                      </p:childTnLst>
                    </p:cTn>
                  </p:par>
                  <p:par>
                    <p:cTn id="50" fill="hold">
                      <p:stCondLst>
                        <p:cond delay="indefinite"/>
                      </p:stCondLst>
                      <p:childTnLst>
                        <p:par>
                          <p:cTn id="51" fill="hold">
                            <p:stCondLst>
                              <p:cond delay="0"/>
                            </p:stCondLst>
                            <p:childTnLst>
                              <p:par>
                                <p:cTn id="52" presetID="51" presetClass="entr" presetSubtype="0" fill="hold" grpId="0" nodeType="clickEffect">
                                  <p:stCondLst>
                                    <p:cond delay="0"/>
                                  </p:stCondLst>
                                  <p:childTnLst>
                                    <p:set>
                                      <p:cBhvr>
                                        <p:cTn id="53" dur="1" fill="hold">
                                          <p:stCondLst>
                                            <p:cond delay="0"/>
                                          </p:stCondLst>
                                        </p:cTn>
                                        <p:tgtEl>
                                          <p:spTgt spid="139267">
                                            <p:txEl>
                                              <p:pRg st="3" end="3"/>
                                            </p:txEl>
                                          </p:spTgt>
                                        </p:tgtEl>
                                        <p:attrNameLst>
                                          <p:attrName>style.visibility</p:attrName>
                                        </p:attrNameLst>
                                      </p:cBhvr>
                                      <p:to>
                                        <p:strVal val="visible"/>
                                      </p:to>
                                    </p:set>
                                    <p:animEffect transition="in" filter="fade">
                                      <p:cBhvr>
                                        <p:cTn id="54" dur="770" decel="100000"/>
                                        <p:tgtEl>
                                          <p:spTgt spid="139267">
                                            <p:txEl>
                                              <p:pRg st="3" end="3"/>
                                            </p:txEl>
                                          </p:spTgt>
                                        </p:tgtEl>
                                      </p:cBhvr>
                                    </p:animEffect>
                                    <p:animScale>
                                      <p:cBhvr>
                                        <p:cTn id="55" dur="770" decel="100000"/>
                                        <p:tgtEl>
                                          <p:spTgt spid="139267">
                                            <p:txEl>
                                              <p:pRg st="3" end="3"/>
                                            </p:txEl>
                                          </p:spTgt>
                                        </p:tgtEl>
                                      </p:cBhvr>
                                      <p:from x="10000" y="10000"/>
                                      <p:to x="200000" y="450000"/>
                                    </p:animScale>
                                    <p:animScale>
                                      <p:cBhvr>
                                        <p:cTn id="56" dur="1230" accel="100000" fill="hold">
                                          <p:stCondLst>
                                            <p:cond delay="770"/>
                                          </p:stCondLst>
                                        </p:cTn>
                                        <p:tgtEl>
                                          <p:spTgt spid="139267">
                                            <p:txEl>
                                              <p:pRg st="3" end="3"/>
                                            </p:txEl>
                                          </p:spTgt>
                                        </p:tgtEl>
                                      </p:cBhvr>
                                      <p:from x="200000" y="450000"/>
                                      <p:to x="100000" y="100000"/>
                                    </p:animScale>
                                    <p:set>
                                      <p:cBhvr>
                                        <p:cTn id="57" dur="770" fill="hold"/>
                                        <p:tgtEl>
                                          <p:spTgt spid="139267">
                                            <p:txEl>
                                              <p:pRg st="3" end="3"/>
                                            </p:txEl>
                                          </p:spTgt>
                                        </p:tgtEl>
                                        <p:attrNameLst>
                                          <p:attrName>ppt_x</p:attrName>
                                        </p:attrNameLst>
                                      </p:cBhvr>
                                      <p:to>
                                        <p:strVal val="(0.5)"/>
                                      </p:to>
                                    </p:set>
                                    <p:anim from="(0.5)" to="(#ppt_x)" calcmode="lin" valueType="num">
                                      <p:cBhvr>
                                        <p:cTn id="58" dur="1230" accel="100000" fill="hold">
                                          <p:stCondLst>
                                            <p:cond delay="770"/>
                                          </p:stCondLst>
                                        </p:cTn>
                                        <p:tgtEl>
                                          <p:spTgt spid="139267">
                                            <p:txEl>
                                              <p:pRg st="3" end="3"/>
                                            </p:txEl>
                                          </p:spTgt>
                                        </p:tgtEl>
                                        <p:attrNameLst>
                                          <p:attrName>ppt_x</p:attrName>
                                        </p:attrNameLst>
                                      </p:cBhvr>
                                    </p:anim>
                                    <p:set>
                                      <p:cBhvr>
                                        <p:cTn id="59" dur="770" fill="hold"/>
                                        <p:tgtEl>
                                          <p:spTgt spid="139267">
                                            <p:txEl>
                                              <p:pRg st="3" end="3"/>
                                            </p:txEl>
                                          </p:spTgt>
                                        </p:tgtEl>
                                        <p:attrNameLst>
                                          <p:attrName>ppt_y</p:attrName>
                                        </p:attrNameLst>
                                      </p:cBhvr>
                                      <p:to>
                                        <p:strVal val="(#ppt_y+0.4)"/>
                                      </p:to>
                                    </p:set>
                                    <p:anim from="(#ppt_y+0.4)" to="(#ppt_y)" calcmode="lin" valueType="num">
                                      <p:cBhvr>
                                        <p:cTn id="60" dur="1230" accel="100000" fill="hold">
                                          <p:stCondLst>
                                            <p:cond delay="770"/>
                                          </p:stCondLst>
                                        </p:cTn>
                                        <p:tgtEl>
                                          <p:spTgt spid="139267">
                                            <p:txEl>
                                              <p:pRg st="3" end="3"/>
                                            </p:txEl>
                                          </p:spTgt>
                                        </p:tgtEl>
                                        <p:attrNameLst>
                                          <p:attrName>ppt_y</p:attrName>
                                        </p:attrNameLst>
                                      </p:cBhvr>
                                    </p:anim>
                                  </p:childTnLst>
                                </p:cTn>
                              </p:par>
                            </p:childTnLst>
                          </p:cTn>
                        </p:par>
                      </p:childTnLst>
                    </p:cTn>
                  </p:par>
                  <p:par>
                    <p:cTn id="61" fill="hold">
                      <p:stCondLst>
                        <p:cond delay="indefinite"/>
                      </p:stCondLst>
                      <p:childTnLst>
                        <p:par>
                          <p:cTn id="62" fill="hold">
                            <p:stCondLst>
                              <p:cond delay="0"/>
                            </p:stCondLst>
                            <p:childTnLst>
                              <p:par>
                                <p:cTn id="63" presetID="51" presetClass="entr" presetSubtype="0" fill="hold" grpId="0" nodeType="clickEffect">
                                  <p:stCondLst>
                                    <p:cond delay="0"/>
                                  </p:stCondLst>
                                  <p:childTnLst>
                                    <p:set>
                                      <p:cBhvr>
                                        <p:cTn id="64" dur="1" fill="hold">
                                          <p:stCondLst>
                                            <p:cond delay="0"/>
                                          </p:stCondLst>
                                        </p:cTn>
                                        <p:tgtEl>
                                          <p:spTgt spid="139267">
                                            <p:txEl>
                                              <p:pRg st="4" end="4"/>
                                            </p:txEl>
                                          </p:spTgt>
                                        </p:tgtEl>
                                        <p:attrNameLst>
                                          <p:attrName>style.visibility</p:attrName>
                                        </p:attrNameLst>
                                      </p:cBhvr>
                                      <p:to>
                                        <p:strVal val="visible"/>
                                      </p:to>
                                    </p:set>
                                    <p:animEffect transition="in" filter="fade">
                                      <p:cBhvr>
                                        <p:cTn id="65" dur="770" decel="100000"/>
                                        <p:tgtEl>
                                          <p:spTgt spid="139267">
                                            <p:txEl>
                                              <p:pRg st="4" end="4"/>
                                            </p:txEl>
                                          </p:spTgt>
                                        </p:tgtEl>
                                      </p:cBhvr>
                                    </p:animEffect>
                                    <p:animScale>
                                      <p:cBhvr>
                                        <p:cTn id="66" dur="770" decel="100000"/>
                                        <p:tgtEl>
                                          <p:spTgt spid="139267">
                                            <p:txEl>
                                              <p:pRg st="4" end="4"/>
                                            </p:txEl>
                                          </p:spTgt>
                                        </p:tgtEl>
                                      </p:cBhvr>
                                      <p:from x="10000" y="10000"/>
                                      <p:to x="200000" y="450000"/>
                                    </p:animScale>
                                    <p:animScale>
                                      <p:cBhvr>
                                        <p:cTn id="67" dur="1230" accel="100000" fill="hold">
                                          <p:stCondLst>
                                            <p:cond delay="770"/>
                                          </p:stCondLst>
                                        </p:cTn>
                                        <p:tgtEl>
                                          <p:spTgt spid="139267">
                                            <p:txEl>
                                              <p:pRg st="4" end="4"/>
                                            </p:txEl>
                                          </p:spTgt>
                                        </p:tgtEl>
                                      </p:cBhvr>
                                      <p:from x="200000" y="450000"/>
                                      <p:to x="100000" y="100000"/>
                                    </p:animScale>
                                    <p:set>
                                      <p:cBhvr>
                                        <p:cTn id="68" dur="770" fill="hold"/>
                                        <p:tgtEl>
                                          <p:spTgt spid="139267">
                                            <p:txEl>
                                              <p:pRg st="4" end="4"/>
                                            </p:txEl>
                                          </p:spTgt>
                                        </p:tgtEl>
                                        <p:attrNameLst>
                                          <p:attrName>ppt_x</p:attrName>
                                        </p:attrNameLst>
                                      </p:cBhvr>
                                      <p:to>
                                        <p:strVal val="(0.5)"/>
                                      </p:to>
                                    </p:set>
                                    <p:anim from="(0.5)" to="(#ppt_x)" calcmode="lin" valueType="num">
                                      <p:cBhvr>
                                        <p:cTn id="69" dur="1230" accel="100000" fill="hold">
                                          <p:stCondLst>
                                            <p:cond delay="770"/>
                                          </p:stCondLst>
                                        </p:cTn>
                                        <p:tgtEl>
                                          <p:spTgt spid="139267">
                                            <p:txEl>
                                              <p:pRg st="4" end="4"/>
                                            </p:txEl>
                                          </p:spTgt>
                                        </p:tgtEl>
                                        <p:attrNameLst>
                                          <p:attrName>ppt_x</p:attrName>
                                        </p:attrNameLst>
                                      </p:cBhvr>
                                    </p:anim>
                                    <p:set>
                                      <p:cBhvr>
                                        <p:cTn id="70" dur="770" fill="hold"/>
                                        <p:tgtEl>
                                          <p:spTgt spid="139267">
                                            <p:txEl>
                                              <p:pRg st="4" end="4"/>
                                            </p:txEl>
                                          </p:spTgt>
                                        </p:tgtEl>
                                        <p:attrNameLst>
                                          <p:attrName>ppt_y</p:attrName>
                                        </p:attrNameLst>
                                      </p:cBhvr>
                                      <p:to>
                                        <p:strVal val="(#ppt_y+0.4)"/>
                                      </p:to>
                                    </p:set>
                                    <p:anim from="(#ppt_y+0.4)" to="(#ppt_y)" calcmode="lin" valueType="num">
                                      <p:cBhvr>
                                        <p:cTn id="71" dur="1230" accel="100000" fill="hold">
                                          <p:stCondLst>
                                            <p:cond delay="770"/>
                                          </p:stCondLst>
                                        </p:cTn>
                                        <p:tgtEl>
                                          <p:spTgt spid="139267">
                                            <p:txEl>
                                              <p:pRg st="4" end="4"/>
                                            </p:txEl>
                                          </p:spTgt>
                                        </p:tgtEl>
                                        <p:attrNameLst>
                                          <p:attrName>ppt_y</p:attrName>
                                        </p:attrNameLst>
                                      </p:cBhvr>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51" presetClass="entr" presetSubtype="0" fill="hold" grpId="0" nodeType="clickEffect">
                                  <p:stCondLst>
                                    <p:cond delay="0"/>
                                  </p:stCondLst>
                                  <p:childTnLst>
                                    <p:set>
                                      <p:cBhvr>
                                        <p:cTn id="75" dur="1" fill="hold">
                                          <p:stCondLst>
                                            <p:cond delay="0"/>
                                          </p:stCondLst>
                                        </p:cTn>
                                        <p:tgtEl>
                                          <p:spTgt spid="139267">
                                            <p:txEl>
                                              <p:pRg st="6" end="6"/>
                                            </p:txEl>
                                          </p:spTgt>
                                        </p:tgtEl>
                                        <p:attrNameLst>
                                          <p:attrName>style.visibility</p:attrName>
                                        </p:attrNameLst>
                                      </p:cBhvr>
                                      <p:to>
                                        <p:strVal val="visible"/>
                                      </p:to>
                                    </p:set>
                                    <p:animEffect transition="in" filter="fade">
                                      <p:cBhvr>
                                        <p:cTn id="76" dur="770" decel="100000"/>
                                        <p:tgtEl>
                                          <p:spTgt spid="139267">
                                            <p:txEl>
                                              <p:pRg st="6" end="6"/>
                                            </p:txEl>
                                          </p:spTgt>
                                        </p:tgtEl>
                                      </p:cBhvr>
                                    </p:animEffect>
                                    <p:animScale>
                                      <p:cBhvr>
                                        <p:cTn id="77" dur="770" decel="100000"/>
                                        <p:tgtEl>
                                          <p:spTgt spid="139267">
                                            <p:txEl>
                                              <p:pRg st="6" end="6"/>
                                            </p:txEl>
                                          </p:spTgt>
                                        </p:tgtEl>
                                      </p:cBhvr>
                                      <p:from x="10000" y="10000"/>
                                      <p:to x="200000" y="450000"/>
                                    </p:animScale>
                                    <p:animScale>
                                      <p:cBhvr>
                                        <p:cTn id="78" dur="1230" accel="100000" fill="hold">
                                          <p:stCondLst>
                                            <p:cond delay="770"/>
                                          </p:stCondLst>
                                        </p:cTn>
                                        <p:tgtEl>
                                          <p:spTgt spid="139267">
                                            <p:txEl>
                                              <p:pRg st="6" end="6"/>
                                            </p:txEl>
                                          </p:spTgt>
                                        </p:tgtEl>
                                      </p:cBhvr>
                                      <p:from x="200000" y="450000"/>
                                      <p:to x="100000" y="100000"/>
                                    </p:animScale>
                                    <p:set>
                                      <p:cBhvr>
                                        <p:cTn id="79" dur="770" fill="hold"/>
                                        <p:tgtEl>
                                          <p:spTgt spid="139267">
                                            <p:txEl>
                                              <p:pRg st="6" end="6"/>
                                            </p:txEl>
                                          </p:spTgt>
                                        </p:tgtEl>
                                        <p:attrNameLst>
                                          <p:attrName>ppt_x</p:attrName>
                                        </p:attrNameLst>
                                      </p:cBhvr>
                                      <p:to>
                                        <p:strVal val="(0.5)"/>
                                      </p:to>
                                    </p:set>
                                    <p:anim from="(0.5)" to="(#ppt_x)" calcmode="lin" valueType="num">
                                      <p:cBhvr>
                                        <p:cTn id="80" dur="1230" accel="100000" fill="hold">
                                          <p:stCondLst>
                                            <p:cond delay="770"/>
                                          </p:stCondLst>
                                        </p:cTn>
                                        <p:tgtEl>
                                          <p:spTgt spid="139267">
                                            <p:txEl>
                                              <p:pRg st="6" end="6"/>
                                            </p:txEl>
                                          </p:spTgt>
                                        </p:tgtEl>
                                        <p:attrNameLst>
                                          <p:attrName>ppt_x</p:attrName>
                                        </p:attrNameLst>
                                      </p:cBhvr>
                                    </p:anim>
                                    <p:set>
                                      <p:cBhvr>
                                        <p:cTn id="81" dur="770" fill="hold"/>
                                        <p:tgtEl>
                                          <p:spTgt spid="139267">
                                            <p:txEl>
                                              <p:pRg st="6" end="6"/>
                                            </p:txEl>
                                          </p:spTgt>
                                        </p:tgtEl>
                                        <p:attrNameLst>
                                          <p:attrName>ppt_y</p:attrName>
                                        </p:attrNameLst>
                                      </p:cBhvr>
                                      <p:to>
                                        <p:strVal val="(#ppt_y+0.4)"/>
                                      </p:to>
                                    </p:set>
                                    <p:anim from="(#ppt_y+0.4)" to="(#ppt_y)" calcmode="lin" valueType="num">
                                      <p:cBhvr>
                                        <p:cTn id="82" dur="1230" accel="100000" fill="hold">
                                          <p:stCondLst>
                                            <p:cond delay="770"/>
                                          </p:stCondLst>
                                        </p:cTn>
                                        <p:tgtEl>
                                          <p:spTgt spid="139267">
                                            <p:txEl>
                                              <p:pRg st="6" end="6"/>
                                            </p:txEl>
                                          </p:spTgt>
                                        </p:tgtEl>
                                        <p:attrNameLst>
                                          <p:attrName>ppt_y</p:attrName>
                                        </p:attrNameLst>
                                      </p:cBhvr>
                                    </p:anim>
                                  </p:childTnLst>
                                </p:cTn>
                              </p:par>
                            </p:childTnLst>
                          </p:cTn>
                        </p:par>
                      </p:childTnLst>
                    </p:cTn>
                  </p:par>
                  <p:par>
                    <p:cTn id="83" fill="hold">
                      <p:stCondLst>
                        <p:cond delay="indefinite"/>
                      </p:stCondLst>
                      <p:childTnLst>
                        <p:par>
                          <p:cTn id="84" fill="hold">
                            <p:stCondLst>
                              <p:cond delay="0"/>
                            </p:stCondLst>
                            <p:childTnLst>
                              <p:par>
                                <p:cTn id="85" presetID="51" presetClass="entr" presetSubtype="0" fill="hold" grpId="0" nodeType="clickEffect">
                                  <p:stCondLst>
                                    <p:cond delay="0"/>
                                  </p:stCondLst>
                                  <p:childTnLst>
                                    <p:set>
                                      <p:cBhvr>
                                        <p:cTn id="86" dur="1" fill="hold">
                                          <p:stCondLst>
                                            <p:cond delay="0"/>
                                          </p:stCondLst>
                                        </p:cTn>
                                        <p:tgtEl>
                                          <p:spTgt spid="139267">
                                            <p:txEl>
                                              <p:pRg st="7" end="7"/>
                                            </p:txEl>
                                          </p:spTgt>
                                        </p:tgtEl>
                                        <p:attrNameLst>
                                          <p:attrName>style.visibility</p:attrName>
                                        </p:attrNameLst>
                                      </p:cBhvr>
                                      <p:to>
                                        <p:strVal val="visible"/>
                                      </p:to>
                                    </p:set>
                                    <p:animEffect transition="in" filter="fade">
                                      <p:cBhvr>
                                        <p:cTn id="87" dur="770" decel="100000"/>
                                        <p:tgtEl>
                                          <p:spTgt spid="139267">
                                            <p:txEl>
                                              <p:pRg st="7" end="7"/>
                                            </p:txEl>
                                          </p:spTgt>
                                        </p:tgtEl>
                                      </p:cBhvr>
                                    </p:animEffect>
                                    <p:animScale>
                                      <p:cBhvr>
                                        <p:cTn id="88" dur="770" decel="100000"/>
                                        <p:tgtEl>
                                          <p:spTgt spid="139267">
                                            <p:txEl>
                                              <p:pRg st="7" end="7"/>
                                            </p:txEl>
                                          </p:spTgt>
                                        </p:tgtEl>
                                      </p:cBhvr>
                                      <p:from x="10000" y="10000"/>
                                      <p:to x="200000" y="450000"/>
                                    </p:animScale>
                                    <p:animScale>
                                      <p:cBhvr>
                                        <p:cTn id="89" dur="1230" accel="100000" fill="hold">
                                          <p:stCondLst>
                                            <p:cond delay="770"/>
                                          </p:stCondLst>
                                        </p:cTn>
                                        <p:tgtEl>
                                          <p:spTgt spid="139267">
                                            <p:txEl>
                                              <p:pRg st="7" end="7"/>
                                            </p:txEl>
                                          </p:spTgt>
                                        </p:tgtEl>
                                      </p:cBhvr>
                                      <p:from x="200000" y="450000"/>
                                      <p:to x="100000" y="100000"/>
                                    </p:animScale>
                                    <p:set>
                                      <p:cBhvr>
                                        <p:cTn id="90" dur="770" fill="hold"/>
                                        <p:tgtEl>
                                          <p:spTgt spid="139267">
                                            <p:txEl>
                                              <p:pRg st="7" end="7"/>
                                            </p:txEl>
                                          </p:spTgt>
                                        </p:tgtEl>
                                        <p:attrNameLst>
                                          <p:attrName>ppt_x</p:attrName>
                                        </p:attrNameLst>
                                      </p:cBhvr>
                                      <p:to>
                                        <p:strVal val="(0.5)"/>
                                      </p:to>
                                    </p:set>
                                    <p:anim from="(0.5)" to="(#ppt_x)" calcmode="lin" valueType="num">
                                      <p:cBhvr>
                                        <p:cTn id="91" dur="1230" accel="100000" fill="hold">
                                          <p:stCondLst>
                                            <p:cond delay="770"/>
                                          </p:stCondLst>
                                        </p:cTn>
                                        <p:tgtEl>
                                          <p:spTgt spid="139267">
                                            <p:txEl>
                                              <p:pRg st="7" end="7"/>
                                            </p:txEl>
                                          </p:spTgt>
                                        </p:tgtEl>
                                        <p:attrNameLst>
                                          <p:attrName>ppt_x</p:attrName>
                                        </p:attrNameLst>
                                      </p:cBhvr>
                                    </p:anim>
                                    <p:set>
                                      <p:cBhvr>
                                        <p:cTn id="92" dur="770" fill="hold"/>
                                        <p:tgtEl>
                                          <p:spTgt spid="139267">
                                            <p:txEl>
                                              <p:pRg st="7" end="7"/>
                                            </p:txEl>
                                          </p:spTgt>
                                        </p:tgtEl>
                                        <p:attrNameLst>
                                          <p:attrName>ppt_y</p:attrName>
                                        </p:attrNameLst>
                                      </p:cBhvr>
                                      <p:to>
                                        <p:strVal val="(#ppt_y+0.4)"/>
                                      </p:to>
                                    </p:set>
                                    <p:anim from="(#ppt_y+0.4)" to="(#ppt_y)" calcmode="lin" valueType="num">
                                      <p:cBhvr>
                                        <p:cTn id="93" dur="1230" accel="100000" fill="hold">
                                          <p:stCondLst>
                                            <p:cond delay="770"/>
                                          </p:stCondLst>
                                        </p:cTn>
                                        <p:tgtEl>
                                          <p:spTgt spid="139267">
                                            <p:txEl>
                                              <p:pRg st="7" end="7"/>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animBg="1"/>
      <p:bldP spid="139267" grpId="0" build="p" animBg="1"/>
    </p:bld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609600" y="0"/>
            <a:ext cx="7848600" cy="1589088"/>
          </a:xfrm>
          <a:solidFill>
            <a:srgbClr val="CCFFFF"/>
          </a:solidFill>
        </p:spPr>
        <p:txBody>
          <a:bodyPr/>
          <a:lstStyle/>
          <a:p>
            <a:endParaRPr lang="en-US"/>
          </a:p>
        </p:txBody>
      </p:sp>
      <p:sp>
        <p:nvSpPr>
          <p:cNvPr id="141315" name="Rectangle 3"/>
          <p:cNvSpPr>
            <a:spLocks noGrp="1" noChangeArrowheads="1"/>
          </p:cNvSpPr>
          <p:nvPr>
            <p:ph type="body" sz="half" idx="1"/>
          </p:nvPr>
        </p:nvSpPr>
        <p:spPr>
          <a:xfrm>
            <a:off x="152400" y="2133600"/>
            <a:ext cx="4191001" cy="4724400"/>
          </a:xfrm>
          <a:solidFill>
            <a:srgbClr val="9DFF79"/>
          </a:solidFill>
        </p:spPr>
        <p:txBody>
          <a:bodyPr/>
          <a:lstStyle/>
          <a:p>
            <a:pPr marL="0" indent="0">
              <a:lnSpc>
                <a:spcPct val="90000"/>
              </a:lnSpc>
              <a:buNone/>
            </a:pPr>
            <a:r>
              <a:rPr lang="en-US" sz="2800" dirty="0" smtClean="0"/>
              <a:t>     HOW?  ¿CÓMO?</a:t>
            </a:r>
            <a:endParaRPr lang="en-US" sz="2800" dirty="0"/>
          </a:p>
          <a:p>
            <a:pPr marL="0" indent="0">
              <a:lnSpc>
                <a:spcPct val="90000"/>
              </a:lnSpc>
              <a:buNone/>
            </a:pPr>
            <a:r>
              <a:rPr lang="en-US" sz="2800" dirty="0" smtClean="0"/>
              <a:t>Change </a:t>
            </a:r>
            <a:r>
              <a:rPr lang="en-US" sz="2800" dirty="0"/>
              <a:t>the </a:t>
            </a:r>
            <a:r>
              <a:rPr lang="en-US" sz="2800" dirty="0" smtClean="0"/>
              <a:t>environment.</a:t>
            </a:r>
          </a:p>
          <a:p>
            <a:pPr marL="0" indent="0">
              <a:lnSpc>
                <a:spcPct val="90000"/>
              </a:lnSpc>
              <a:buNone/>
            </a:pPr>
            <a:endParaRPr lang="en-US" sz="2800" dirty="0"/>
          </a:p>
          <a:p>
            <a:pPr>
              <a:lnSpc>
                <a:spcPct val="90000"/>
              </a:lnSpc>
            </a:pPr>
            <a:r>
              <a:rPr lang="en-US" sz="2800" dirty="0"/>
              <a:t>Vary the tension</a:t>
            </a:r>
          </a:p>
          <a:p>
            <a:pPr>
              <a:lnSpc>
                <a:spcPct val="90000"/>
              </a:lnSpc>
            </a:pPr>
            <a:r>
              <a:rPr lang="en-US" sz="2800" dirty="0"/>
              <a:t>Vary the interactions</a:t>
            </a:r>
          </a:p>
          <a:p>
            <a:pPr>
              <a:lnSpc>
                <a:spcPct val="90000"/>
              </a:lnSpc>
            </a:pPr>
            <a:r>
              <a:rPr lang="en-US" sz="2800" dirty="0"/>
              <a:t>Vary activities</a:t>
            </a:r>
          </a:p>
          <a:p>
            <a:pPr>
              <a:lnSpc>
                <a:spcPct val="90000"/>
              </a:lnSpc>
            </a:pPr>
            <a:r>
              <a:rPr lang="en-US" sz="2800" dirty="0"/>
              <a:t>88% learn visually</a:t>
            </a:r>
          </a:p>
          <a:p>
            <a:pPr>
              <a:lnSpc>
                <a:spcPct val="90000"/>
              </a:lnSpc>
            </a:pPr>
            <a:r>
              <a:rPr lang="en-US" sz="2800" dirty="0"/>
              <a:t>10% by hearing</a:t>
            </a:r>
          </a:p>
          <a:p>
            <a:pPr>
              <a:lnSpc>
                <a:spcPct val="90000"/>
              </a:lnSpc>
            </a:pPr>
            <a:r>
              <a:rPr lang="en-US" sz="2800" dirty="0"/>
              <a:t>  2% by touching,      </a:t>
            </a:r>
          </a:p>
          <a:p>
            <a:pPr>
              <a:lnSpc>
                <a:spcPct val="90000"/>
              </a:lnSpc>
              <a:buFontTx/>
              <a:buNone/>
            </a:pPr>
            <a:r>
              <a:rPr lang="en-US" sz="2800" dirty="0"/>
              <a:t>     doing, writing</a:t>
            </a:r>
          </a:p>
          <a:p>
            <a:pPr>
              <a:lnSpc>
                <a:spcPct val="90000"/>
              </a:lnSpc>
            </a:pPr>
            <a:endParaRPr lang="en-US" sz="2800" dirty="0">
              <a:solidFill>
                <a:schemeClr val="bg2"/>
              </a:solidFill>
            </a:endParaRPr>
          </a:p>
          <a:p>
            <a:pPr>
              <a:lnSpc>
                <a:spcPct val="90000"/>
              </a:lnSpc>
            </a:pPr>
            <a:endParaRPr lang="en-US" sz="2800" dirty="0"/>
          </a:p>
        </p:txBody>
      </p:sp>
      <p:graphicFrame>
        <p:nvGraphicFramePr>
          <p:cNvPr id="141316" name="Object 4"/>
          <p:cNvGraphicFramePr>
            <a:graphicFrameLocks noGrp="1" noChangeAspect="1"/>
          </p:cNvGraphicFramePr>
          <p:nvPr>
            <p:ph sz="half" idx="2"/>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3679925504"/>
              </p:ext>
            </p:extLst>
          </p:nvPr>
        </p:nvGraphicFramePr>
        <p:xfrm>
          <a:off x="5105400" y="2330450"/>
          <a:ext cx="3352800" cy="3765550"/>
        </p:xfrm>
        <a:graphic>
          <a:graphicData uri="http://schemas.openxmlformats.org/presentationml/2006/ole">
            <p:oleObj spid="_x0000_s409767" name="Chart" r:id="rId4" imgW="4038600" imgH="2641600" progId="MSGraph.Chart.8">
              <p:embed followColorScheme="full"/>
            </p:oleObj>
          </a:graphicData>
        </a:graphic>
      </p:graphicFrame>
      <p:grpSp>
        <p:nvGrpSpPr>
          <p:cNvPr id="141317" name="Group 5"/>
          <p:cNvGrpSpPr>
            <a:grpSpLocks noGrp="1" noChangeAspect="1"/>
          </p:cNvGrpSpPr>
          <p:nvPr/>
        </p:nvGrpSpPr>
        <p:grpSpPr bwMode="auto">
          <a:xfrm>
            <a:off x="4648200" y="2056916"/>
            <a:ext cx="4038600" cy="4801084"/>
            <a:chOff x="2928" y="1052"/>
            <a:chExt cx="2544" cy="1420"/>
          </a:xfrm>
        </p:grpSpPr>
        <p:sp>
          <p:nvSpPr>
            <p:cNvPr id="141318" name="AutoShape 6"/>
            <p:cNvSpPr>
              <a:spLocks noChangeAspect="1" noChangeArrowheads="1" noTextEdit="1"/>
            </p:cNvSpPr>
            <p:nvPr/>
          </p:nvSpPr>
          <p:spPr bwMode="auto">
            <a:xfrm>
              <a:off x="2928" y="1052"/>
              <a:ext cx="2544" cy="1420"/>
            </a:xfrm>
            <a:prstGeom prst="rect">
              <a:avLst/>
            </a:prstGeom>
            <a:solidFill>
              <a:srgbClr val="FFFF00"/>
            </a:solidFill>
            <a:ln>
              <a:noFill/>
            </a:ln>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lstStyle/>
            <a:p>
              <a:endParaRPr lang="en-US"/>
            </a:p>
          </p:txBody>
        </p:sp>
        <p:sp>
          <p:nvSpPr>
            <p:cNvPr id="141319" name="_s4133"/>
            <p:cNvSpPr>
              <a:spLocks noChangeShapeType="1"/>
            </p:cNvSpPr>
            <p:nvPr/>
          </p:nvSpPr>
          <p:spPr bwMode="auto">
            <a:xfrm flipH="1">
              <a:off x="3922" y="1775"/>
              <a:ext cx="141" cy="80"/>
            </a:xfrm>
            <a:prstGeom prst="line">
              <a:avLst/>
            </a:prstGeom>
            <a:noFill/>
            <a:ln w="2857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nchor="ctr"/>
            <a:lstStyle/>
            <a:p>
              <a:endParaRPr lang="en-US"/>
            </a:p>
          </p:txBody>
        </p:sp>
        <p:sp>
          <p:nvSpPr>
            <p:cNvPr id="141320" name="_s4134"/>
            <p:cNvSpPr>
              <a:spLocks noChangeArrowheads="1"/>
            </p:cNvSpPr>
            <p:nvPr/>
          </p:nvSpPr>
          <p:spPr bwMode="auto">
            <a:xfrm>
              <a:off x="3442" y="1776"/>
              <a:ext cx="503" cy="516"/>
            </a:xfrm>
            <a:prstGeom prst="ellipse">
              <a:avLst/>
            </a:prstGeom>
            <a:solidFill>
              <a:srgbClr val="BFA1FF"/>
            </a:solidFill>
            <a:ln w="9525">
              <a:solidFill>
                <a:schemeClr val="tx1"/>
              </a:solidFill>
              <a:round/>
              <a:headEnd/>
              <a:tailEnd/>
            </a:ln>
          </p:spPr>
          <p:txBody>
            <a:bodyPr wrap="none" anchor="ctr"/>
            <a:lstStyle/>
            <a:p>
              <a:pPr algn="ctr" eaLnBrk="1" hangingPunct="1"/>
              <a:r>
                <a:rPr lang="en-US" dirty="0"/>
                <a:t>Groups</a:t>
              </a:r>
              <a:endParaRPr lang="en-US" dirty="0">
                <a:solidFill>
                  <a:schemeClr val="accent2"/>
                </a:solidFill>
              </a:endParaRPr>
            </a:p>
          </p:txBody>
        </p:sp>
        <p:sp>
          <p:nvSpPr>
            <p:cNvPr id="141321" name="_s4135"/>
            <p:cNvSpPr>
              <a:spLocks noChangeShapeType="1"/>
            </p:cNvSpPr>
            <p:nvPr/>
          </p:nvSpPr>
          <p:spPr bwMode="auto">
            <a:xfrm>
              <a:off x="4337" y="1775"/>
              <a:ext cx="140" cy="81"/>
            </a:xfrm>
            <a:prstGeom prst="line">
              <a:avLst/>
            </a:prstGeom>
            <a:noFill/>
            <a:ln w="2857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nchor="ctr"/>
            <a:lstStyle/>
            <a:p>
              <a:endParaRPr lang="en-US"/>
            </a:p>
          </p:txBody>
        </p:sp>
        <p:sp>
          <p:nvSpPr>
            <p:cNvPr id="141322" name="_s4136"/>
            <p:cNvSpPr>
              <a:spLocks noChangeArrowheads="1"/>
            </p:cNvSpPr>
            <p:nvPr/>
          </p:nvSpPr>
          <p:spPr bwMode="auto">
            <a:xfrm>
              <a:off x="4456" y="1776"/>
              <a:ext cx="584" cy="583"/>
            </a:xfrm>
            <a:prstGeom prst="ellipse">
              <a:avLst/>
            </a:prstGeom>
            <a:solidFill>
              <a:srgbClr val="B0FFA4"/>
            </a:solidFill>
            <a:ln w="9525">
              <a:solidFill>
                <a:schemeClr val="tx1"/>
              </a:solidFill>
              <a:round/>
              <a:headEnd/>
              <a:tailEnd/>
            </a:ln>
          </p:spPr>
          <p:txBody>
            <a:bodyPr wrap="none" anchor="ctr"/>
            <a:lstStyle/>
            <a:p>
              <a:pPr algn="ctr" eaLnBrk="1" hangingPunct="1"/>
              <a:r>
                <a:rPr lang="en-US" dirty="0"/>
                <a:t>Students</a:t>
              </a:r>
            </a:p>
          </p:txBody>
        </p:sp>
        <p:sp>
          <p:nvSpPr>
            <p:cNvPr id="141323" name="_s4137"/>
            <p:cNvSpPr>
              <a:spLocks noChangeShapeType="1"/>
            </p:cNvSpPr>
            <p:nvPr/>
          </p:nvSpPr>
          <p:spPr bwMode="auto">
            <a:xfrm flipV="1">
              <a:off x="4200" y="1375"/>
              <a:ext cx="0" cy="162"/>
            </a:xfrm>
            <a:prstGeom prst="line">
              <a:avLst/>
            </a:prstGeom>
            <a:noFill/>
            <a:ln w="28575">
              <a:solidFill>
                <a:schemeClr val="tx1"/>
              </a:solidFill>
              <a:round/>
              <a:headEnd/>
              <a:tailEnd/>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noFill/>
                </a14:hiddenFill>
              </a:ext>
            </a:extLst>
          </p:spPr>
          <p:txBody>
            <a:bodyPr anchor="ctr"/>
            <a:lstStyle/>
            <a:p>
              <a:endParaRPr lang="en-US"/>
            </a:p>
          </p:txBody>
        </p:sp>
        <p:sp>
          <p:nvSpPr>
            <p:cNvPr id="141324" name="_s4138"/>
            <p:cNvSpPr>
              <a:spLocks noChangeArrowheads="1"/>
            </p:cNvSpPr>
            <p:nvPr/>
          </p:nvSpPr>
          <p:spPr bwMode="auto">
            <a:xfrm>
              <a:off x="3840" y="1057"/>
              <a:ext cx="637" cy="319"/>
            </a:xfrm>
            <a:prstGeom prst="ellipse">
              <a:avLst/>
            </a:prstGeom>
            <a:solidFill>
              <a:srgbClr val="FF9ECF"/>
            </a:solidFill>
            <a:ln w="9525">
              <a:solidFill>
                <a:schemeClr val="tx1"/>
              </a:solidFill>
              <a:round/>
              <a:headEnd/>
              <a:tailEnd/>
            </a:ln>
          </p:spPr>
          <p:txBody>
            <a:bodyPr wrap="none" anchor="ctr"/>
            <a:lstStyle/>
            <a:p>
              <a:pPr algn="ctr" eaLnBrk="1" hangingPunct="1"/>
              <a:r>
                <a:rPr lang="en-US" dirty="0"/>
                <a:t>Teacher</a:t>
              </a:r>
            </a:p>
          </p:txBody>
        </p:sp>
        <p:sp>
          <p:nvSpPr>
            <p:cNvPr id="141325" name="_s4139"/>
            <p:cNvSpPr>
              <a:spLocks noChangeArrowheads="1"/>
            </p:cNvSpPr>
            <p:nvPr/>
          </p:nvSpPr>
          <p:spPr bwMode="auto">
            <a:xfrm>
              <a:off x="3626" y="1537"/>
              <a:ext cx="1149" cy="319"/>
            </a:xfrm>
            <a:prstGeom prst="ellipse">
              <a:avLst/>
            </a:prstGeom>
            <a:solidFill>
              <a:srgbClr val="ADC9FF"/>
            </a:solidFill>
            <a:ln w="9525">
              <a:solidFill>
                <a:schemeClr val="tx1"/>
              </a:solidFill>
              <a:round/>
              <a:headEnd/>
              <a:tailEnd/>
            </a:ln>
          </p:spPr>
          <p:txBody>
            <a:bodyPr wrap="none" anchor="ctr"/>
            <a:lstStyle/>
            <a:p>
              <a:pPr algn="ctr" eaLnBrk="1" hangingPunct="1"/>
              <a:r>
                <a:rPr lang="en-US" dirty="0"/>
                <a:t>Students</a:t>
              </a:r>
              <a:endParaRPr lang="en-US" dirty="0">
                <a:solidFill>
                  <a:schemeClr val="accent2"/>
                </a:solidFill>
              </a:endParaRPr>
            </a:p>
          </p:txBody>
        </p:sp>
      </p:grpSp>
      <p:sp>
        <p:nvSpPr>
          <p:cNvPr id="141326" name="WordArt 14"/>
          <p:cNvSpPr>
            <a:spLocks noChangeArrowheads="1" noChangeShapeType="1" noTextEdit="1"/>
          </p:cNvSpPr>
          <p:nvPr/>
        </p:nvSpPr>
        <p:spPr bwMode="auto">
          <a:xfrm>
            <a:off x="1219200" y="304800"/>
            <a:ext cx="6324600" cy="1219200"/>
          </a:xfrm>
          <a:prstGeom prst="rect">
            <a:avLst/>
          </a:prstGeom>
          <a:solidFill>
            <a:schemeClr val="accent1">
              <a:lumMod val="75000"/>
            </a:schemeClr>
          </a:solidFill>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latin typeface="Arial Black"/>
                <a:ea typeface="Arial Black"/>
                <a:cs typeface="Arial Black"/>
              </a:rPr>
              <a:t>MOTIVATION</a:t>
            </a:r>
          </a:p>
        </p:txBody>
      </p:sp>
      <p:pic>
        <p:nvPicPr>
          <p:cNvPr id="15" name="Picture 14"/>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860959"/>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08011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326"/>
                                        </p:tgtEl>
                                        <p:attrNameLst>
                                          <p:attrName>style.visibility</p:attrName>
                                        </p:attrNameLst>
                                      </p:cBhvr>
                                      <p:to>
                                        <p:strVal val="visible"/>
                                      </p:to>
                                    </p:set>
                                    <p:anim calcmode="lin" valueType="num">
                                      <p:cBhvr additive="base">
                                        <p:cTn id="7" dur="500" fill="hold"/>
                                        <p:tgtEl>
                                          <p:spTgt spid="141326"/>
                                        </p:tgtEl>
                                        <p:attrNameLst>
                                          <p:attrName>ppt_x</p:attrName>
                                        </p:attrNameLst>
                                      </p:cBhvr>
                                      <p:tavLst>
                                        <p:tav tm="0">
                                          <p:val>
                                            <p:strVal val="#ppt_x"/>
                                          </p:val>
                                        </p:tav>
                                        <p:tav tm="100000">
                                          <p:val>
                                            <p:strVal val="#ppt_x"/>
                                          </p:val>
                                        </p:tav>
                                      </p:tavLst>
                                    </p:anim>
                                    <p:anim calcmode="lin" valueType="num">
                                      <p:cBhvr additive="base">
                                        <p:cTn id="8" dur="500" fill="hold"/>
                                        <p:tgtEl>
                                          <p:spTgt spid="14132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4" presetClass="entr" presetSubtype="0" accel="100000" fill="hold" grpId="0" nodeType="clickEffect">
                                  <p:stCondLst>
                                    <p:cond delay="0"/>
                                  </p:stCondLst>
                                  <p:childTnLst>
                                    <p:set>
                                      <p:cBhvr>
                                        <p:cTn id="12" dur="1" fill="hold">
                                          <p:stCondLst>
                                            <p:cond delay="0"/>
                                          </p:stCondLst>
                                        </p:cTn>
                                        <p:tgtEl>
                                          <p:spTgt spid="141315">
                                            <p:bg/>
                                          </p:spTgt>
                                        </p:tgtEl>
                                        <p:attrNameLst>
                                          <p:attrName>style.visibility</p:attrName>
                                        </p:attrNameLst>
                                      </p:cBhvr>
                                      <p:to>
                                        <p:strVal val="visible"/>
                                      </p:to>
                                    </p:set>
                                    <p:anim calcmode="lin" valueType="num">
                                      <p:cBhvr>
                                        <p:cTn id="13" dur="500" fill="hold"/>
                                        <p:tgtEl>
                                          <p:spTgt spid="141315">
                                            <p:bg/>
                                          </p:spTgt>
                                        </p:tgtEl>
                                        <p:attrNameLst>
                                          <p:attrName>ppt_w</p:attrName>
                                        </p:attrNameLst>
                                      </p:cBhvr>
                                      <p:tavLst>
                                        <p:tav tm="0">
                                          <p:val>
                                            <p:strVal val="#ppt_w*0.05"/>
                                          </p:val>
                                        </p:tav>
                                        <p:tav tm="100000">
                                          <p:val>
                                            <p:strVal val="#ppt_w"/>
                                          </p:val>
                                        </p:tav>
                                      </p:tavLst>
                                    </p:anim>
                                    <p:anim calcmode="lin" valueType="num">
                                      <p:cBhvr>
                                        <p:cTn id="14" dur="500" fill="hold"/>
                                        <p:tgtEl>
                                          <p:spTgt spid="141315">
                                            <p:bg/>
                                          </p:spTgt>
                                        </p:tgtEl>
                                        <p:attrNameLst>
                                          <p:attrName>ppt_h</p:attrName>
                                        </p:attrNameLst>
                                      </p:cBhvr>
                                      <p:tavLst>
                                        <p:tav tm="0">
                                          <p:val>
                                            <p:strVal val="#ppt_h"/>
                                          </p:val>
                                        </p:tav>
                                        <p:tav tm="100000">
                                          <p:val>
                                            <p:strVal val="#ppt_h"/>
                                          </p:val>
                                        </p:tav>
                                      </p:tavLst>
                                    </p:anim>
                                    <p:anim calcmode="lin" valueType="num">
                                      <p:cBhvr>
                                        <p:cTn id="15" dur="500" fill="hold"/>
                                        <p:tgtEl>
                                          <p:spTgt spid="141315">
                                            <p:bg/>
                                          </p:spTgt>
                                        </p:tgtEl>
                                        <p:attrNameLst>
                                          <p:attrName>ppt_x</p:attrName>
                                        </p:attrNameLst>
                                      </p:cBhvr>
                                      <p:tavLst>
                                        <p:tav tm="0">
                                          <p:val>
                                            <p:strVal val="#ppt_x-.2"/>
                                          </p:val>
                                        </p:tav>
                                        <p:tav tm="100000">
                                          <p:val>
                                            <p:strVal val="#ppt_x"/>
                                          </p:val>
                                        </p:tav>
                                      </p:tavLst>
                                    </p:anim>
                                    <p:anim calcmode="lin" valueType="num">
                                      <p:cBhvr>
                                        <p:cTn id="16" dur="500" fill="hold"/>
                                        <p:tgtEl>
                                          <p:spTgt spid="141315">
                                            <p:bg/>
                                          </p:spTgt>
                                        </p:tgtEl>
                                        <p:attrNameLst>
                                          <p:attrName>ppt_y</p:attrName>
                                        </p:attrNameLst>
                                      </p:cBhvr>
                                      <p:tavLst>
                                        <p:tav tm="0">
                                          <p:val>
                                            <p:strVal val="#ppt_y"/>
                                          </p:val>
                                        </p:tav>
                                        <p:tav tm="100000">
                                          <p:val>
                                            <p:strVal val="#ppt_y"/>
                                          </p:val>
                                        </p:tav>
                                      </p:tavLst>
                                    </p:anim>
                                    <p:animEffect transition="in" filter="fade">
                                      <p:cBhvr>
                                        <p:cTn id="17" dur="500"/>
                                        <p:tgtEl>
                                          <p:spTgt spid="141315">
                                            <p:bg/>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4" presetClass="entr" presetSubtype="0" accel="100000" fill="hold" grpId="0" nodeType="clickEffect">
                                  <p:stCondLst>
                                    <p:cond delay="0"/>
                                  </p:stCondLst>
                                  <p:childTnLst>
                                    <p:set>
                                      <p:cBhvr>
                                        <p:cTn id="21" dur="1" fill="hold">
                                          <p:stCondLst>
                                            <p:cond delay="0"/>
                                          </p:stCondLst>
                                        </p:cTn>
                                        <p:tgtEl>
                                          <p:spTgt spid="141315">
                                            <p:txEl>
                                              <p:pRg st="0" end="0"/>
                                            </p:txEl>
                                          </p:spTgt>
                                        </p:tgtEl>
                                        <p:attrNameLst>
                                          <p:attrName>style.visibility</p:attrName>
                                        </p:attrNameLst>
                                      </p:cBhvr>
                                      <p:to>
                                        <p:strVal val="visible"/>
                                      </p:to>
                                    </p:set>
                                    <p:anim calcmode="lin" valueType="num">
                                      <p:cBhvr>
                                        <p:cTn id="22" dur="500" fill="hold"/>
                                        <p:tgtEl>
                                          <p:spTgt spid="141315">
                                            <p:txEl>
                                              <p:pRg st="0" end="0"/>
                                            </p:txEl>
                                          </p:spTgt>
                                        </p:tgtEl>
                                        <p:attrNameLst>
                                          <p:attrName>ppt_w</p:attrName>
                                        </p:attrNameLst>
                                      </p:cBhvr>
                                      <p:tavLst>
                                        <p:tav tm="0">
                                          <p:val>
                                            <p:strVal val="#ppt_w*0.05"/>
                                          </p:val>
                                        </p:tav>
                                        <p:tav tm="100000">
                                          <p:val>
                                            <p:strVal val="#ppt_w"/>
                                          </p:val>
                                        </p:tav>
                                      </p:tavLst>
                                    </p:anim>
                                    <p:anim calcmode="lin" valueType="num">
                                      <p:cBhvr>
                                        <p:cTn id="23" dur="500" fill="hold"/>
                                        <p:tgtEl>
                                          <p:spTgt spid="141315">
                                            <p:txEl>
                                              <p:pRg st="0" end="0"/>
                                            </p:txEl>
                                          </p:spTgt>
                                        </p:tgtEl>
                                        <p:attrNameLst>
                                          <p:attrName>ppt_h</p:attrName>
                                        </p:attrNameLst>
                                      </p:cBhvr>
                                      <p:tavLst>
                                        <p:tav tm="0">
                                          <p:val>
                                            <p:strVal val="#ppt_h"/>
                                          </p:val>
                                        </p:tav>
                                        <p:tav tm="100000">
                                          <p:val>
                                            <p:strVal val="#ppt_h"/>
                                          </p:val>
                                        </p:tav>
                                      </p:tavLst>
                                    </p:anim>
                                    <p:anim calcmode="lin" valueType="num">
                                      <p:cBhvr>
                                        <p:cTn id="24" dur="500" fill="hold"/>
                                        <p:tgtEl>
                                          <p:spTgt spid="141315">
                                            <p:txEl>
                                              <p:pRg st="0" end="0"/>
                                            </p:txEl>
                                          </p:spTgt>
                                        </p:tgtEl>
                                        <p:attrNameLst>
                                          <p:attrName>ppt_x</p:attrName>
                                        </p:attrNameLst>
                                      </p:cBhvr>
                                      <p:tavLst>
                                        <p:tav tm="0">
                                          <p:val>
                                            <p:strVal val="#ppt_x-.2"/>
                                          </p:val>
                                        </p:tav>
                                        <p:tav tm="100000">
                                          <p:val>
                                            <p:strVal val="#ppt_x"/>
                                          </p:val>
                                        </p:tav>
                                      </p:tavLst>
                                    </p:anim>
                                    <p:anim calcmode="lin" valueType="num">
                                      <p:cBhvr>
                                        <p:cTn id="25" dur="500" fill="hold"/>
                                        <p:tgtEl>
                                          <p:spTgt spid="141315">
                                            <p:txEl>
                                              <p:pRg st="0" end="0"/>
                                            </p:txEl>
                                          </p:spTgt>
                                        </p:tgtEl>
                                        <p:attrNameLst>
                                          <p:attrName>ppt_y</p:attrName>
                                        </p:attrNameLst>
                                      </p:cBhvr>
                                      <p:tavLst>
                                        <p:tav tm="0">
                                          <p:val>
                                            <p:strVal val="#ppt_y"/>
                                          </p:val>
                                        </p:tav>
                                        <p:tav tm="100000">
                                          <p:val>
                                            <p:strVal val="#ppt_y"/>
                                          </p:val>
                                        </p:tav>
                                      </p:tavLst>
                                    </p:anim>
                                    <p:animEffect transition="in" filter="fade">
                                      <p:cBhvr>
                                        <p:cTn id="26" dur="500"/>
                                        <p:tgtEl>
                                          <p:spTgt spid="141315">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4" presetClass="entr" presetSubtype="0" accel="100000" fill="hold" grpId="0" nodeType="clickEffect">
                                  <p:stCondLst>
                                    <p:cond delay="0"/>
                                  </p:stCondLst>
                                  <p:childTnLst>
                                    <p:set>
                                      <p:cBhvr>
                                        <p:cTn id="30" dur="1" fill="hold">
                                          <p:stCondLst>
                                            <p:cond delay="0"/>
                                          </p:stCondLst>
                                        </p:cTn>
                                        <p:tgtEl>
                                          <p:spTgt spid="141315">
                                            <p:txEl>
                                              <p:pRg st="1" end="1"/>
                                            </p:txEl>
                                          </p:spTgt>
                                        </p:tgtEl>
                                        <p:attrNameLst>
                                          <p:attrName>style.visibility</p:attrName>
                                        </p:attrNameLst>
                                      </p:cBhvr>
                                      <p:to>
                                        <p:strVal val="visible"/>
                                      </p:to>
                                    </p:set>
                                    <p:anim calcmode="lin" valueType="num">
                                      <p:cBhvr>
                                        <p:cTn id="31" dur="500" fill="hold"/>
                                        <p:tgtEl>
                                          <p:spTgt spid="141315">
                                            <p:txEl>
                                              <p:pRg st="1" end="1"/>
                                            </p:txEl>
                                          </p:spTgt>
                                        </p:tgtEl>
                                        <p:attrNameLst>
                                          <p:attrName>ppt_w</p:attrName>
                                        </p:attrNameLst>
                                      </p:cBhvr>
                                      <p:tavLst>
                                        <p:tav tm="0">
                                          <p:val>
                                            <p:strVal val="#ppt_w*0.05"/>
                                          </p:val>
                                        </p:tav>
                                        <p:tav tm="100000">
                                          <p:val>
                                            <p:strVal val="#ppt_w"/>
                                          </p:val>
                                        </p:tav>
                                      </p:tavLst>
                                    </p:anim>
                                    <p:anim calcmode="lin" valueType="num">
                                      <p:cBhvr>
                                        <p:cTn id="32" dur="500" fill="hold"/>
                                        <p:tgtEl>
                                          <p:spTgt spid="141315">
                                            <p:txEl>
                                              <p:pRg st="1" end="1"/>
                                            </p:txEl>
                                          </p:spTgt>
                                        </p:tgtEl>
                                        <p:attrNameLst>
                                          <p:attrName>ppt_h</p:attrName>
                                        </p:attrNameLst>
                                      </p:cBhvr>
                                      <p:tavLst>
                                        <p:tav tm="0">
                                          <p:val>
                                            <p:strVal val="#ppt_h"/>
                                          </p:val>
                                        </p:tav>
                                        <p:tav tm="100000">
                                          <p:val>
                                            <p:strVal val="#ppt_h"/>
                                          </p:val>
                                        </p:tav>
                                      </p:tavLst>
                                    </p:anim>
                                    <p:anim calcmode="lin" valueType="num">
                                      <p:cBhvr>
                                        <p:cTn id="33" dur="500" fill="hold"/>
                                        <p:tgtEl>
                                          <p:spTgt spid="141315">
                                            <p:txEl>
                                              <p:pRg st="1" end="1"/>
                                            </p:txEl>
                                          </p:spTgt>
                                        </p:tgtEl>
                                        <p:attrNameLst>
                                          <p:attrName>ppt_x</p:attrName>
                                        </p:attrNameLst>
                                      </p:cBhvr>
                                      <p:tavLst>
                                        <p:tav tm="0">
                                          <p:val>
                                            <p:strVal val="#ppt_x-.2"/>
                                          </p:val>
                                        </p:tav>
                                        <p:tav tm="100000">
                                          <p:val>
                                            <p:strVal val="#ppt_x"/>
                                          </p:val>
                                        </p:tav>
                                      </p:tavLst>
                                    </p:anim>
                                    <p:anim calcmode="lin" valueType="num">
                                      <p:cBhvr>
                                        <p:cTn id="34" dur="500" fill="hold"/>
                                        <p:tgtEl>
                                          <p:spTgt spid="141315">
                                            <p:txEl>
                                              <p:pRg st="1" end="1"/>
                                            </p:txEl>
                                          </p:spTgt>
                                        </p:tgtEl>
                                        <p:attrNameLst>
                                          <p:attrName>ppt_y</p:attrName>
                                        </p:attrNameLst>
                                      </p:cBhvr>
                                      <p:tavLst>
                                        <p:tav tm="0">
                                          <p:val>
                                            <p:strVal val="#ppt_y"/>
                                          </p:val>
                                        </p:tav>
                                        <p:tav tm="100000">
                                          <p:val>
                                            <p:strVal val="#ppt_y"/>
                                          </p:val>
                                        </p:tav>
                                      </p:tavLst>
                                    </p:anim>
                                    <p:animEffect transition="in" filter="fade">
                                      <p:cBhvr>
                                        <p:cTn id="35" dur="500"/>
                                        <p:tgtEl>
                                          <p:spTgt spid="141315">
                                            <p:txEl>
                                              <p:pRg st="1" end="1"/>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4" presetClass="entr" presetSubtype="0" accel="100000" fill="hold" grpId="0" nodeType="clickEffect">
                                  <p:stCondLst>
                                    <p:cond delay="0"/>
                                  </p:stCondLst>
                                  <p:childTnLst>
                                    <p:set>
                                      <p:cBhvr>
                                        <p:cTn id="39" dur="1" fill="hold">
                                          <p:stCondLst>
                                            <p:cond delay="0"/>
                                          </p:stCondLst>
                                        </p:cTn>
                                        <p:tgtEl>
                                          <p:spTgt spid="141315">
                                            <p:txEl>
                                              <p:pRg st="3" end="3"/>
                                            </p:txEl>
                                          </p:spTgt>
                                        </p:tgtEl>
                                        <p:attrNameLst>
                                          <p:attrName>style.visibility</p:attrName>
                                        </p:attrNameLst>
                                      </p:cBhvr>
                                      <p:to>
                                        <p:strVal val="visible"/>
                                      </p:to>
                                    </p:set>
                                    <p:anim calcmode="lin" valueType="num">
                                      <p:cBhvr>
                                        <p:cTn id="40" dur="500" fill="hold"/>
                                        <p:tgtEl>
                                          <p:spTgt spid="141315">
                                            <p:txEl>
                                              <p:pRg st="3" end="3"/>
                                            </p:txEl>
                                          </p:spTgt>
                                        </p:tgtEl>
                                        <p:attrNameLst>
                                          <p:attrName>ppt_w</p:attrName>
                                        </p:attrNameLst>
                                      </p:cBhvr>
                                      <p:tavLst>
                                        <p:tav tm="0">
                                          <p:val>
                                            <p:strVal val="#ppt_w*0.05"/>
                                          </p:val>
                                        </p:tav>
                                        <p:tav tm="100000">
                                          <p:val>
                                            <p:strVal val="#ppt_w"/>
                                          </p:val>
                                        </p:tav>
                                      </p:tavLst>
                                    </p:anim>
                                    <p:anim calcmode="lin" valueType="num">
                                      <p:cBhvr>
                                        <p:cTn id="41" dur="500" fill="hold"/>
                                        <p:tgtEl>
                                          <p:spTgt spid="141315">
                                            <p:txEl>
                                              <p:pRg st="3" end="3"/>
                                            </p:txEl>
                                          </p:spTgt>
                                        </p:tgtEl>
                                        <p:attrNameLst>
                                          <p:attrName>ppt_h</p:attrName>
                                        </p:attrNameLst>
                                      </p:cBhvr>
                                      <p:tavLst>
                                        <p:tav tm="0">
                                          <p:val>
                                            <p:strVal val="#ppt_h"/>
                                          </p:val>
                                        </p:tav>
                                        <p:tav tm="100000">
                                          <p:val>
                                            <p:strVal val="#ppt_h"/>
                                          </p:val>
                                        </p:tav>
                                      </p:tavLst>
                                    </p:anim>
                                    <p:anim calcmode="lin" valueType="num">
                                      <p:cBhvr>
                                        <p:cTn id="42" dur="500" fill="hold"/>
                                        <p:tgtEl>
                                          <p:spTgt spid="141315">
                                            <p:txEl>
                                              <p:pRg st="3" end="3"/>
                                            </p:txEl>
                                          </p:spTgt>
                                        </p:tgtEl>
                                        <p:attrNameLst>
                                          <p:attrName>ppt_x</p:attrName>
                                        </p:attrNameLst>
                                      </p:cBhvr>
                                      <p:tavLst>
                                        <p:tav tm="0">
                                          <p:val>
                                            <p:strVal val="#ppt_x-.2"/>
                                          </p:val>
                                        </p:tav>
                                        <p:tav tm="100000">
                                          <p:val>
                                            <p:strVal val="#ppt_x"/>
                                          </p:val>
                                        </p:tav>
                                      </p:tavLst>
                                    </p:anim>
                                    <p:anim calcmode="lin" valueType="num">
                                      <p:cBhvr>
                                        <p:cTn id="43" dur="500" fill="hold"/>
                                        <p:tgtEl>
                                          <p:spTgt spid="141315">
                                            <p:txEl>
                                              <p:pRg st="3" end="3"/>
                                            </p:txEl>
                                          </p:spTgt>
                                        </p:tgtEl>
                                        <p:attrNameLst>
                                          <p:attrName>ppt_y</p:attrName>
                                        </p:attrNameLst>
                                      </p:cBhvr>
                                      <p:tavLst>
                                        <p:tav tm="0">
                                          <p:val>
                                            <p:strVal val="#ppt_y"/>
                                          </p:val>
                                        </p:tav>
                                        <p:tav tm="100000">
                                          <p:val>
                                            <p:strVal val="#ppt_y"/>
                                          </p:val>
                                        </p:tav>
                                      </p:tavLst>
                                    </p:anim>
                                    <p:animEffect transition="in" filter="fade">
                                      <p:cBhvr>
                                        <p:cTn id="44" dur="500"/>
                                        <p:tgtEl>
                                          <p:spTgt spid="141315">
                                            <p:txEl>
                                              <p:pRg st="3" end="3"/>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4" presetClass="entr" presetSubtype="0" accel="100000" fill="hold" grpId="0" nodeType="clickEffect">
                                  <p:stCondLst>
                                    <p:cond delay="0"/>
                                  </p:stCondLst>
                                  <p:childTnLst>
                                    <p:set>
                                      <p:cBhvr>
                                        <p:cTn id="48" dur="1" fill="hold">
                                          <p:stCondLst>
                                            <p:cond delay="0"/>
                                          </p:stCondLst>
                                        </p:cTn>
                                        <p:tgtEl>
                                          <p:spTgt spid="141315">
                                            <p:txEl>
                                              <p:pRg st="4" end="4"/>
                                            </p:txEl>
                                          </p:spTgt>
                                        </p:tgtEl>
                                        <p:attrNameLst>
                                          <p:attrName>style.visibility</p:attrName>
                                        </p:attrNameLst>
                                      </p:cBhvr>
                                      <p:to>
                                        <p:strVal val="visible"/>
                                      </p:to>
                                    </p:set>
                                    <p:anim calcmode="lin" valueType="num">
                                      <p:cBhvr>
                                        <p:cTn id="49" dur="500" fill="hold"/>
                                        <p:tgtEl>
                                          <p:spTgt spid="141315">
                                            <p:txEl>
                                              <p:pRg st="4" end="4"/>
                                            </p:txEl>
                                          </p:spTgt>
                                        </p:tgtEl>
                                        <p:attrNameLst>
                                          <p:attrName>ppt_w</p:attrName>
                                        </p:attrNameLst>
                                      </p:cBhvr>
                                      <p:tavLst>
                                        <p:tav tm="0">
                                          <p:val>
                                            <p:strVal val="#ppt_w*0.05"/>
                                          </p:val>
                                        </p:tav>
                                        <p:tav tm="100000">
                                          <p:val>
                                            <p:strVal val="#ppt_w"/>
                                          </p:val>
                                        </p:tav>
                                      </p:tavLst>
                                    </p:anim>
                                    <p:anim calcmode="lin" valueType="num">
                                      <p:cBhvr>
                                        <p:cTn id="50" dur="500" fill="hold"/>
                                        <p:tgtEl>
                                          <p:spTgt spid="141315">
                                            <p:txEl>
                                              <p:pRg st="4" end="4"/>
                                            </p:txEl>
                                          </p:spTgt>
                                        </p:tgtEl>
                                        <p:attrNameLst>
                                          <p:attrName>ppt_h</p:attrName>
                                        </p:attrNameLst>
                                      </p:cBhvr>
                                      <p:tavLst>
                                        <p:tav tm="0">
                                          <p:val>
                                            <p:strVal val="#ppt_h"/>
                                          </p:val>
                                        </p:tav>
                                        <p:tav tm="100000">
                                          <p:val>
                                            <p:strVal val="#ppt_h"/>
                                          </p:val>
                                        </p:tav>
                                      </p:tavLst>
                                    </p:anim>
                                    <p:anim calcmode="lin" valueType="num">
                                      <p:cBhvr>
                                        <p:cTn id="51" dur="500" fill="hold"/>
                                        <p:tgtEl>
                                          <p:spTgt spid="141315">
                                            <p:txEl>
                                              <p:pRg st="4" end="4"/>
                                            </p:txEl>
                                          </p:spTgt>
                                        </p:tgtEl>
                                        <p:attrNameLst>
                                          <p:attrName>ppt_x</p:attrName>
                                        </p:attrNameLst>
                                      </p:cBhvr>
                                      <p:tavLst>
                                        <p:tav tm="0">
                                          <p:val>
                                            <p:strVal val="#ppt_x-.2"/>
                                          </p:val>
                                        </p:tav>
                                        <p:tav tm="100000">
                                          <p:val>
                                            <p:strVal val="#ppt_x"/>
                                          </p:val>
                                        </p:tav>
                                      </p:tavLst>
                                    </p:anim>
                                    <p:anim calcmode="lin" valueType="num">
                                      <p:cBhvr>
                                        <p:cTn id="52" dur="500" fill="hold"/>
                                        <p:tgtEl>
                                          <p:spTgt spid="141315">
                                            <p:txEl>
                                              <p:pRg st="4" end="4"/>
                                            </p:txEl>
                                          </p:spTgt>
                                        </p:tgtEl>
                                        <p:attrNameLst>
                                          <p:attrName>ppt_y</p:attrName>
                                        </p:attrNameLst>
                                      </p:cBhvr>
                                      <p:tavLst>
                                        <p:tav tm="0">
                                          <p:val>
                                            <p:strVal val="#ppt_y"/>
                                          </p:val>
                                        </p:tav>
                                        <p:tav tm="100000">
                                          <p:val>
                                            <p:strVal val="#ppt_y"/>
                                          </p:val>
                                        </p:tav>
                                      </p:tavLst>
                                    </p:anim>
                                    <p:animEffect transition="in" filter="fade">
                                      <p:cBhvr>
                                        <p:cTn id="53" dur="500"/>
                                        <p:tgtEl>
                                          <p:spTgt spid="141315">
                                            <p:txEl>
                                              <p:pRg st="4" end="4"/>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4" presetClass="entr" presetSubtype="0" accel="100000" fill="hold" grpId="0" nodeType="clickEffect">
                                  <p:stCondLst>
                                    <p:cond delay="0"/>
                                  </p:stCondLst>
                                  <p:childTnLst>
                                    <p:set>
                                      <p:cBhvr>
                                        <p:cTn id="57" dur="1" fill="hold">
                                          <p:stCondLst>
                                            <p:cond delay="0"/>
                                          </p:stCondLst>
                                        </p:cTn>
                                        <p:tgtEl>
                                          <p:spTgt spid="141315">
                                            <p:txEl>
                                              <p:pRg st="5" end="5"/>
                                            </p:txEl>
                                          </p:spTgt>
                                        </p:tgtEl>
                                        <p:attrNameLst>
                                          <p:attrName>style.visibility</p:attrName>
                                        </p:attrNameLst>
                                      </p:cBhvr>
                                      <p:to>
                                        <p:strVal val="visible"/>
                                      </p:to>
                                    </p:set>
                                    <p:anim calcmode="lin" valueType="num">
                                      <p:cBhvr>
                                        <p:cTn id="58" dur="500" fill="hold"/>
                                        <p:tgtEl>
                                          <p:spTgt spid="141315">
                                            <p:txEl>
                                              <p:pRg st="5" end="5"/>
                                            </p:txEl>
                                          </p:spTgt>
                                        </p:tgtEl>
                                        <p:attrNameLst>
                                          <p:attrName>ppt_w</p:attrName>
                                        </p:attrNameLst>
                                      </p:cBhvr>
                                      <p:tavLst>
                                        <p:tav tm="0">
                                          <p:val>
                                            <p:strVal val="#ppt_w*0.05"/>
                                          </p:val>
                                        </p:tav>
                                        <p:tav tm="100000">
                                          <p:val>
                                            <p:strVal val="#ppt_w"/>
                                          </p:val>
                                        </p:tav>
                                      </p:tavLst>
                                    </p:anim>
                                    <p:anim calcmode="lin" valueType="num">
                                      <p:cBhvr>
                                        <p:cTn id="59" dur="500" fill="hold"/>
                                        <p:tgtEl>
                                          <p:spTgt spid="141315">
                                            <p:txEl>
                                              <p:pRg st="5" end="5"/>
                                            </p:txEl>
                                          </p:spTgt>
                                        </p:tgtEl>
                                        <p:attrNameLst>
                                          <p:attrName>ppt_h</p:attrName>
                                        </p:attrNameLst>
                                      </p:cBhvr>
                                      <p:tavLst>
                                        <p:tav tm="0">
                                          <p:val>
                                            <p:strVal val="#ppt_h"/>
                                          </p:val>
                                        </p:tav>
                                        <p:tav tm="100000">
                                          <p:val>
                                            <p:strVal val="#ppt_h"/>
                                          </p:val>
                                        </p:tav>
                                      </p:tavLst>
                                    </p:anim>
                                    <p:anim calcmode="lin" valueType="num">
                                      <p:cBhvr>
                                        <p:cTn id="60" dur="500" fill="hold"/>
                                        <p:tgtEl>
                                          <p:spTgt spid="141315">
                                            <p:txEl>
                                              <p:pRg st="5" end="5"/>
                                            </p:txEl>
                                          </p:spTgt>
                                        </p:tgtEl>
                                        <p:attrNameLst>
                                          <p:attrName>ppt_x</p:attrName>
                                        </p:attrNameLst>
                                      </p:cBhvr>
                                      <p:tavLst>
                                        <p:tav tm="0">
                                          <p:val>
                                            <p:strVal val="#ppt_x-.2"/>
                                          </p:val>
                                        </p:tav>
                                        <p:tav tm="100000">
                                          <p:val>
                                            <p:strVal val="#ppt_x"/>
                                          </p:val>
                                        </p:tav>
                                      </p:tavLst>
                                    </p:anim>
                                    <p:anim calcmode="lin" valueType="num">
                                      <p:cBhvr>
                                        <p:cTn id="61" dur="500" fill="hold"/>
                                        <p:tgtEl>
                                          <p:spTgt spid="141315">
                                            <p:txEl>
                                              <p:pRg st="5" end="5"/>
                                            </p:txEl>
                                          </p:spTgt>
                                        </p:tgtEl>
                                        <p:attrNameLst>
                                          <p:attrName>ppt_y</p:attrName>
                                        </p:attrNameLst>
                                      </p:cBhvr>
                                      <p:tavLst>
                                        <p:tav tm="0">
                                          <p:val>
                                            <p:strVal val="#ppt_y"/>
                                          </p:val>
                                        </p:tav>
                                        <p:tav tm="100000">
                                          <p:val>
                                            <p:strVal val="#ppt_y"/>
                                          </p:val>
                                        </p:tav>
                                      </p:tavLst>
                                    </p:anim>
                                    <p:animEffect transition="in" filter="fade">
                                      <p:cBhvr>
                                        <p:cTn id="62" dur="500"/>
                                        <p:tgtEl>
                                          <p:spTgt spid="141315">
                                            <p:txEl>
                                              <p:pRg st="5" end="5"/>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4" presetClass="entr" presetSubtype="0" accel="100000" fill="hold" grpId="0" nodeType="clickEffect">
                                  <p:stCondLst>
                                    <p:cond delay="0"/>
                                  </p:stCondLst>
                                  <p:childTnLst>
                                    <p:set>
                                      <p:cBhvr>
                                        <p:cTn id="66" dur="1" fill="hold">
                                          <p:stCondLst>
                                            <p:cond delay="0"/>
                                          </p:stCondLst>
                                        </p:cTn>
                                        <p:tgtEl>
                                          <p:spTgt spid="141315">
                                            <p:txEl>
                                              <p:pRg st="6" end="6"/>
                                            </p:txEl>
                                          </p:spTgt>
                                        </p:tgtEl>
                                        <p:attrNameLst>
                                          <p:attrName>style.visibility</p:attrName>
                                        </p:attrNameLst>
                                      </p:cBhvr>
                                      <p:to>
                                        <p:strVal val="visible"/>
                                      </p:to>
                                    </p:set>
                                    <p:anim calcmode="lin" valueType="num">
                                      <p:cBhvr>
                                        <p:cTn id="67" dur="500" fill="hold"/>
                                        <p:tgtEl>
                                          <p:spTgt spid="141315">
                                            <p:txEl>
                                              <p:pRg st="6" end="6"/>
                                            </p:txEl>
                                          </p:spTgt>
                                        </p:tgtEl>
                                        <p:attrNameLst>
                                          <p:attrName>ppt_w</p:attrName>
                                        </p:attrNameLst>
                                      </p:cBhvr>
                                      <p:tavLst>
                                        <p:tav tm="0">
                                          <p:val>
                                            <p:strVal val="#ppt_w*0.05"/>
                                          </p:val>
                                        </p:tav>
                                        <p:tav tm="100000">
                                          <p:val>
                                            <p:strVal val="#ppt_w"/>
                                          </p:val>
                                        </p:tav>
                                      </p:tavLst>
                                    </p:anim>
                                    <p:anim calcmode="lin" valueType="num">
                                      <p:cBhvr>
                                        <p:cTn id="68" dur="500" fill="hold"/>
                                        <p:tgtEl>
                                          <p:spTgt spid="141315">
                                            <p:txEl>
                                              <p:pRg st="6" end="6"/>
                                            </p:txEl>
                                          </p:spTgt>
                                        </p:tgtEl>
                                        <p:attrNameLst>
                                          <p:attrName>ppt_h</p:attrName>
                                        </p:attrNameLst>
                                      </p:cBhvr>
                                      <p:tavLst>
                                        <p:tav tm="0">
                                          <p:val>
                                            <p:strVal val="#ppt_h"/>
                                          </p:val>
                                        </p:tav>
                                        <p:tav tm="100000">
                                          <p:val>
                                            <p:strVal val="#ppt_h"/>
                                          </p:val>
                                        </p:tav>
                                      </p:tavLst>
                                    </p:anim>
                                    <p:anim calcmode="lin" valueType="num">
                                      <p:cBhvr>
                                        <p:cTn id="69" dur="500" fill="hold"/>
                                        <p:tgtEl>
                                          <p:spTgt spid="141315">
                                            <p:txEl>
                                              <p:pRg st="6" end="6"/>
                                            </p:txEl>
                                          </p:spTgt>
                                        </p:tgtEl>
                                        <p:attrNameLst>
                                          <p:attrName>ppt_x</p:attrName>
                                        </p:attrNameLst>
                                      </p:cBhvr>
                                      <p:tavLst>
                                        <p:tav tm="0">
                                          <p:val>
                                            <p:strVal val="#ppt_x-.2"/>
                                          </p:val>
                                        </p:tav>
                                        <p:tav tm="100000">
                                          <p:val>
                                            <p:strVal val="#ppt_x"/>
                                          </p:val>
                                        </p:tav>
                                      </p:tavLst>
                                    </p:anim>
                                    <p:anim calcmode="lin" valueType="num">
                                      <p:cBhvr>
                                        <p:cTn id="70" dur="500" fill="hold"/>
                                        <p:tgtEl>
                                          <p:spTgt spid="141315">
                                            <p:txEl>
                                              <p:pRg st="6" end="6"/>
                                            </p:txEl>
                                          </p:spTgt>
                                        </p:tgtEl>
                                        <p:attrNameLst>
                                          <p:attrName>ppt_y</p:attrName>
                                        </p:attrNameLst>
                                      </p:cBhvr>
                                      <p:tavLst>
                                        <p:tav tm="0">
                                          <p:val>
                                            <p:strVal val="#ppt_y"/>
                                          </p:val>
                                        </p:tav>
                                        <p:tav tm="100000">
                                          <p:val>
                                            <p:strVal val="#ppt_y"/>
                                          </p:val>
                                        </p:tav>
                                      </p:tavLst>
                                    </p:anim>
                                    <p:animEffect transition="in" filter="fade">
                                      <p:cBhvr>
                                        <p:cTn id="71" dur="500"/>
                                        <p:tgtEl>
                                          <p:spTgt spid="141315">
                                            <p:txEl>
                                              <p:pRg st="6" end="6"/>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4" presetClass="entr" presetSubtype="0" accel="100000" fill="hold" grpId="0" nodeType="clickEffect">
                                  <p:stCondLst>
                                    <p:cond delay="0"/>
                                  </p:stCondLst>
                                  <p:childTnLst>
                                    <p:set>
                                      <p:cBhvr>
                                        <p:cTn id="75" dur="1" fill="hold">
                                          <p:stCondLst>
                                            <p:cond delay="0"/>
                                          </p:stCondLst>
                                        </p:cTn>
                                        <p:tgtEl>
                                          <p:spTgt spid="141315">
                                            <p:txEl>
                                              <p:pRg st="7" end="7"/>
                                            </p:txEl>
                                          </p:spTgt>
                                        </p:tgtEl>
                                        <p:attrNameLst>
                                          <p:attrName>style.visibility</p:attrName>
                                        </p:attrNameLst>
                                      </p:cBhvr>
                                      <p:to>
                                        <p:strVal val="visible"/>
                                      </p:to>
                                    </p:set>
                                    <p:anim calcmode="lin" valueType="num">
                                      <p:cBhvr>
                                        <p:cTn id="76" dur="500" fill="hold"/>
                                        <p:tgtEl>
                                          <p:spTgt spid="141315">
                                            <p:txEl>
                                              <p:pRg st="7" end="7"/>
                                            </p:txEl>
                                          </p:spTgt>
                                        </p:tgtEl>
                                        <p:attrNameLst>
                                          <p:attrName>ppt_w</p:attrName>
                                        </p:attrNameLst>
                                      </p:cBhvr>
                                      <p:tavLst>
                                        <p:tav tm="0">
                                          <p:val>
                                            <p:strVal val="#ppt_w*0.05"/>
                                          </p:val>
                                        </p:tav>
                                        <p:tav tm="100000">
                                          <p:val>
                                            <p:strVal val="#ppt_w"/>
                                          </p:val>
                                        </p:tav>
                                      </p:tavLst>
                                    </p:anim>
                                    <p:anim calcmode="lin" valueType="num">
                                      <p:cBhvr>
                                        <p:cTn id="77" dur="500" fill="hold"/>
                                        <p:tgtEl>
                                          <p:spTgt spid="141315">
                                            <p:txEl>
                                              <p:pRg st="7" end="7"/>
                                            </p:txEl>
                                          </p:spTgt>
                                        </p:tgtEl>
                                        <p:attrNameLst>
                                          <p:attrName>ppt_h</p:attrName>
                                        </p:attrNameLst>
                                      </p:cBhvr>
                                      <p:tavLst>
                                        <p:tav tm="0">
                                          <p:val>
                                            <p:strVal val="#ppt_h"/>
                                          </p:val>
                                        </p:tav>
                                        <p:tav tm="100000">
                                          <p:val>
                                            <p:strVal val="#ppt_h"/>
                                          </p:val>
                                        </p:tav>
                                      </p:tavLst>
                                    </p:anim>
                                    <p:anim calcmode="lin" valueType="num">
                                      <p:cBhvr>
                                        <p:cTn id="78" dur="500" fill="hold"/>
                                        <p:tgtEl>
                                          <p:spTgt spid="141315">
                                            <p:txEl>
                                              <p:pRg st="7" end="7"/>
                                            </p:txEl>
                                          </p:spTgt>
                                        </p:tgtEl>
                                        <p:attrNameLst>
                                          <p:attrName>ppt_x</p:attrName>
                                        </p:attrNameLst>
                                      </p:cBhvr>
                                      <p:tavLst>
                                        <p:tav tm="0">
                                          <p:val>
                                            <p:strVal val="#ppt_x-.2"/>
                                          </p:val>
                                        </p:tav>
                                        <p:tav tm="100000">
                                          <p:val>
                                            <p:strVal val="#ppt_x"/>
                                          </p:val>
                                        </p:tav>
                                      </p:tavLst>
                                    </p:anim>
                                    <p:anim calcmode="lin" valueType="num">
                                      <p:cBhvr>
                                        <p:cTn id="79" dur="500" fill="hold"/>
                                        <p:tgtEl>
                                          <p:spTgt spid="141315">
                                            <p:txEl>
                                              <p:pRg st="7" end="7"/>
                                            </p:txEl>
                                          </p:spTgt>
                                        </p:tgtEl>
                                        <p:attrNameLst>
                                          <p:attrName>ppt_y</p:attrName>
                                        </p:attrNameLst>
                                      </p:cBhvr>
                                      <p:tavLst>
                                        <p:tav tm="0">
                                          <p:val>
                                            <p:strVal val="#ppt_y"/>
                                          </p:val>
                                        </p:tav>
                                        <p:tav tm="100000">
                                          <p:val>
                                            <p:strVal val="#ppt_y"/>
                                          </p:val>
                                        </p:tav>
                                      </p:tavLst>
                                    </p:anim>
                                    <p:animEffect transition="in" filter="fade">
                                      <p:cBhvr>
                                        <p:cTn id="80" dur="500"/>
                                        <p:tgtEl>
                                          <p:spTgt spid="141315">
                                            <p:txEl>
                                              <p:pRg st="7" end="7"/>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54" presetClass="entr" presetSubtype="0" accel="100000" fill="hold" grpId="0" nodeType="clickEffect">
                                  <p:stCondLst>
                                    <p:cond delay="0"/>
                                  </p:stCondLst>
                                  <p:childTnLst>
                                    <p:set>
                                      <p:cBhvr>
                                        <p:cTn id="84" dur="1" fill="hold">
                                          <p:stCondLst>
                                            <p:cond delay="0"/>
                                          </p:stCondLst>
                                        </p:cTn>
                                        <p:tgtEl>
                                          <p:spTgt spid="141315">
                                            <p:txEl>
                                              <p:pRg st="8" end="8"/>
                                            </p:txEl>
                                          </p:spTgt>
                                        </p:tgtEl>
                                        <p:attrNameLst>
                                          <p:attrName>style.visibility</p:attrName>
                                        </p:attrNameLst>
                                      </p:cBhvr>
                                      <p:to>
                                        <p:strVal val="visible"/>
                                      </p:to>
                                    </p:set>
                                    <p:anim calcmode="lin" valueType="num">
                                      <p:cBhvr>
                                        <p:cTn id="85" dur="500" fill="hold"/>
                                        <p:tgtEl>
                                          <p:spTgt spid="141315">
                                            <p:txEl>
                                              <p:pRg st="8" end="8"/>
                                            </p:txEl>
                                          </p:spTgt>
                                        </p:tgtEl>
                                        <p:attrNameLst>
                                          <p:attrName>ppt_w</p:attrName>
                                        </p:attrNameLst>
                                      </p:cBhvr>
                                      <p:tavLst>
                                        <p:tav tm="0">
                                          <p:val>
                                            <p:strVal val="#ppt_w*0.05"/>
                                          </p:val>
                                        </p:tav>
                                        <p:tav tm="100000">
                                          <p:val>
                                            <p:strVal val="#ppt_w"/>
                                          </p:val>
                                        </p:tav>
                                      </p:tavLst>
                                    </p:anim>
                                    <p:anim calcmode="lin" valueType="num">
                                      <p:cBhvr>
                                        <p:cTn id="86" dur="500" fill="hold"/>
                                        <p:tgtEl>
                                          <p:spTgt spid="141315">
                                            <p:txEl>
                                              <p:pRg st="8" end="8"/>
                                            </p:txEl>
                                          </p:spTgt>
                                        </p:tgtEl>
                                        <p:attrNameLst>
                                          <p:attrName>ppt_h</p:attrName>
                                        </p:attrNameLst>
                                      </p:cBhvr>
                                      <p:tavLst>
                                        <p:tav tm="0">
                                          <p:val>
                                            <p:strVal val="#ppt_h"/>
                                          </p:val>
                                        </p:tav>
                                        <p:tav tm="100000">
                                          <p:val>
                                            <p:strVal val="#ppt_h"/>
                                          </p:val>
                                        </p:tav>
                                      </p:tavLst>
                                    </p:anim>
                                    <p:anim calcmode="lin" valueType="num">
                                      <p:cBhvr>
                                        <p:cTn id="87" dur="500" fill="hold"/>
                                        <p:tgtEl>
                                          <p:spTgt spid="141315">
                                            <p:txEl>
                                              <p:pRg st="8" end="8"/>
                                            </p:txEl>
                                          </p:spTgt>
                                        </p:tgtEl>
                                        <p:attrNameLst>
                                          <p:attrName>ppt_x</p:attrName>
                                        </p:attrNameLst>
                                      </p:cBhvr>
                                      <p:tavLst>
                                        <p:tav tm="0">
                                          <p:val>
                                            <p:strVal val="#ppt_x-.2"/>
                                          </p:val>
                                        </p:tav>
                                        <p:tav tm="100000">
                                          <p:val>
                                            <p:strVal val="#ppt_x"/>
                                          </p:val>
                                        </p:tav>
                                      </p:tavLst>
                                    </p:anim>
                                    <p:anim calcmode="lin" valueType="num">
                                      <p:cBhvr>
                                        <p:cTn id="88" dur="500" fill="hold"/>
                                        <p:tgtEl>
                                          <p:spTgt spid="141315">
                                            <p:txEl>
                                              <p:pRg st="8" end="8"/>
                                            </p:txEl>
                                          </p:spTgt>
                                        </p:tgtEl>
                                        <p:attrNameLst>
                                          <p:attrName>ppt_y</p:attrName>
                                        </p:attrNameLst>
                                      </p:cBhvr>
                                      <p:tavLst>
                                        <p:tav tm="0">
                                          <p:val>
                                            <p:strVal val="#ppt_y"/>
                                          </p:val>
                                        </p:tav>
                                        <p:tav tm="100000">
                                          <p:val>
                                            <p:strVal val="#ppt_y"/>
                                          </p:val>
                                        </p:tav>
                                      </p:tavLst>
                                    </p:anim>
                                    <p:animEffect transition="in" filter="fade">
                                      <p:cBhvr>
                                        <p:cTn id="89" dur="500"/>
                                        <p:tgtEl>
                                          <p:spTgt spid="141315">
                                            <p:txEl>
                                              <p:pRg st="8" end="8"/>
                                            </p:txEl>
                                          </p:spTgt>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54" presetClass="entr" presetSubtype="0" accel="100000" fill="hold" grpId="0" nodeType="clickEffect">
                                  <p:stCondLst>
                                    <p:cond delay="0"/>
                                  </p:stCondLst>
                                  <p:childTnLst>
                                    <p:set>
                                      <p:cBhvr>
                                        <p:cTn id="93" dur="1" fill="hold">
                                          <p:stCondLst>
                                            <p:cond delay="0"/>
                                          </p:stCondLst>
                                        </p:cTn>
                                        <p:tgtEl>
                                          <p:spTgt spid="141315">
                                            <p:txEl>
                                              <p:pRg st="9" end="9"/>
                                            </p:txEl>
                                          </p:spTgt>
                                        </p:tgtEl>
                                        <p:attrNameLst>
                                          <p:attrName>style.visibility</p:attrName>
                                        </p:attrNameLst>
                                      </p:cBhvr>
                                      <p:to>
                                        <p:strVal val="visible"/>
                                      </p:to>
                                    </p:set>
                                    <p:anim calcmode="lin" valueType="num">
                                      <p:cBhvr>
                                        <p:cTn id="94" dur="500" fill="hold"/>
                                        <p:tgtEl>
                                          <p:spTgt spid="141315">
                                            <p:txEl>
                                              <p:pRg st="9" end="9"/>
                                            </p:txEl>
                                          </p:spTgt>
                                        </p:tgtEl>
                                        <p:attrNameLst>
                                          <p:attrName>ppt_w</p:attrName>
                                        </p:attrNameLst>
                                      </p:cBhvr>
                                      <p:tavLst>
                                        <p:tav tm="0">
                                          <p:val>
                                            <p:strVal val="#ppt_w*0.05"/>
                                          </p:val>
                                        </p:tav>
                                        <p:tav tm="100000">
                                          <p:val>
                                            <p:strVal val="#ppt_w"/>
                                          </p:val>
                                        </p:tav>
                                      </p:tavLst>
                                    </p:anim>
                                    <p:anim calcmode="lin" valueType="num">
                                      <p:cBhvr>
                                        <p:cTn id="95" dur="500" fill="hold"/>
                                        <p:tgtEl>
                                          <p:spTgt spid="141315">
                                            <p:txEl>
                                              <p:pRg st="9" end="9"/>
                                            </p:txEl>
                                          </p:spTgt>
                                        </p:tgtEl>
                                        <p:attrNameLst>
                                          <p:attrName>ppt_h</p:attrName>
                                        </p:attrNameLst>
                                      </p:cBhvr>
                                      <p:tavLst>
                                        <p:tav tm="0">
                                          <p:val>
                                            <p:strVal val="#ppt_h"/>
                                          </p:val>
                                        </p:tav>
                                        <p:tav tm="100000">
                                          <p:val>
                                            <p:strVal val="#ppt_h"/>
                                          </p:val>
                                        </p:tav>
                                      </p:tavLst>
                                    </p:anim>
                                    <p:anim calcmode="lin" valueType="num">
                                      <p:cBhvr>
                                        <p:cTn id="96" dur="500" fill="hold"/>
                                        <p:tgtEl>
                                          <p:spTgt spid="141315">
                                            <p:txEl>
                                              <p:pRg st="9" end="9"/>
                                            </p:txEl>
                                          </p:spTgt>
                                        </p:tgtEl>
                                        <p:attrNameLst>
                                          <p:attrName>ppt_x</p:attrName>
                                        </p:attrNameLst>
                                      </p:cBhvr>
                                      <p:tavLst>
                                        <p:tav tm="0">
                                          <p:val>
                                            <p:strVal val="#ppt_x-.2"/>
                                          </p:val>
                                        </p:tav>
                                        <p:tav tm="100000">
                                          <p:val>
                                            <p:strVal val="#ppt_x"/>
                                          </p:val>
                                        </p:tav>
                                      </p:tavLst>
                                    </p:anim>
                                    <p:anim calcmode="lin" valueType="num">
                                      <p:cBhvr>
                                        <p:cTn id="97" dur="500" fill="hold"/>
                                        <p:tgtEl>
                                          <p:spTgt spid="141315">
                                            <p:txEl>
                                              <p:pRg st="9" end="9"/>
                                            </p:txEl>
                                          </p:spTgt>
                                        </p:tgtEl>
                                        <p:attrNameLst>
                                          <p:attrName>ppt_y</p:attrName>
                                        </p:attrNameLst>
                                      </p:cBhvr>
                                      <p:tavLst>
                                        <p:tav tm="0">
                                          <p:val>
                                            <p:strVal val="#ppt_y"/>
                                          </p:val>
                                        </p:tav>
                                        <p:tav tm="100000">
                                          <p:val>
                                            <p:strVal val="#ppt_y"/>
                                          </p:val>
                                        </p:tav>
                                      </p:tavLst>
                                    </p:anim>
                                    <p:animEffect transition="in" filter="fade">
                                      <p:cBhvr>
                                        <p:cTn id="98" dur="500"/>
                                        <p:tgtEl>
                                          <p:spTgt spid="1413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build="p" animBg="1"/>
      <p:bldP spid="141326" grpId="0" animBg="1"/>
    </p:bld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9FFFA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75000"/>
            </a:schemeClr>
          </a:solidFill>
        </p:spPr>
        <p:txBody>
          <a:bodyPr/>
          <a:lstStyle/>
          <a:p>
            <a:r>
              <a:rPr lang="en-US" dirty="0" smtClean="0"/>
              <a:t>ADMINISTRADORES /COORDINADORES….</a:t>
            </a:r>
            <a:endParaRPr lang="en-US" dirty="0"/>
          </a:p>
        </p:txBody>
      </p:sp>
      <p:sp>
        <p:nvSpPr>
          <p:cNvPr id="3" name="Text Placeholder 2"/>
          <p:cNvSpPr>
            <a:spLocks noGrp="1"/>
          </p:cNvSpPr>
          <p:nvPr>
            <p:ph type="body" sz="half" idx="1"/>
          </p:nvPr>
        </p:nvSpPr>
        <p:spPr>
          <a:xfrm>
            <a:off x="457200" y="2895600"/>
            <a:ext cx="4191000" cy="2590800"/>
          </a:xfrm>
          <a:solidFill>
            <a:schemeClr val="accent1">
              <a:lumMod val="90000"/>
            </a:schemeClr>
          </a:solidFill>
        </p:spPr>
        <p:txBody>
          <a:bodyPr/>
          <a:lstStyle/>
          <a:p>
            <a:r>
              <a:rPr lang="en-US" dirty="0" smtClean="0"/>
              <a:t>¿</a:t>
            </a:r>
            <a:r>
              <a:rPr lang="en-US" dirty="0" err="1" smtClean="0"/>
              <a:t>Qué</a:t>
            </a:r>
            <a:r>
              <a:rPr lang="en-US" dirty="0" smtClean="0"/>
              <a:t> </a:t>
            </a:r>
            <a:r>
              <a:rPr lang="en-US" dirty="0" err="1" smtClean="0"/>
              <a:t>deben</a:t>
            </a:r>
            <a:r>
              <a:rPr lang="en-US" dirty="0" smtClean="0"/>
              <a:t> saber </a:t>
            </a:r>
            <a:r>
              <a:rPr lang="en-US" dirty="0" err="1" smtClean="0"/>
              <a:t>para</a:t>
            </a:r>
            <a:r>
              <a:rPr lang="en-US" dirty="0" smtClean="0"/>
              <a:t> </a:t>
            </a:r>
            <a:r>
              <a:rPr lang="en-US" dirty="0" err="1" smtClean="0"/>
              <a:t>tener</a:t>
            </a:r>
            <a:r>
              <a:rPr lang="en-US" dirty="0" smtClean="0"/>
              <a:t> el </a:t>
            </a:r>
            <a:r>
              <a:rPr lang="en-US" dirty="0" err="1" smtClean="0"/>
              <a:t>éxito</a:t>
            </a:r>
            <a:r>
              <a:rPr lang="en-US" dirty="0" smtClean="0"/>
              <a:t> con </a:t>
            </a:r>
            <a:r>
              <a:rPr lang="en-US" dirty="0" err="1"/>
              <a:t>t</a:t>
            </a:r>
            <a:r>
              <a:rPr lang="en-US" dirty="0" err="1" smtClean="0"/>
              <a:t>u</a:t>
            </a:r>
            <a:r>
              <a:rPr lang="en-US" dirty="0" smtClean="0"/>
              <a:t> </a:t>
            </a:r>
            <a:r>
              <a:rPr lang="en-US" dirty="0" err="1" smtClean="0"/>
              <a:t>colegio</a:t>
            </a:r>
            <a:r>
              <a:rPr lang="en-US" dirty="0" smtClean="0"/>
              <a:t>, </a:t>
            </a:r>
            <a:r>
              <a:rPr lang="en-US" dirty="0" err="1" smtClean="0"/>
              <a:t>tu</a:t>
            </a:r>
            <a:r>
              <a:rPr lang="en-US" dirty="0" smtClean="0"/>
              <a:t> </a:t>
            </a:r>
            <a:r>
              <a:rPr lang="en-US" dirty="0" err="1" smtClean="0"/>
              <a:t>equipo</a:t>
            </a:r>
            <a:r>
              <a:rPr lang="en-US" dirty="0" smtClean="0"/>
              <a:t>, y con </a:t>
            </a:r>
            <a:r>
              <a:rPr lang="en-US" dirty="0" err="1" smtClean="0"/>
              <a:t>tu</a:t>
            </a:r>
            <a:r>
              <a:rPr lang="en-US" dirty="0" smtClean="0"/>
              <a:t> </a:t>
            </a:r>
            <a:r>
              <a:rPr lang="en-US" dirty="0" err="1" smtClean="0"/>
              <a:t>vida</a:t>
            </a:r>
            <a:r>
              <a:rPr lang="en-US" dirty="0" smtClean="0"/>
              <a:t>?</a:t>
            </a:r>
          </a:p>
          <a:p>
            <a:pPr marL="0" indent="0">
              <a:buNone/>
            </a:pPr>
            <a:endParaRPr lang="en-US" dirty="0" smtClean="0"/>
          </a:p>
          <a:p>
            <a:pPr marL="0" indent="0">
              <a:buNone/>
            </a:pPr>
            <a:r>
              <a:rPr lang="en-US" dirty="0" smtClean="0"/>
              <a:t>( </a:t>
            </a:r>
            <a:r>
              <a:rPr lang="en-US" b="1" dirty="0" err="1" smtClean="0">
                <a:solidFill>
                  <a:srgbClr val="FF0000"/>
                </a:solidFill>
              </a:rPr>
              <a:t>Aparte</a:t>
            </a:r>
            <a:r>
              <a:rPr lang="en-US" b="1" dirty="0" smtClean="0">
                <a:solidFill>
                  <a:srgbClr val="FF0000"/>
                </a:solidFill>
              </a:rPr>
              <a:t> de UNO.</a:t>
            </a:r>
            <a:r>
              <a:rPr lang="en-US" dirty="0" smtClean="0"/>
              <a:t>.)</a:t>
            </a:r>
            <a:endParaRPr lang="en-US" dirty="0"/>
          </a:p>
        </p:txBody>
      </p:sp>
      <p:pic>
        <p:nvPicPr>
          <p:cNvPr id="5" name="Content Placeholder 4"/>
          <p:cNvPicPr>
            <a:picLocks noGrp="1" noChangeAspect="1"/>
          </p:cNvPicPr>
          <p:nvPr>
            <p:ph sz="half" idx="2"/>
          </p:nvPr>
        </p:nvPicPr>
        <p:blipFill>
          <a:blip r:embed="rId2"/>
          <a:srcRect l="25314" r="25314"/>
          <a:stretch>
            <a:fillRect/>
          </a:stretch>
        </p:blipFill>
        <p:spPr>
          <a:xfrm>
            <a:off x="4800600" y="2057400"/>
            <a:ext cx="3810000" cy="4114800"/>
          </a:xfrm>
        </p:spPr>
      </p:pic>
      <p:pic>
        <p:nvPicPr>
          <p:cNvPr id="7" name="Picture 6"/>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80169" y="5831931"/>
            <a:ext cx="1267460" cy="1011555"/>
          </a:xfrm>
          <a:prstGeom prst="rect">
            <a:avLst/>
          </a:prstGeom>
          <a:noFill/>
          <a:ln>
            <a:noFill/>
          </a:ln>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3818279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lumMod val="90000"/>
          </a:schemeClr>
        </a:solidFill>
        <a:effectLst/>
      </p:bgPr>
    </p:bg>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3629"/>
            <a:ext cx="9144000" cy="686752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
        <p:nvSpPr>
          <p:cNvPr id="171011" name="Rectangle 3"/>
          <p:cNvSpPr>
            <a:spLocks noChangeArrowheads="1"/>
          </p:cNvSpPr>
          <p:nvPr/>
        </p:nvSpPr>
        <p:spPr bwMode="auto">
          <a:xfrm>
            <a:off x="0" y="228600"/>
            <a:ext cx="9080500" cy="120032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spcBef>
                <a:spcPts val="500"/>
              </a:spcBef>
              <a:spcAft>
                <a:spcPts val="500"/>
              </a:spcAft>
            </a:pPr>
            <a:r>
              <a:rPr lang="en-US" sz="3600" b="1" dirty="0" err="1">
                <a:latin typeface="" charset="0"/>
              </a:rPr>
              <a:t>Todo</a:t>
            </a:r>
            <a:r>
              <a:rPr lang="en-US" sz="3600" b="1" dirty="0">
                <a:latin typeface="" charset="0"/>
              </a:rPr>
              <a:t> lo </a:t>
            </a:r>
            <a:r>
              <a:rPr lang="en-US" sz="3600" b="1" dirty="0" err="1">
                <a:latin typeface="" charset="0"/>
              </a:rPr>
              <a:t>que</a:t>
            </a:r>
            <a:r>
              <a:rPr lang="en-US" sz="3600" b="1" dirty="0">
                <a:latin typeface="" charset="0"/>
              </a:rPr>
              <a:t> </a:t>
            </a:r>
            <a:r>
              <a:rPr lang="en-US" sz="3600" b="1" dirty="0" err="1">
                <a:latin typeface="" charset="0"/>
              </a:rPr>
              <a:t>necesito</a:t>
            </a:r>
            <a:r>
              <a:rPr lang="en-US" sz="3600" b="1" dirty="0">
                <a:latin typeface="" charset="0"/>
              </a:rPr>
              <a:t> saber de la </a:t>
            </a:r>
            <a:r>
              <a:rPr lang="en-US" sz="3600" b="1" dirty="0" err="1">
                <a:latin typeface="" charset="0"/>
              </a:rPr>
              <a:t>vida</a:t>
            </a:r>
            <a:r>
              <a:rPr lang="en-US" sz="3600" b="1" dirty="0">
                <a:latin typeface="" charset="0"/>
              </a:rPr>
              <a:t>, lo he </a:t>
            </a:r>
            <a:r>
              <a:rPr lang="en-US" sz="3600" b="1" dirty="0" err="1">
                <a:latin typeface="" charset="0"/>
              </a:rPr>
              <a:t>aprendido</a:t>
            </a:r>
            <a:r>
              <a:rPr lang="en-US" sz="3600" b="1" dirty="0">
                <a:latin typeface="" charset="0"/>
              </a:rPr>
              <a:t> del </a:t>
            </a:r>
            <a:r>
              <a:rPr lang="en-US" sz="3600" b="1" dirty="0" err="1">
                <a:latin typeface="" charset="0"/>
              </a:rPr>
              <a:t>Arca</a:t>
            </a:r>
            <a:r>
              <a:rPr lang="en-US" sz="3600" b="1" dirty="0">
                <a:latin typeface="" charset="0"/>
              </a:rPr>
              <a:t> de </a:t>
            </a:r>
            <a:r>
              <a:rPr lang="en-US" sz="3600" b="1" dirty="0" err="1" smtClean="0">
                <a:latin typeface="" charset="0"/>
              </a:rPr>
              <a:t>Noé</a:t>
            </a:r>
            <a:r>
              <a:rPr lang="en-US" sz="3600" b="1" dirty="0" smtClean="0">
                <a:latin typeface="" charset="0"/>
              </a:rPr>
              <a:t>.</a:t>
            </a:r>
            <a:endParaRPr lang="en-US" sz="3600" b="1" dirty="0">
              <a:latin typeface=""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63483834"/>
      </p:ext>
    </p:extLst>
  </p:cSld>
  <p:clrMapOvr>
    <a:masterClrMapping/>
  </p:clrMapOvr>
  <p:transition advTm="5000">
    <p:rand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A9FF8A"/>
        </a:solidFill>
        <a:effectLst/>
      </p:bgPr>
    </p:bg>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0" y="3505200"/>
            <a:ext cx="9144000" cy="34464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lvl="1" algn="ctr">
              <a:spcBef>
                <a:spcPts val="500"/>
              </a:spcBef>
              <a:spcAft>
                <a:spcPts val="500"/>
              </a:spcAft>
            </a:pPr>
            <a:r>
              <a:rPr lang="en-US" sz="7200" u="sng" dirty="0">
                <a:latin typeface="" charset="0"/>
              </a:rPr>
              <a:t>Uno</a:t>
            </a:r>
            <a:r>
              <a:rPr lang="en-US" sz="7200" dirty="0">
                <a:latin typeface="" charset="0"/>
              </a:rPr>
              <a:t>: No </a:t>
            </a:r>
            <a:r>
              <a:rPr lang="en-US" sz="7200" dirty="0" err="1">
                <a:latin typeface="" charset="0"/>
              </a:rPr>
              <a:t>dejes</a:t>
            </a:r>
            <a:r>
              <a:rPr lang="en-US" sz="7200" dirty="0">
                <a:latin typeface="" charset="0"/>
              </a:rPr>
              <a:t> </a:t>
            </a:r>
            <a:r>
              <a:rPr lang="en-US" sz="7200" dirty="0" err="1">
                <a:latin typeface="" charset="0"/>
              </a:rPr>
              <a:t>pasar</a:t>
            </a:r>
            <a:r>
              <a:rPr lang="en-US" sz="7200" dirty="0">
                <a:latin typeface="" charset="0"/>
              </a:rPr>
              <a:t> el </a:t>
            </a:r>
            <a:r>
              <a:rPr lang="en-US" sz="7200" dirty="0" err="1" smtClean="0">
                <a:latin typeface="" charset="0"/>
              </a:rPr>
              <a:t>barco</a:t>
            </a:r>
            <a:r>
              <a:rPr lang="en-US" sz="7200" dirty="0" smtClean="0">
                <a:latin typeface="" charset="0"/>
              </a:rPr>
              <a:t>. </a:t>
            </a:r>
            <a:r>
              <a:rPr lang="en-US" sz="7200" dirty="0" err="1">
                <a:latin typeface="" charset="0"/>
              </a:rPr>
              <a:t>Ab</a:t>
            </a:r>
            <a:r>
              <a:rPr lang="en-US" altLang="ja-JP" sz="7200" dirty="0" err="1">
                <a:latin typeface="Arial"/>
              </a:rPr>
              <a:t>ó</a:t>
            </a:r>
            <a:r>
              <a:rPr lang="en-US" sz="7200" dirty="0" err="1">
                <a:latin typeface="" charset="0"/>
              </a:rPr>
              <a:t>rdalo</a:t>
            </a:r>
            <a:r>
              <a:rPr lang="en-US" sz="7200" dirty="0">
                <a:latin typeface="" charset="0"/>
              </a:rPr>
              <a:t> a </a:t>
            </a:r>
            <a:r>
              <a:rPr lang="en-US" sz="7200" dirty="0" err="1">
                <a:latin typeface="" charset="0"/>
              </a:rPr>
              <a:t>tiempo</a:t>
            </a:r>
            <a:r>
              <a:rPr lang="en-US" sz="7200" dirty="0">
                <a:latin typeface="" charset="0"/>
              </a:rPr>
              <a:t>.</a:t>
            </a:r>
            <a:endParaRPr lang="en-US" sz="7200" dirty="0">
              <a:latin typeface="Times New Roman" charset="0"/>
            </a:endParaRPr>
          </a:p>
        </p:txBody>
      </p:sp>
      <p:pic>
        <p:nvPicPr>
          <p:cNvPr id="173059"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57600" y="0"/>
            <a:ext cx="5486400" cy="3505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
        <p:nvSpPr>
          <p:cNvPr id="173060" name="Rectangle 4"/>
          <p:cNvSpPr>
            <a:spLocks noGrp="1" noChangeArrowheads="1"/>
          </p:cNvSpPr>
          <p:nvPr>
            <p:ph type="title" idx="4294967295"/>
          </p:nvPr>
        </p:nvSpPr>
        <p:spPr>
          <a:xfrm>
            <a:off x="685800" y="609600"/>
            <a:ext cx="7772400" cy="1066800"/>
          </a:xfrm>
        </p:spPr>
        <p:txBody>
          <a:bodyPr/>
          <a:lstStyle/>
          <a:p>
            <a:r>
              <a:rPr lang="en-US"/>
              <a:t>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4646051"/>
      </p:ext>
    </p:extLst>
  </p:cSld>
  <p:clrMapOvr>
    <a:masterClrMapping/>
  </p:clrMapOvr>
  <p:transition advTm="5000">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B0FFA4"/>
        </a:solidFill>
        <a:effectLst/>
      </p:bgPr>
    </p:bg>
    <p:spTree>
      <p:nvGrpSpPr>
        <p:cNvPr id="1" name=""/>
        <p:cNvGrpSpPr/>
        <p:nvPr/>
      </p:nvGrpSpPr>
      <p:grpSpPr>
        <a:xfrm>
          <a:off x="0" y="0"/>
          <a:ext cx="0" cy="0"/>
          <a:chOff x="0" y="0"/>
          <a:chExt cx="0" cy="0"/>
        </a:xfrm>
      </p:grpSpPr>
      <p:sp>
        <p:nvSpPr>
          <p:cNvPr id="39938" name="Title 1"/>
          <p:cNvSpPr>
            <a:spLocks noGrp="1"/>
          </p:cNvSpPr>
          <p:nvPr>
            <p:ph type="title"/>
          </p:nvPr>
        </p:nvSpPr>
        <p:spPr>
          <a:xfrm>
            <a:off x="152400" y="152400"/>
            <a:ext cx="8839200" cy="1066800"/>
          </a:xfrm>
          <a:solidFill>
            <a:srgbClr val="FFFF00"/>
          </a:solidFill>
        </p:spPr>
        <p:txBody>
          <a:bodyPr/>
          <a:lstStyle/>
          <a:p>
            <a:pPr algn="l"/>
            <a:r>
              <a:rPr lang="en-US" dirty="0">
                <a:latin typeface="Arial" charset="0"/>
                <a:ea typeface="ヒラギノ角ゴ Pro W3" charset="0"/>
                <a:cs typeface="ヒラギノ角ゴ Pro W3" charset="0"/>
              </a:rPr>
              <a:t> UNO </a:t>
            </a:r>
            <a:r>
              <a:rPr lang="en-US" dirty="0" err="1" smtClean="0">
                <a:latin typeface="Arial" charset="0"/>
                <a:ea typeface="ヒラギノ角ゴ Pro W3" charset="0"/>
                <a:cs typeface="ヒラギノ角ゴ Pro W3" charset="0"/>
              </a:rPr>
              <a:t>es</a:t>
            </a:r>
            <a:r>
              <a:rPr lang="en-US" dirty="0" smtClean="0">
                <a:latin typeface="Arial" charset="0"/>
                <a:ea typeface="ヒラギノ角ゴ Pro W3" charset="0"/>
                <a:cs typeface="ヒラギノ角ゴ Pro W3" charset="0"/>
              </a:rPr>
              <a:t> ECLÉCTICO y </a:t>
            </a:r>
            <a:r>
              <a:rPr lang="en-US" dirty="0">
                <a:latin typeface="Arial" charset="0"/>
                <a:ea typeface="ヒラギノ角ゴ Pro W3" charset="0"/>
                <a:cs typeface="ヒラギノ角ゴ Pro W3" charset="0"/>
              </a:rPr>
              <a:t>GLOBAL!</a:t>
            </a:r>
          </a:p>
        </p:txBody>
      </p:sp>
      <p:sp>
        <p:nvSpPr>
          <p:cNvPr id="3" name="Content Placeholder 2"/>
          <p:cNvSpPr>
            <a:spLocks noGrp="1"/>
          </p:cNvSpPr>
          <p:nvPr>
            <p:ph idx="1"/>
          </p:nvPr>
        </p:nvSpPr>
        <p:spPr>
          <a:xfrm>
            <a:off x="152400" y="1219200"/>
            <a:ext cx="8991600" cy="5638800"/>
          </a:xfrm>
        </p:spPr>
        <p:txBody>
          <a:bodyPr/>
          <a:lstStyle/>
          <a:p>
            <a:pPr marL="0" indent="0">
              <a:buFontTx/>
              <a:buNone/>
              <a:defRPr/>
            </a:pPr>
            <a:r>
              <a:rPr lang="en-US" dirty="0" smtClean="0"/>
              <a:t>   </a:t>
            </a:r>
            <a:r>
              <a:rPr lang="en-US" dirty="0" err="1" smtClean="0"/>
              <a:t>Términos</a:t>
            </a:r>
            <a:r>
              <a:rPr lang="en-US" dirty="0" smtClean="0"/>
              <a:t> y </a:t>
            </a:r>
            <a:r>
              <a:rPr lang="en-US" dirty="0" err="1" smtClean="0"/>
              <a:t>nombre</a:t>
            </a:r>
            <a:r>
              <a:rPr lang="en-US" dirty="0" err="1"/>
              <a:t>s</a:t>
            </a:r>
            <a:r>
              <a:rPr lang="en-US" dirty="0" smtClean="0"/>
              <a:t> :</a:t>
            </a:r>
          </a:p>
          <a:p>
            <a:pPr marL="0" indent="0">
              <a:buFontTx/>
              <a:buNone/>
              <a:defRPr/>
            </a:pPr>
            <a:r>
              <a:rPr lang="en-US" dirty="0"/>
              <a:t> </a:t>
            </a:r>
            <a:r>
              <a:rPr lang="en-US" dirty="0" smtClean="0"/>
              <a:t> </a:t>
            </a:r>
            <a:r>
              <a:rPr lang="en-US" dirty="0" smtClean="0">
                <a:solidFill>
                  <a:schemeClr val="tx2">
                    <a:lumMod val="65000"/>
                    <a:lumOff val="35000"/>
                  </a:schemeClr>
                </a:solidFill>
              </a:rPr>
              <a:t> </a:t>
            </a:r>
            <a:r>
              <a:rPr lang="en-US" b="1" dirty="0" smtClean="0">
                <a:solidFill>
                  <a:srgbClr val="FF0000"/>
                </a:solidFill>
              </a:rPr>
              <a:t>CEF		</a:t>
            </a:r>
            <a:r>
              <a:rPr lang="en-US" b="1" i="1" dirty="0" err="1" smtClean="0">
                <a:solidFill>
                  <a:srgbClr val="FF0000"/>
                </a:solidFill>
              </a:rPr>
              <a:t>Marzano</a:t>
            </a:r>
            <a:r>
              <a:rPr lang="en-US" b="1" i="1" dirty="0" smtClean="0">
                <a:solidFill>
                  <a:srgbClr val="FF0000"/>
                </a:solidFill>
              </a:rPr>
              <a:t>	</a:t>
            </a:r>
            <a:r>
              <a:rPr lang="en-US" b="1" dirty="0" smtClean="0">
                <a:solidFill>
                  <a:srgbClr val="FF0000"/>
                </a:solidFill>
              </a:rPr>
              <a:t>	     Music</a:t>
            </a:r>
            <a:endParaRPr lang="en-US" b="1" dirty="0">
              <a:solidFill>
                <a:srgbClr val="FF0000"/>
              </a:solidFill>
            </a:endParaRPr>
          </a:p>
          <a:p>
            <a:pPr marL="0" indent="0">
              <a:buFontTx/>
              <a:buNone/>
              <a:defRPr/>
            </a:pPr>
            <a:r>
              <a:rPr lang="en-US" b="1" dirty="0" smtClean="0">
                <a:solidFill>
                  <a:srgbClr val="FF0000"/>
                </a:solidFill>
              </a:rPr>
              <a:t>   CLIL		</a:t>
            </a:r>
            <a:r>
              <a:rPr lang="en-US" b="1" i="1" dirty="0" err="1" smtClean="0">
                <a:solidFill>
                  <a:srgbClr val="FF0000"/>
                </a:solidFill>
              </a:rPr>
              <a:t>Schmoker</a:t>
            </a:r>
            <a:r>
              <a:rPr lang="en-US" b="1" dirty="0" smtClean="0">
                <a:solidFill>
                  <a:srgbClr val="FF0000"/>
                </a:solidFill>
              </a:rPr>
              <a:t>            Brain studies</a:t>
            </a:r>
          </a:p>
          <a:p>
            <a:pPr marL="0" indent="0">
              <a:buFontTx/>
              <a:buNone/>
              <a:defRPr/>
            </a:pPr>
            <a:r>
              <a:rPr lang="en-US" b="1" dirty="0">
                <a:solidFill>
                  <a:srgbClr val="FF0000"/>
                </a:solidFill>
              </a:rPr>
              <a:t> </a:t>
            </a:r>
            <a:r>
              <a:rPr lang="en-US" b="1" dirty="0" smtClean="0">
                <a:solidFill>
                  <a:srgbClr val="FF0000"/>
                </a:solidFill>
              </a:rPr>
              <a:t>  PISA		</a:t>
            </a:r>
            <a:r>
              <a:rPr lang="en-US" b="1" i="1" dirty="0" smtClean="0">
                <a:solidFill>
                  <a:srgbClr val="FF0000"/>
                </a:solidFill>
              </a:rPr>
              <a:t>Wiggins </a:t>
            </a:r>
            <a:r>
              <a:rPr lang="en-US" b="1" dirty="0" smtClean="0">
                <a:solidFill>
                  <a:srgbClr val="FF0000"/>
                </a:solidFill>
              </a:rPr>
              <a:t>              Graphics</a:t>
            </a:r>
          </a:p>
          <a:p>
            <a:pPr marL="0" indent="0">
              <a:buFontTx/>
              <a:buNone/>
              <a:defRPr/>
            </a:pPr>
            <a:r>
              <a:rPr lang="en-US" b="1" dirty="0">
                <a:solidFill>
                  <a:srgbClr val="FF0000"/>
                </a:solidFill>
              </a:rPr>
              <a:t> </a:t>
            </a:r>
            <a:r>
              <a:rPr lang="en-US" b="1" dirty="0" smtClean="0">
                <a:solidFill>
                  <a:srgbClr val="FF0000"/>
                </a:solidFill>
              </a:rPr>
              <a:t>  </a:t>
            </a:r>
            <a:r>
              <a:rPr lang="en-US" b="1" i="1" dirty="0" smtClean="0">
                <a:solidFill>
                  <a:srgbClr val="FF0000"/>
                </a:solidFill>
              </a:rPr>
              <a:t>Bloom </a:t>
            </a:r>
            <a:r>
              <a:rPr lang="en-US" b="1" dirty="0" smtClean="0">
                <a:solidFill>
                  <a:srgbClr val="FF0000"/>
                </a:solidFill>
              </a:rPr>
              <a:t>   	The BIG idea	     Team building</a:t>
            </a:r>
          </a:p>
          <a:p>
            <a:pPr marL="0" indent="0">
              <a:buFontTx/>
              <a:buNone/>
              <a:defRPr/>
            </a:pPr>
            <a:r>
              <a:rPr lang="en-US" b="1" dirty="0">
                <a:solidFill>
                  <a:srgbClr val="FF0000"/>
                </a:solidFill>
              </a:rPr>
              <a:t> </a:t>
            </a:r>
            <a:r>
              <a:rPr lang="en-US" b="1" dirty="0" smtClean="0">
                <a:solidFill>
                  <a:srgbClr val="FF0000"/>
                </a:solidFill>
              </a:rPr>
              <a:t>  </a:t>
            </a:r>
            <a:r>
              <a:rPr lang="en-US" b="1" i="1" dirty="0" err="1" smtClean="0">
                <a:solidFill>
                  <a:srgbClr val="FF0000"/>
                </a:solidFill>
              </a:rPr>
              <a:t>Buzan</a:t>
            </a:r>
            <a:r>
              <a:rPr lang="en-US" b="1" i="1" dirty="0" smtClean="0">
                <a:solidFill>
                  <a:srgbClr val="FF0000"/>
                </a:solidFill>
              </a:rPr>
              <a:t>	</a:t>
            </a:r>
            <a:r>
              <a:rPr lang="en-US" b="1" dirty="0" smtClean="0">
                <a:solidFill>
                  <a:srgbClr val="FF0000"/>
                </a:solidFill>
              </a:rPr>
              <a:t>	Essential questions    </a:t>
            </a:r>
            <a:r>
              <a:rPr lang="en-US" b="1" dirty="0" smtClean="0">
                <a:solidFill>
                  <a:srgbClr val="800000"/>
                </a:solidFill>
              </a:rPr>
              <a:t>Bilingual</a:t>
            </a:r>
          </a:p>
          <a:p>
            <a:pPr marL="0" indent="0">
              <a:buFontTx/>
              <a:buNone/>
              <a:defRPr/>
            </a:pPr>
            <a:r>
              <a:rPr lang="en-US" b="1" dirty="0">
                <a:solidFill>
                  <a:srgbClr val="FF0000"/>
                </a:solidFill>
              </a:rPr>
              <a:t> </a:t>
            </a:r>
            <a:r>
              <a:rPr lang="en-US" b="1" dirty="0" smtClean="0">
                <a:solidFill>
                  <a:srgbClr val="FF0000"/>
                </a:solidFill>
              </a:rPr>
              <a:t>  </a:t>
            </a:r>
            <a:r>
              <a:rPr lang="en-US" b="1" i="1" dirty="0" smtClean="0">
                <a:solidFill>
                  <a:srgbClr val="FF0000"/>
                </a:solidFill>
              </a:rPr>
              <a:t>Gardne</a:t>
            </a:r>
            <a:r>
              <a:rPr lang="en-US" b="1" dirty="0" smtClean="0">
                <a:solidFill>
                  <a:srgbClr val="FF0000"/>
                </a:solidFill>
              </a:rPr>
              <a:t>r	Technology platform</a:t>
            </a:r>
          </a:p>
          <a:p>
            <a:pPr marL="0" indent="0">
              <a:buFontTx/>
              <a:buNone/>
              <a:defRPr/>
            </a:pPr>
            <a:r>
              <a:rPr lang="en-US" b="1" dirty="0">
                <a:solidFill>
                  <a:srgbClr val="FF0000"/>
                </a:solidFill>
              </a:rPr>
              <a:t> </a:t>
            </a:r>
            <a:r>
              <a:rPr lang="en-US" b="1" dirty="0" smtClean="0">
                <a:solidFill>
                  <a:srgbClr val="FF0000"/>
                </a:solidFill>
              </a:rPr>
              <a:t>  </a:t>
            </a:r>
            <a:r>
              <a:rPr lang="en-US" b="1" i="1" dirty="0" err="1" smtClean="0">
                <a:solidFill>
                  <a:srgbClr val="FF0000"/>
                </a:solidFill>
              </a:rPr>
              <a:t>Goleman</a:t>
            </a:r>
            <a:r>
              <a:rPr lang="en-US" b="1" dirty="0" smtClean="0">
                <a:solidFill>
                  <a:srgbClr val="FF0000"/>
                </a:solidFill>
              </a:rPr>
              <a:t>      Cooperative Learning</a:t>
            </a:r>
          </a:p>
          <a:p>
            <a:pPr marL="0" indent="0">
              <a:buFontTx/>
              <a:buNone/>
              <a:defRPr/>
            </a:pPr>
            <a:r>
              <a:rPr lang="en-US" b="1" dirty="0">
                <a:solidFill>
                  <a:srgbClr val="FF0000"/>
                </a:solidFill>
              </a:rPr>
              <a:t>	</a:t>
            </a:r>
            <a:r>
              <a:rPr lang="en-US" b="1" dirty="0" smtClean="0">
                <a:solidFill>
                  <a:srgbClr val="FF0000"/>
                </a:solidFill>
              </a:rPr>
              <a:t>                        </a:t>
            </a:r>
            <a:r>
              <a:rPr lang="en-US" b="1" dirty="0" smtClean="0"/>
              <a:t> …..y </a:t>
            </a:r>
            <a:r>
              <a:rPr lang="en-US" b="1" dirty="0" err="1" smtClean="0"/>
              <a:t>más</a:t>
            </a:r>
            <a:r>
              <a:rPr lang="en-US" b="1" dirty="0" smtClean="0"/>
              <a:t>.</a:t>
            </a:r>
          </a:p>
        </p:txBody>
      </p:sp>
      <p:pic>
        <p:nvPicPr>
          <p:cNvPr id="4" name="Picture 3"/>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876540" y="5828302"/>
            <a:ext cx="1267460" cy="1011555"/>
          </a:xfrm>
          <a:prstGeom prst="rect">
            <a:avLst/>
          </a:prstGeom>
          <a:noFill/>
          <a:ln>
            <a:noFill/>
          </a:ln>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lumMod val="90000"/>
          </a:schemeClr>
        </a:solidFill>
        <a:effectLst/>
      </p:bgPr>
    </p:bg>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228600" y="3335338"/>
            <a:ext cx="8686800" cy="344646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lgn="just">
              <a:spcBef>
                <a:spcPts val="500"/>
              </a:spcBef>
              <a:spcAft>
                <a:spcPts val="500"/>
              </a:spcAft>
            </a:pPr>
            <a:r>
              <a:rPr lang="en-US" sz="7200" u="sng" dirty="0">
                <a:latin typeface="" charset="0"/>
              </a:rPr>
              <a:t>Dos</a:t>
            </a:r>
            <a:r>
              <a:rPr lang="en-US" sz="7200" dirty="0">
                <a:latin typeface="" charset="0"/>
              </a:rPr>
              <a:t>: </a:t>
            </a:r>
            <a:r>
              <a:rPr lang="en-US" sz="7200" dirty="0" err="1">
                <a:latin typeface="" charset="0"/>
              </a:rPr>
              <a:t>Recuerda</a:t>
            </a:r>
            <a:r>
              <a:rPr lang="en-US" sz="7200" dirty="0">
                <a:latin typeface="" charset="0"/>
              </a:rPr>
              <a:t> </a:t>
            </a:r>
            <a:r>
              <a:rPr lang="en-US" sz="7200" dirty="0" err="1">
                <a:latin typeface="" charset="0"/>
              </a:rPr>
              <a:t>que</a:t>
            </a:r>
            <a:r>
              <a:rPr lang="en-US" sz="7200" dirty="0">
                <a:latin typeface="" charset="0"/>
              </a:rPr>
              <a:t> </a:t>
            </a:r>
            <a:r>
              <a:rPr lang="en-US" sz="7200" dirty="0" err="1">
                <a:latin typeface="" charset="0"/>
              </a:rPr>
              <a:t>todos</a:t>
            </a:r>
            <a:r>
              <a:rPr lang="en-US" sz="7200" dirty="0">
                <a:latin typeface="" charset="0"/>
              </a:rPr>
              <a:t> </a:t>
            </a:r>
            <a:r>
              <a:rPr lang="en-US" sz="7200" dirty="0" err="1">
                <a:latin typeface="" charset="0"/>
              </a:rPr>
              <a:t>estamos</a:t>
            </a:r>
            <a:r>
              <a:rPr lang="en-US" sz="7200" dirty="0">
                <a:latin typeface="" charset="0"/>
              </a:rPr>
              <a:t> en el </a:t>
            </a:r>
            <a:r>
              <a:rPr lang="en-US" sz="7200" dirty="0" err="1">
                <a:latin typeface="" charset="0"/>
              </a:rPr>
              <a:t>mismo</a:t>
            </a:r>
            <a:r>
              <a:rPr lang="en-US" sz="7200" dirty="0">
                <a:latin typeface="" charset="0"/>
              </a:rPr>
              <a:t> </a:t>
            </a:r>
            <a:r>
              <a:rPr lang="en-US" sz="7200" dirty="0" err="1" smtClean="0">
                <a:latin typeface="" charset="0"/>
              </a:rPr>
              <a:t>barco</a:t>
            </a:r>
            <a:r>
              <a:rPr lang="en-US" sz="7200" dirty="0" smtClean="0">
                <a:latin typeface="" charset="0"/>
              </a:rPr>
              <a:t>.</a:t>
            </a:r>
            <a:endParaRPr lang="en-US" sz="7200" dirty="0">
              <a:latin typeface="" charset="0"/>
            </a:endParaRPr>
          </a:p>
        </p:txBody>
      </p:sp>
      <p:pic>
        <p:nvPicPr>
          <p:cNvPr id="175107"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5791200" cy="34337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72797765"/>
      </p:ext>
    </p:extLst>
  </p:cSld>
  <p:clrMapOvr>
    <a:masterClrMapping/>
  </p:clrMapOvr>
  <p:transition advTm="5000">
    <p:random/>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E3AAFF"/>
        </a:solidFill>
        <a:effectLst/>
      </p:bgPr>
    </p:bg>
    <p:spTree>
      <p:nvGrpSpPr>
        <p:cNvPr id="1" name=""/>
        <p:cNvGrpSpPr/>
        <p:nvPr/>
      </p:nvGrpSpPr>
      <p:grpSpPr>
        <a:xfrm>
          <a:off x="0" y="0"/>
          <a:ext cx="0" cy="0"/>
          <a:chOff x="0" y="0"/>
          <a:chExt cx="0" cy="0"/>
        </a:xfrm>
      </p:grpSpPr>
      <p:sp>
        <p:nvSpPr>
          <p:cNvPr id="177154" name="Text Box 2"/>
          <p:cNvSpPr txBox="1">
            <a:spLocks noChangeArrowheads="1"/>
          </p:cNvSpPr>
          <p:nvPr/>
        </p:nvSpPr>
        <p:spPr bwMode="auto">
          <a:xfrm>
            <a:off x="-381000" y="74613"/>
            <a:ext cx="10363200" cy="71183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lvl="1" algn="just">
              <a:spcBef>
                <a:spcPts val="500"/>
              </a:spcBef>
              <a:spcAft>
                <a:spcPts val="500"/>
              </a:spcAft>
            </a:pPr>
            <a:r>
              <a:rPr lang="en-US" sz="7200" u="sng" dirty="0" err="1">
                <a:latin typeface="" charset="0"/>
              </a:rPr>
              <a:t>Tres</a:t>
            </a:r>
            <a:r>
              <a:rPr lang="en-US" sz="7200" dirty="0">
                <a:latin typeface="" charset="0"/>
              </a:rPr>
              <a:t>:  </a:t>
            </a:r>
          </a:p>
          <a:p>
            <a:pPr lvl="1">
              <a:spcBef>
                <a:spcPts val="500"/>
              </a:spcBef>
              <a:spcAft>
                <a:spcPts val="500"/>
              </a:spcAft>
            </a:pPr>
            <a:r>
              <a:rPr lang="en-US" sz="7200" dirty="0" err="1">
                <a:latin typeface="" charset="0"/>
              </a:rPr>
              <a:t>Planifica</a:t>
            </a:r>
            <a:r>
              <a:rPr lang="en-US" sz="7200" dirty="0">
                <a:latin typeface="" charset="0"/>
              </a:rPr>
              <a:t> a</a:t>
            </a:r>
          </a:p>
          <a:p>
            <a:pPr lvl="1">
              <a:spcBef>
                <a:spcPts val="500"/>
              </a:spcBef>
              <a:spcAft>
                <a:spcPts val="500"/>
              </a:spcAft>
            </a:pPr>
            <a:r>
              <a:rPr lang="en-US" sz="7200" dirty="0" err="1">
                <a:latin typeface="" charset="0"/>
              </a:rPr>
              <a:t>tiempo</a:t>
            </a:r>
            <a:r>
              <a:rPr lang="en-US" sz="7200" dirty="0">
                <a:latin typeface="" charset="0"/>
              </a:rPr>
              <a:t>. No</a:t>
            </a:r>
          </a:p>
          <a:p>
            <a:pPr lvl="1">
              <a:spcBef>
                <a:spcPts val="500"/>
              </a:spcBef>
              <a:spcAft>
                <a:spcPts val="500"/>
              </a:spcAft>
            </a:pPr>
            <a:r>
              <a:rPr lang="en-US" sz="7200" dirty="0" err="1">
                <a:latin typeface="" charset="0"/>
              </a:rPr>
              <a:t>estaba</a:t>
            </a:r>
            <a:r>
              <a:rPr lang="en-US" sz="7200" dirty="0">
                <a:latin typeface="" charset="0"/>
              </a:rPr>
              <a:t> </a:t>
            </a:r>
            <a:r>
              <a:rPr lang="en-US" sz="7200" dirty="0" err="1">
                <a:latin typeface="" charset="0"/>
              </a:rPr>
              <a:t>lloviendo</a:t>
            </a:r>
            <a:r>
              <a:rPr lang="en-US" sz="7200" dirty="0">
                <a:latin typeface="" charset="0"/>
              </a:rPr>
              <a:t> </a:t>
            </a:r>
            <a:r>
              <a:rPr lang="en-US" sz="7200" dirty="0" err="1">
                <a:latin typeface="" charset="0"/>
              </a:rPr>
              <a:t>cuando</a:t>
            </a:r>
            <a:r>
              <a:rPr lang="en-US" sz="7200" dirty="0">
                <a:latin typeface="" charset="0"/>
              </a:rPr>
              <a:t> </a:t>
            </a:r>
            <a:r>
              <a:rPr lang="en-US" sz="7200" dirty="0" err="1" smtClean="0">
                <a:latin typeface="" charset="0"/>
              </a:rPr>
              <a:t>Noé</a:t>
            </a:r>
            <a:r>
              <a:rPr lang="en-US" sz="7200" dirty="0" smtClean="0">
                <a:latin typeface="" charset="0"/>
              </a:rPr>
              <a:t> </a:t>
            </a:r>
            <a:r>
              <a:rPr lang="en-US" sz="6600" dirty="0" err="1">
                <a:latin typeface="" charset="0"/>
              </a:rPr>
              <a:t>construy</a:t>
            </a:r>
            <a:r>
              <a:rPr lang="en-US" altLang="ja-JP" sz="6600" dirty="0" err="1">
                <a:latin typeface="Arial"/>
              </a:rPr>
              <a:t>ó</a:t>
            </a:r>
            <a:r>
              <a:rPr lang="en-US" sz="7200" dirty="0">
                <a:latin typeface="" charset="0"/>
              </a:rPr>
              <a:t> el </a:t>
            </a:r>
            <a:r>
              <a:rPr lang="en-US" sz="7200" dirty="0" err="1">
                <a:latin typeface="" charset="0"/>
              </a:rPr>
              <a:t>Arca</a:t>
            </a:r>
            <a:r>
              <a:rPr lang="en-US" sz="7200" dirty="0">
                <a:latin typeface="" charset="0"/>
              </a:rPr>
              <a:t>.</a:t>
            </a:r>
          </a:p>
        </p:txBody>
      </p:sp>
      <p:pic>
        <p:nvPicPr>
          <p:cNvPr id="177155"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0"/>
            <a:ext cx="4572000" cy="34337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01933929"/>
      </p:ext>
    </p:extLst>
  </p:cSld>
  <p:clrMapOvr>
    <a:masterClrMapping/>
  </p:clrMapOvr>
  <p:transition advTm="5000">
    <p:random/>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8AFFD8"/>
        </a:solidFill>
        <a:effectLst/>
      </p:bgPr>
    </p:bg>
    <p:spTree>
      <p:nvGrpSpPr>
        <p:cNvPr id="1" name=""/>
        <p:cNvGrpSpPr/>
        <p:nvPr/>
      </p:nvGrpSpPr>
      <p:grpSpPr>
        <a:xfrm>
          <a:off x="0" y="0"/>
          <a:ext cx="0" cy="0"/>
          <a:chOff x="0" y="0"/>
          <a:chExt cx="0" cy="0"/>
        </a:xfrm>
      </p:grpSpPr>
      <p:sp>
        <p:nvSpPr>
          <p:cNvPr id="179202" name="Text Box 2"/>
          <p:cNvSpPr txBox="1">
            <a:spLocks noChangeArrowheads="1"/>
          </p:cNvSpPr>
          <p:nvPr/>
        </p:nvSpPr>
        <p:spPr bwMode="auto">
          <a:xfrm>
            <a:off x="0" y="0"/>
            <a:ext cx="10744200" cy="66738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lvl="1">
              <a:spcBef>
                <a:spcPts val="500"/>
              </a:spcBef>
              <a:spcAft>
                <a:spcPts val="500"/>
              </a:spcAft>
            </a:pPr>
            <a:r>
              <a:rPr lang="en-US" sz="5400" u="sng">
                <a:latin typeface="" charset="0"/>
              </a:rPr>
              <a:t>Cuatro</a:t>
            </a:r>
            <a:r>
              <a:rPr lang="en-US" sz="5400">
                <a:latin typeface="" charset="0"/>
              </a:rPr>
              <a:t>:  </a:t>
            </a:r>
          </a:p>
          <a:p>
            <a:pPr lvl="1">
              <a:spcBef>
                <a:spcPts val="500"/>
              </a:spcBef>
              <a:spcAft>
                <a:spcPts val="500"/>
              </a:spcAft>
            </a:pPr>
            <a:r>
              <a:rPr lang="en-US" sz="5400">
                <a:latin typeface="" charset="0"/>
              </a:rPr>
              <a:t>Mantente en </a:t>
            </a:r>
          </a:p>
          <a:p>
            <a:pPr lvl="1">
              <a:spcBef>
                <a:spcPts val="500"/>
              </a:spcBef>
              <a:spcAft>
                <a:spcPts val="500"/>
              </a:spcAft>
            </a:pPr>
            <a:r>
              <a:rPr lang="en-US" sz="5400">
                <a:latin typeface="" charset="0"/>
              </a:rPr>
              <a:t>forma. </a:t>
            </a:r>
          </a:p>
          <a:p>
            <a:pPr lvl="1">
              <a:spcBef>
                <a:spcPts val="500"/>
              </a:spcBef>
              <a:spcAft>
                <a:spcPts val="500"/>
              </a:spcAft>
            </a:pPr>
            <a:r>
              <a:rPr lang="en-US" sz="5400">
                <a:latin typeface="" charset="0"/>
              </a:rPr>
              <a:t>Cuando tengas 600 años, </a:t>
            </a:r>
          </a:p>
          <a:p>
            <a:pPr lvl="1">
              <a:spcBef>
                <a:spcPts val="500"/>
              </a:spcBef>
              <a:spcAft>
                <a:spcPts val="500"/>
              </a:spcAft>
            </a:pPr>
            <a:r>
              <a:rPr lang="en-US" sz="5400">
                <a:latin typeface="" charset="0"/>
              </a:rPr>
              <a:t>alguien te puede pedir que </a:t>
            </a:r>
          </a:p>
          <a:p>
            <a:pPr lvl="1">
              <a:spcBef>
                <a:spcPts val="500"/>
              </a:spcBef>
              <a:spcAft>
                <a:spcPts val="500"/>
              </a:spcAft>
            </a:pPr>
            <a:r>
              <a:rPr lang="en-US" sz="5400">
                <a:latin typeface="" charset="0"/>
              </a:rPr>
              <a:t>hagas algo realmente </a:t>
            </a:r>
          </a:p>
          <a:p>
            <a:pPr lvl="1">
              <a:spcBef>
                <a:spcPts val="500"/>
              </a:spcBef>
              <a:spcAft>
                <a:spcPts val="500"/>
              </a:spcAft>
            </a:pPr>
            <a:r>
              <a:rPr lang="en-US" sz="5400">
                <a:latin typeface="" charset="0"/>
              </a:rPr>
              <a:t>grande.</a:t>
            </a:r>
            <a:endParaRPr lang="en-US" sz="5400">
              <a:latin typeface="Times New Roman" charset="0"/>
            </a:endParaRPr>
          </a:p>
        </p:txBody>
      </p:sp>
      <p:pic>
        <p:nvPicPr>
          <p:cNvPr id="179203"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57800" y="228600"/>
            <a:ext cx="3657600" cy="274637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12690438"/>
      </p:ext>
    </p:extLst>
  </p:cSld>
  <p:clrMapOvr>
    <a:masterClrMapping/>
  </p:clrMapOvr>
  <p:transition advTm="8000">
    <p:random/>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A9FF8A"/>
        </a:solidFill>
        <a:effectLst/>
      </p:bgPr>
    </p:bg>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0" y="228600"/>
            <a:ext cx="9296400" cy="644278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lvl="1">
              <a:spcBef>
                <a:spcPts val="500"/>
              </a:spcBef>
              <a:spcAft>
                <a:spcPts val="500"/>
              </a:spcAft>
            </a:pPr>
            <a:r>
              <a:rPr lang="en-US" sz="6600" u="sng" dirty="0" err="1">
                <a:latin typeface="" charset="0"/>
              </a:rPr>
              <a:t>Cinco</a:t>
            </a:r>
            <a:r>
              <a:rPr lang="en-US" sz="6600" dirty="0">
                <a:latin typeface="" charset="0"/>
              </a:rPr>
              <a:t>: No</a:t>
            </a:r>
          </a:p>
          <a:p>
            <a:pPr lvl="1">
              <a:spcBef>
                <a:spcPts val="500"/>
              </a:spcBef>
              <a:spcAft>
                <a:spcPts val="500"/>
              </a:spcAft>
            </a:pPr>
            <a:r>
              <a:rPr lang="en-US" sz="6600" dirty="0" err="1">
                <a:latin typeface="" charset="0"/>
              </a:rPr>
              <a:t>escuches</a:t>
            </a:r>
            <a:r>
              <a:rPr lang="en-US" sz="6600" dirty="0">
                <a:latin typeface="" charset="0"/>
              </a:rPr>
              <a:t> </a:t>
            </a:r>
          </a:p>
          <a:p>
            <a:pPr lvl="1">
              <a:spcBef>
                <a:spcPts val="500"/>
              </a:spcBef>
              <a:spcAft>
                <a:spcPts val="500"/>
              </a:spcAft>
            </a:pPr>
            <a:r>
              <a:rPr lang="en-US" sz="6600" dirty="0" err="1" smtClean="0">
                <a:latin typeface="" charset="0"/>
              </a:rPr>
              <a:t>críticas</a:t>
            </a:r>
            <a:r>
              <a:rPr lang="en-US" sz="6600" dirty="0">
                <a:latin typeface="" charset="0"/>
              </a:rPr>
              <a:t>; tan solo </a:t>
            </a:r>
            <a:r>
              <a:rPr lang="en-US" sz="6600" dirty="0" err="1" smtClean="0">
                <a:latin typeface="" charset="0"/>
              </a:rPr>
              <a:t>concéntrate</a:t>
            </a:r>
            <a:r>
              <a:rPr lang="en-US" sz="6600" dirty="0" smtClean="0">
                <a:latin typeface="" charset="0"/>
              </a:rPr>
              <a:t> </a:t>
            </a:r>
            <a:r>
              <a:rPr lang="en-US" sz="6600" dirty="0">
                <a:latin typeface="" charset="0"/>
              </a:rPr>
              <a:t>en el </a:t>
            </a:r>
            <a:r>
              <a:rPr lang="en-US" sz="6600" dirty="0" err="1">
                <a:latin typeface="" charset="0"/>
              </a:rPr>
              <a:t>trabajo</a:t>
            </a:r>
            <a:r>
              <a:rPr lang="en-US" sz="6600" dirty="0">
                <a:latin typeface="" charset="0"/>
              </a:rPr>
              <a:t> </a:t>
            </a:r>
            <a:r>
              <a:rPr lang="en-US" sz="6600" dirty="0" err="1">
                <a:latin typeface="" charset="0"/>
              </a:rPr>
              <a:t>que</a:t>
            </a:r>
            <a:r>
              <a:rPr lang="en-US" sz="6600" dirty="0">
                <a:latin typeface="" charset="0"/>
              </a:rPr>
              <a:t> </a:t>
            </a:r>
            <a:r>
              <a:rPr lang="en-US" sz="6600" dirty="0" err="1">
                <a:latin typeface="" charset="0"/>
              </a:rPr>
              <a:t>tienes</a:t>
            </a:r>
            <a:r>
              <a:rPr lang="en-US" sz="6600" dirty="0">
                <a:latin typeface="" charset="0"/>
              </a:rPr>
              <a:t> </a:t>
            </a:r>
            <a:r>
              <a:rPr lang="en-US" sz="6600" dirty="0" err="1">
                <a:latin typeface="" charset="0"/>
              </a:rPr>
              <a:t>que</a:t>
            </a:r>
            <a:r>
              <a:rPr lang="en-US" sz="6600" dirty="0">
                <a:latin typeface="" charset="0"/>
              </a:rPr>
              <a:t> </a:t>
            </a:r>
            <a:r>
              <a:rPr lang="en-US" sz="6600" dirty="0" err="1">
                <a:latin typeface="" charset="0"/>
              </a:rPr>
              <a:t>hacer</a:t>
            </a:r>
            <a:r>
              <a:rPr lang="en-US" sz="6600" dirty="0">
                <a:latin typeface="" charset="0"/>
              </a:rPr>
              <a:t>.</a:t>
            </a:r>
          </a:p>
        </p:txBody>
      </p:sp>
      <p:pic>
        <p:nvPicPr>
          <p:cNvPr id="181251"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10200" y="0"/>
            <a:ext cx="3429000" cy="257651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8576207"/>
      </p:ext>
    </p:extLst>
  </p:cSld>
  <p:clrMapOvr>
    <a:masterClrMapping/>
  </p:clrMapOvr>
  <p:transition advTm="8000">
    <p:random/>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3">
            <a:lumMod val="65000"/>
          </a:schemeClr>
        </a:solidFill>
        <a:effectLst/>
      </p:bgPr>
    </p:bg>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152400" y="1189038"/>
            <a:ext cx="8305800" cy="47974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lvl="1">
              <a:spcBef>
                <a:spcPts val="500"/>
              </a:spcBef>
              <a:spcAft>
                <a:spcPts val="500"/>
              </a:spcAft>
            </a:pPr>
            <a:r>
              <a:rPr lang="en-US" sz="7200" u="sng">
                <a:latin typeface="" charset="0"/>
              </a:rPr>
              <a:t>Seis</a:t>
            </a:r>
            <a:r>
              <a:rPr lang="en-US" sz="7200">
                <a:latin typeface="" charset="0"/>
              </a:rPr>
              <a:t>: </a:t>
            </a:r>
          </a:p>
          <a:p>
            <a:pPr lvl="1">
              <a:spcBef>
                <a:spcPts val="500"/>
              </a:spcBef>
              <a:spcAft>
                <a:spcPts val="500"/>
              </a:spcAft>
            </a:pPr>
            <a:r>
              <a:rPr lang="en-US" sz="7200">
                <a:latin typeface="" charset="0"/>
              </a:rPr>
              <a:t>Edifica</a:t>
            </a:r>
          </a:p>
          <a:p>
            <a:pPr lvl="1">
              <a:spcBef>
                <a:spcPts val="500"/>
              </a:spcBef>
              <a:spcAft>
                <a:spcPts val="500"/>
              </a:spcAft>
            </a:pPr>
            <a:r>
              <a:rPr lang="en-US" sz="7200">
                <a:latin typeface="" charset="0"/>
              </a:rPr>
              <a:t>tu futuro en terreno alto.</a:t>
            </a:r>
          </a:p>
        </p:txBody>
      </p:sp>
      <p:pic>
        <p:nvPicPr>
          <p:cNvPr id="183299"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86200" y="0"/>
            <a:ext cx="5257800" cy="36576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57676160"/>
      </p:ext>
    </p:extLst>
  </p:cSld>
  <p:clrMapOvr>
    <a:masterClrMapping/>
  </p:clrMapOvr>
  <p:transition advTm="5000">
    <p:random/>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A305"/>
        </a:solidFill>
        <a:effectLst/>
      </p:bgPr>
    </p:bg>
    <p:spTree>
      <p:nvGrpSpPr>
        <p:cNvPr id="1" name=""/>
        <p:cNvGrpSpPr/>
        <p:nvPr/>
      </p:nvGrpSpPr>
      <p:grpSpPr>
        <a:xfrm>
          <a:off x="0" y="0"/>
          <a:ext cx="0" cy="0"/>
          <a:chOff x="0" y="0"/>
          <a:chExt cx="0" cy="0"/>
        </a:xfrm>
      </p:grpSpPr>
      <p:sp>
        <p:nvSpPr>
          <p:cNvPr id="185346" name="Text Box 2"/>
          <p:cNvSpPr txBox="1">
            <a:spLocks noChangeArrowheads="1"/>
          </p:cNvSpPr>
          <p:nvPr/>
        </p:nvSpPr>
        <p:spPr bwMode="auto">
          <a:xfrm>
            <a:off x="609600" y="1219200"/>
            <a:ext cx="9067800" cy="55927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lvl="1">
              <a:spcBef>
                <a:spcPts val="500"/>
              </a:spcBef>
              <a:spcAft>
                <a:spcPts val="500"/>
              </a:spcAft>
            </a:pPr>
            <a:r>
              <a:rPr lang="en-US" sz="6800">
                <a:latin typeface="" charset="0"/>
              </a:rPr>
              <a:t>                </a:t>
            </a:r>
            <a:r>
              <a:rPr lang="en-US" sz="6800" u="sng">
                <a:latin typeface="" charset="0"/>
              </a:rPr>
              <a:t>Siete</a:t>
            </a:r>
            <a:r>
              <a:rPr lang="en-US" sz="6800">
                <a:latin typeface="" charset="0"/>
              </a:rPr>
              <a:t>:</a:t>
            </a:r>
          </a:p>
          <a:p>
            <a:pPr lvl="1">
              <a:spcBef>
                <a:spcPts val="500"/>
              </a:spcBef>
              <a:spcAft>
                <a:spcPts val="500"/>
              </a:spcAft>
            </a:pPr>
            <a:r>
              <a:rPr lang="en-US" sz="6800">
                <a:latin typeface="" charset="0"/>
              </a:rPr>
              <a:t>                Por razones de seguridad, viajemos</a:t>
            </a:r>
          </a:p>
          <a:p>
            <a:pPr lvl="1">
              <a:spcBef>
                <a:spcPts val="500"/>
              </a:spcBef>
              <a:spcAft>
                <a:spcPts val="500"/>
              </a:spcAft>
            </a:pPr>
            <a:r>
              <a:rPr lang="en-US" sz="6800">
                <a:latin typeface="" charset="0"/>
              </a:rPr>
              <a:t>en pareja.</a:t>
            </a:r>
          </a:p>
        </p:txBody>
      </p:sp>
      <p:pic>
        <p:nvPicPr>
          <p:cNvPr id="185347"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4572000" cy="34337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5459498"/>
      </p:ext>
    </p:extLst>
  </p:cSld>
  <p:clrMapOvr>
    <a:masterClrMapping/>
  </p:clrMapOvr>
  <p:transition advTm="5000">
    <p:rand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1">
            <a:lumMod val="90000"/>
          </a:schemeClr>
        </a:solidFill>
        <a:effectLst/>
      </p:bgPr>
    </p:bg>
    <p:spTree>
      <p:nvGrpSpPr>
        <p:cNvPr id="1" name=""/>
        <p:cNvGrpSpPr/>
        <p:nvPr/>
      </p:nvGrpSpPr>
      <p:grpSpPr>
        <a:xfrm>
          <a:off x="0" y="0"/>
          <a:ext cx="0" cy="0"/>
          <a:chOff x="0" y="0"/>
          <a:chExt cx="0" cy="0"/>
        </a:xfrm>
      </p:grpSpPr>
      <p:sp>
        <p:nvSpPr>
          <p:cNvPr id="187394" name="Text Box 2"/>
          <p:cNvSpPr txBox="1">
            <a:spLocks noChangeArrowheads="1"/>
          </p:cNvSpPr>
          <p:nvPr/>
        </p:nvSpPr>
        <p:spPr bwMode="auto">
          <a:xfrm>
            <a:off x="76200" y="304800"/>
            <a:ext cx="8305800" cy="612988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lvl="1">
              <a:spcBef>
                <a:spcPts val="500"/>
              </a:spcBef>
              <a:spcAft>
                <a:spcPts val="500"/>
              </a:spcAft>
            </a:pPr>
            <a:r>
              <a:rPr lang="en-US" sz="6400" u="sng" dirty="0" err="1">
                <a:latin typeface="" charset="0"/>
              </a:rPr>
              <a:t>Ocho</a:t>
            </a:r>
            <a:r>
              <a:rPr lang="en-US" sz="6400" dirty="0">
                <a:latin typeface="" charset="0"/>
              </a:rPr>
              <a:t>: La </a:t>
            </a:r>
            <a:r>
              <a:rPr lang="en-US" sz="6400" dirty="0" err="1">
                <a:latin typeface="" charset="0"/>
              </a:rPr>
              <a:t>velocidad</a:t>
            </a:r>
            <a:r>
              <a:rPr lang="en-US" sz="6400" dirty="0">
                <a:latin typeface="" charset="0"/>
              </a:rPr>
              <a:t> no </a:t>
            </a:r>
            <a:r>
              <a:rPr lang="en-US" sz="6400" dirty="0" err="1">
                <a:latin typeface="" charset="0"/>
              </a:rPr>
              <a:t>siempre</a:t>
            </a:r>
            <a:r>
              <a:rPr lang="en-US" sz="6400" dirty="0">
                <a:latin typeface="" charset="0"/>
              </a:rPr>
              <a:t> </a:t>
            </a:r>
            <a:r>
              <a:rPr lang="en-US" sz="6400" dirty="0" err="1">
                <a:latin typeface="" charset="0"/>
              </a:rPr>
              <a:t>es</a:t>
            </a:r>
            <a:r>
              <a:rPr lang="en-US" sz="6400" dirty="0">
                <a:latin typeface="" charset="0"/>
              </a:rPr>
              <a:t> </a:t>
            </a:r>
            <a:r>
              <a:rPr lang="en-US" sz="6400" dirty="0" err="1">
                <a:latin typeface="" charset="0"/>
              </a:rPr>
              <a:t>ventajosa</a:t>
            </a:r>
            <a:r>
              <a:rPr lang="en-US" sz="6400" dirty="0">
                <a:latin typeface="" charset="0"/>
              </a:rPr>
              <a:t>. El </a:t>
            </a:r>
            <a:r>
              <a:rPr lang="en-US" sz="6400" dirty="0" err="1">
                <a:latin typeface="" charset="0"/>
              </a:rPr>
              <a:t>caracol</a:t>
            </a:r>
            <a:r>
              <a:rPr lang="en-US" sz="6400" dirty="0">
                <a:latin typeface="" charset="0"/>
              </a:rPr>
              <a:t> </a:t>
            </a:r>
            <a:r>
              <a:rPr lang="en-US" sz="6400" dirty="0" err="1" smtClean="0">
                <a:latin typeface="" charset="0"/>
              </a:rPr>
              <a:t>llegó</a:t>
            </a:r>
            <a:r>
              <a:rPr lang="en-US" sz="6400" dirty="0" smtClean="0">
                <a:latin typeface="" charset="0"/>
              </a:rPr>
              <a:t> </a:t>
            </a:r>
            <a:r>
              <a:rPr lang="en-US" sz="6400" dirty="0">
                <a:latin typeface="" charset="0"/>
              </a:rPr>
              <a:t>al </a:t>
            </a:r>
            <a:r>
              <a:rPr lang="en-US" sz="6400" dirty="0" err="1" smtClean="0">
                <a:latin typeface="" charset="0"/>
              </a:rPr>
              <a:t>barco</a:t>
            </a:r>
            <a:r>
              <a:rPr lang="en-US" sz="6400" dirty="0" smtClean="0">
                <a:latin typeface="" charset="0"/>
              </a:rPr>
              <a:t> </a:t>
            </a:r>
            <a:r>
              <a:rPr lang="en-US" sz="6400" dirty="0">
                <a:latin typeface="" charset="0"/>
              </a:rPr>
              <a:t>al </a:t>
            </a:r>
            <a:r>
              <a:rPr lang="en-US" sz="6400" dirty="0" err="1">
                <a:latin typeface="" charset="0"/>
              </a:rPr>
              <a:t>igual</a:t>
            </a:r>
            <a:r>
              <a:rPr lang="en-US" sz="6400" dirty="0">
                <a:latin typeface="" charset="0"/>
              </a:rPr>
              <a:t> </a:t>
            </a:r>
            <a:r>
              <a:rPr lang="en-US" sz="6400" dirty="0" err="1">
                <a:latin typeface="" charset="0"/>
              </a:rPr>
              <a:t>que</a:t>
            </a:r>
            <a:endParaRPr lang="en-US" sz="6400" dirty="0">
              <a:latin typeface="" charset="0"/>
            </a:endParaRPr>
          </a:p>
          <a:p>
            <a:pPr lvl="1">
              <a:spcBef>
                <a:spcPts val="500"/>
              </a:spcBef>
              <a:spcAft>
                <a:spcPts val="500"/>
              </a:spcAft>
            </a:pPr>
            <a:r>
              <a:rPr lang="en-US" sz="6400" dirty="0">
                <a:latin typeface="" charset="0"/>
              </a:rPr>
              <a:t>el </a:t>
            </a:r>
            <a:r>
              <a:rPr lang="en-US" sz="6400" dirty="0" err="1">
                <a:latin typeface="" charset="0"/>
              </a:rPr>
              <a:t>chita</a:t>
            </a:r>
            <a:r>
              <a:rPr lang="en-US" sz="6400" dirty="0">
                <a:latin typeface="" charset="0"/>
              </a:rPr>
              <a:t>.</a:t>
            </a:r>
          </a:p>
        </p:txBody>
      </p:sp>
      <p:pic>
        <p:nvPicPr>
          <p:cNvPr id="187395"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4224338"/>
            <a:ext cx="4343400" cy="263366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063005"/>
      </p:ext>
    </p:extLst>
  </p:cSld>
  <p:clrMapOvr>
    <a:masterClrMapping/>
  </p:clrMapOvr>
  <p:transition advTm="8000">
    <p:random/>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9ECF"/>
        </a:solidFill>
        <a:effectLst/>
      </p:bgPr>
    </p:bg>
    <p:spTree>
      <p:nvGrpSpPr>
        <p:cNvPr id="1" name=""/>
        <p:cNvGrpSpPr/>
        <p:nvPr/>
      </p:nvGrpSpPr>
      <p:grpSpPr>
        <a:xfrm>
          <a:off x="0" y="0"/>
          <a:ext cx="0" cy="0"/>
          <a:chOff x="0" y="0"/>
          <a:chExt cx="0" cy="0"/>
        </a:xfrm>
      </p:grpSpPr>
      <p:sp>
        <p:nvSpPr>
          <p:cNvPr id="189442" name="Text Box 2"/>
          <p:cNvSpPr txBox="1">
            <a:spLocks noChangeArrowheads="1"/>
          </p:cNvSpPr>
          <p:nvPr/>
        </p:nvSpPr>
        <p:spPr bwMode="auto">
          <a:xfrm>
            <a:off x="685800" y="609600"/>
            <a:ext cx="7467600" cy="5894388"/>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spcBef>
                <a:spcPts val="500"/>
              </a:spcBef>
              <a:spcAft>
                <a:spcPts val="500"/>
              </a:spcAft>
            </a:pPr>
            <a:r>
              <a:rPr lang="en-US" sz="7200" u="sng" dirty="0" err="1">
                <a:latin typeface="" charset="0"/>
              </a:rPr>
              <a:t>Nueve</a:t>
            </a:r>
            <a:r>
              <a:rPr lang="en-US" sz="7200" dirty="0">
                <a:latin typeface="" charset="0"/>
              </a:rPr>
              <a:t>: </a:t>
            </a:r>
            <a:r>
              <a:rPr lang="en-US" sz="7200" dirty="0" err="1">
                <a:latin typeface="" charset="0"/>
              </a:rPr>
              <a:t>Cuando</a:t>
            </a:r>
            <a:r>
              <a:rPr lang="en-US" sz="7200" dirty="0">
                <a:latin typeface="" charset="0"/>
              </a:rPr>
              <a:t> </a:t>
            </a:r>
            <a:r>
              <a:rPr lang="en-US" sz="7200" dirty="0" err="1" smtClean="0">
                <a:latin typeface="" charset="0"/>
              </a:rPr>
              <a:t>estés</a:t>
            </a:r>
            <a:r>
              <a:rPr lang="en-US" sz="7200" dirty="0" smtClean="0">
                <a:latin typeface="" charset="0"/>
              </a:rPr>
              <a:t> </a:t>
            </a:r>
            <a:r>
              <a:rPr lang="en-US" sz="7200" dirty="0" err="1">
                <a:latin typeface="" charset="0"/>
              </a:rPr>
              <a:t>bajo</a:t>
            </a:r>
            <a:r>
              <a:rPr lang="en-US" sz="7200" dirty="0">
                <a:latin typeface="" charset="0"/>
              </a:rPr>
              <a:t> </a:t>
            </a:r>
            <a:r>
              <a:rPr lang="en-US" sz="7200" dirty="0" err="1" smtClean="0">
                <a:latin typeface="" charset="0"/>
              </a:rPr>
              <a:t>estrés</a:t>
            </a:r>
            <a:r>
              <a:rPr lang="en-US" sz="7200" dirty="0">
                <a:latin typeface="" charset="0"/>
              </a:rPr>
              <a:t>, </a:t>
            </a:r>
            <a:r>
              <a:rPr lang="en-US" sz="7200" dirty="0" err="1">
                <a:latin typeface="" charset="0"/>
              </a:rPr>
              <a:t>flota</a:t>
            </a:r>
            <a:r>
              <a:rPr lang="en-US" sz="7200" dirty="0">
                <a:latin typeface="" charset="0"/>
              </a:rPr>
              <a:t> </a:t>
            </a:r>
            <a:r>
              <a:rPr lang="en-US" sz="7200" dirty="0" err="1">
                <a:latin typeface="" charset="0"/>
              </a:rPr>
              <a:t>por</a:t>
            </a:r>
            <a:r>
              <a:rPr lang="en-US" sz="7200" dirty="0">
                <a:latin typeface="" charset="0"/>
              </a:rPr>
              <a:t> </a:t>
            </a:r>
          </a:p>
          <a:p>
            <a:pPr>
              <a:spcBef>
                <a:spcPts val="500"/>
              </a:spcBef>
              <a:spcAft>
                <a:spcPts val="500"/>
              </a:spcAft>
            </a:pPr>
            <a:r>
              <a:rPr lang="en-US" sz="7200" dirty="0">
                <a:latin typeface="" charset="0"/>
              </a:rPr>
              <a:t>un </a:t>
            </a:r>
          </a:p>
          <a:p>
            <a:pPr>
              <a:spcBef>
                <a:spcPts val="500"/>
              </a:spcBef>
              <a:spcAft>
                <a:spcPts val="500"/>
              </a:spcAft>
            </a:pPr>
            <a:r>
              <a:rPr lang="en-US" sz="7200" dirty="0" err="1">
                <a:latin typeface="" charset="0"/>
              </a:rPr>
              <a:t>momento</a:t>
            </a:r>
            <a:r>
              <a:rPr lang="en-US" sz="7200" dirty="0">
                <a:latin typeface="" charset="0"/>
              </a:rPr>
              <a:t>.</a:t>
            </a:r>
          </a:p>
        </p:txBody>
      </p:sp>
      <p:pic>
        <p:nvPicPr>
          <p:cNvPr id="189443"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24400" y="3424238"/>
            <a:ext cx="4419600" cy="343376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16529938"/>
      </p:ext>
    </p:extLst>
  </p:cSld>
  <p:clrMapOvr>
    <a:masterClrMapping/>
  </p:clrMapOvr>
  <p:transition advTm="5000">
    <p:random/>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B0FFA4"/>
        </a:solidFill>
        <a:effectLst/>
      </p:bgPr>
    </p:bg>
    <p:spTree>
      <p:nvGrpSpPr>
        <p:cNvPr id="1" name=""/>
        <p:cNvGrpSpPr/>
        <p:nvPr/>
      </p:nvGrpSpPr>
      <p:grpSpPr>
        <a:xfrm>
          <a:off x="0" y="0"/>
          <a:ext cx="0" cy="0"/>
          <a:chOff x="0" y="0"/>
          <a:chExt cx="0" cy="0"/>
        </a:xfrm>
      </p:grpSpPr>
      <p:sp>
        <p:nvSpPr>
          <p:cNvPr id="191490" name="Text Box 2"/>
          <p:cNvSpPr txBox="1">
            <a:spLocks noChangeArrowheads="1"/>
          </p:cNvSpPr>
          <p:nvPr/>
        </p:nvSpPr>
        <p:spPr bwMode="auto">
          <a:xfrm>
            <a:off x="-304800" y="381000"/>
            <a:ext cx="9677400" cy="6397625"/>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lvl="1">
              <a:spcBef>
                <a:spcPts val="300"/>
              </a:spcBef>
              <a:spcAft>
                <a:spcPts val="300"/>
              </a:spcAft>
            </a:pPr>
            <a:r>
              <a:rPr lang="en-US" sz="6600" u="sng">
                <a:latin typeface="" charset="0"/>
              </a:rPr>
              <a:t>Diez:</a:t>
            </a:r>
            <a:r>
              <a:rPr lang="en-US" sz="6600">
                <a:latin typeface="" charset="0"/>
              </a:rPr>
              <a:t> </a:t>
            </a:r>
          </a:p>
          <a:p>
            <a:pPr lvl="1">
              <a:spcBef>
                <a:spcPts val="300"/>
              </a:spcBef>
              <a:spcAft>
                <a:spcPts val="300"/>
              </a:spcAft>
            </a:pPr>
            <a:r>
              <a:rPr lang="en-US" sz="6600">
                <a:latin typeface="" charset="0"/>
              </a:rPr>
              <a:t>Recuerda, </a:t>
            </a:r>
          </a:p>
          <a:p>
            <a:pPr lvl="1">
              <a:spcBef>
                <a:spcPts val="300"/>
              </a:spcBef>
              <a:spcAft>
                <a:spcPts val="300"/>
              </a:spcAft>
            </a:pPr>
            <a:r>
              <a:rPr lang="en-US" sz="6600">
                <a:latin typeface="" charset="0"/>
              </a:rPr>
              <a:t>el Arca fue </a:t>
            </a:r>
          </a:p>
          <a:p>
            <a:pPr lvl="1">
              <a:spcBef>
                <a:spcPts val="300"/>
              </a:spcBef>
              <a:spcAft>
                <a:spcPts val="300"/>
              </a:spcAft>
            </a:pPr>
            <a:r>
              <a:rPr lang="en-US" sz="6600">
                <a:latin typeface="" charset="0"/>
              </a:rPr>
              <a:t>construida por novatos, el Titanic por profesionales.</a:t>
            </a:r>
            <a:endParaRPr lang="en-US" sz="6600">
              <a:latin typeface="Times New Roman" charset="0"/>
            </a:endParaRPr>
          </a:p>
        </p:txBody>
      </p:sp>
      <p:pic>
        <p:nvPicPr>
          <p:cNvPr id="191491"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0"/>
            <a:ext cx="4572000" cy="34337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2523761"/>
      </p:ext>
    </p:extLst>
  </p:cSld>
  <p:clrMapOvr>
    <a:masterClrMapping/>
  </p:clrMapOvr>
  <p:transition advTm="8000">
    <p:random/>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9FFFA8"/>
        </a:solidFill>
        <a:effectLst/>
      </p:bgPr>
    </p:bg>
    <p:spTree>
      <p:nvGrpSpPr>
        <p:cNvPr id="1" name=""/>
        <p:cNvGrpSpPr/>
        <p:nvPr/>
      </p:nvGrpSpPr>
      <p:grpSpPr>
        <a:xfrm>
          <a:off x="0" y="0"/>
          <a:ext cx="0" cy="0"/>
          <a:chOff x="0" y="0"/>
          <a:chExt cx="0" cy="0"/>
        </a:xfrm>
      </p:grpSpPr>
      <p:sp>
        <p:nvSpPr>
          <p:cNvPr id="193538" name="Text Box 2"/>
          <p:cNvSpPr txBox="1">
            <a:spLocks noChangeArrowheads="1"/>
          </p:cNvSpPr>
          <p:nvPr/>
        </p:nvSpPr>
        <p:spPr bwMode="auto">
          <a:xfrm>
            <a:off x="0" y="0"/>
            <a:ext cx="8991600" cy="6940361"/>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txBody>
          <a:bodyPr>
            <a:spAutoFit/>
          </a:bodyPr>
          <a:lstStyle/>
          <a:p>
            <a:pPr>
              <a:spcBef>
                <a:spcPts val="500"/>
              </a:spcBef>
              <a:spcAft>
                <a:spcPts val="500"/>
              </a:spcAft>
            </a:pPr>
            <a:r>
              <a:rPr lang="en-US" sz="6000" u="sng" dirty="0">
                <a:latin typeface="" charset="0"/>
              </a:rPr>
              <a:t>Once</a:t>
            </a:r>
            <a:r>
              <a:rPr lang="en-US" sz="6000" dirty="0">
                <a:latin typeface="" charset="0"/>
              </a:rPr>
              <a:t>: No </a:t>
            </a:r>
          </a:p>
          <a:p>
            <a:pPr>
              <a:spcBef>
                <a:spcPts val="500"/>
              </a:spcBef>
              <a:spcAft>
                <a:spcPts val="500"/>
              </a:spcAft>
            </a:pPr>
            <a:r>
              <a:rPr lang="en-US" sz="6000" dirty="0" err="1">
                <a:latin typeface="" charset="0"/>
              </a:rPr>
              <a:t>importa</a:t>
            </a:r>
            <a:r>
              <a:rPr lang="en-US" sz="6000" dirty="0">
                <a:latin typeface="" charset="0"/>
              </a:rPr>
              <a:t> la </a:t>
            </a:r>
          </a:p>
          <a:p>
            <a:pPr>
              <a:spcBef>
                <a:spcPts val="500"/>
              </a:spcBef>
              <a:spcAft>
                <a:spcPts val="500"/>
              </a:spcAft>
            </a:pPr>
            <a:r>
              <a:rPr lang="en-US" sz="6000" dirty="0" err="1">
                <a:latin typeface="" charset="0"/>
              </a:rPr>
              <a:t>tormenta</a:t>
            </a:r>
            <a:r>
              <a:rPr lang="en-US" sz="6000" dirty="0">
                <a:latin typeface="" charset="0"/>
              </a:rPr>
              <a:t>,  </a:t>
            </a:r>
          </a:p>
          <a:p>
            <a:pPr>
              <a:spcBef>
                <a:spcPts val="500"/>
              </a:spcBef>
              <a:spcAft>
                <a:spcPts val="500"/>
              </a:spcAft>
            </a:pPr>
            <a:r>
              <a:rPr lang="en-US" sz="6000" dirty="0" err="1">
                <a:latin typeface="" charset="0"/>
              </a:rPr>
              <a:t>cuando</a:t>
            </a:r>
            <a:r>
              <a:rPr lang="en-US" sz="6000" dirty="0">
                <a:latin typeface="" charset="0"/>
              </a:rPr>
              <a:t> </a:t>
            </a:r>
            <a:r>
              <a:rPr lang="en-US" sz="6000" dirty="0" err="1" smtClean="0">
                <a:latin typeface="" charset="0"/>
              </a:rPr>
              <a:t>estamos</a:t>
            </a:r>
            <a:r>
              <a:rPr lang="en-US" sz="6000" dirty="0" smtClean="0">
                <a:latin typeface="" charset="0"/>
              </a:rPr>
              <a:t> </a:t>
            </a:r>
            <a:r>
              <a:rPr lang="en-US" sz="6000" dirty="0" err="1" smtClean="0">
                <a:latin typeface="" charset="0"/>
              </a:rPr>
              <a:t>trabajando</a:t>
            </a:r>
            <a:r>
              <a:rPr lang="en-US" sz="6000" dirty="0" smtClean="0">
                <a:latin typeface="" charset="0"/>
              </a:rPr>
              <a:t> en </a:t>
            </a:r>
            <a:r>
              <a:rPr lang="en-US" sz="6000" dirty="0" err="1" smtClean="0">
                <a:latin typeface="" charset="0"/>
              </a:rPr>
              <a:t>equipo</a:t>
            </a:r>
            <a:r>
              <a:rPr lang="en-US" sz="6000" dirty="0" smtClean="0">
                <a:latin typeface="" charset="0"/>
              </a:rPr>
              <a:t>, </a:t>
            </a:r>
            <a:r>
              <a:rPr lang="en-US" sz="6000" dirty="0" err="1">
                <a:latin typeface="" charset="0"/>
              </a:rPr>
              <a:t>siempre</a:t>
            </a:r>
            <a:r>
              <a:rPr lang="en-US" sz="6000" dirty="0">
                <a:latin typeface="" charset="0"/>
              </a:rPr>
              <a:t> </a:t>
            </a:r>
            <a:r>
              <a:rPr lang="en-US" sz="6000" dirty="0" err="1">
                <a:latin typeface="" charset="0"/>
              </a:rPr>
              <a:t>habrá</a:t>
            </a:r>
            <a:r>
              <a:rPr lang="en-US" sz="6000" dirty="0">
                <a:latin typeface="" charset="0"/>
              </a:rPr>
              <a:t> un </a:t>
            </a:r>
            <a:r>
              <a:rPr lang="en-US" sz="6000" dirty="0" err="1">
                <a:latin typeface="" charset="0"/>
              </a:rPr>
              <a:t>arco</a:t>
            </a:r>
            <a:r>
              <a:rPr lang="en-US" sz="6000" dirty="0">
                <a:latin typeface="" charset="0"/>
              </a:rPr>
              <a:t> iris </a:t>
            </a:r>
            <a:r>
              <a:rPr lang="en-US" sz="6000" dirty="0" err="1" smtClean="0">
                <a:latin typeface="" charset="0"/>
              </a:rPr>
              <a:t>esperándote</a:t>
            </a:r>
            <a:r>
              <a:rPr lang="en-US" sz="6000" dirty="0" smtClean="0">
                <a:latin typeface="" charset="0"/>
              </a:rPr>
              <a:t>. </a:t>
            </a:r>
            <a:endParaRPr lang="en-US" sz="6000" dirty="0">
              <a:latin typeface="Times New Roman" charset="0"/>
            </a:endParaRPr>
          </a:p>
        </p:txBody>
      </p:sp>
      <p:pic>
        <p:nvPicPr>
          <p:cNvPr id="193539"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0"/>
            <a:ext cx="4572000" cy="343376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93985480"/>
      </p:ext>
    </p:extLst>
  </p:cSld>
  <p:clrMapOvr>
    <a:masterClrMapping/>
  </p:clrMapOvr>
  <p:transition advTm="8000">
    <p:rand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3|1.5|1.6|1.4|1.5|1.6"/>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HARD DRIVE:Applications:Microsoft Office 2004:Templates:Presentations:Designs:Full Moon</Template>
  <TotalTime>8277</TotalTime>
  <Words>5625</Words>
  <Application>Microsoft Macintosh PowerPoint</Application>
  <PresentationFormat>On-screen Show (4:3)</PresentationFormat>
  <Paragraphs>859</Paragraphs>
  <Slides>107</Slides>
  <Notes>54</Notes>
  <HiddenSlides>0</HiddenSlides>
  <MMClips>1</MMClips>
  <ScaleCrop>false</ScaleCrop>
  <HeadingPairs>
    <vt:vector size="6" baseType="variant">
      <vt:variant>
        <vt:lpstr>Design Template</vt:lpstr>
      </vt:variant>
      <vt:variant>
        <vt:i4>2</vt:i4>
      </vt:variant>
      <vt:variant>
        <vt:lpstr>Embedded OLE Servers</vt:lpstr>
      </vt:variant>
      <vt:variant>
        <vt:i4>3</vt:i4>
      </vt:variant>
      <vt:variant>
        <vt:lpstr>Slide Titles</vt:lpstr>
      </vt:variant>
      <vt:variant>
        <vt:i4>107</vt:i4>
      </vt:variant>
    </vt:vector>
  </HeadingPairs>
  <TitlesOfParts>
    <vt:vector size="112" baseType="lpstr">
      <vt:lpstr>Blank Presentation</vt:lpstr>
      <vt:lpstr>Full Moon</vt:lpstr>
      <vt:lpstr>Microsoft Organization Chart</vt:lpstr>
      <vt:lpstr>Document</vt:lpstr>
      <vt:lpstr>Chart</vt:lpstr>
      <vt:lpstr>Slide 1</vt:lpstr>
      <vt:lpstr>Slide 2</vt:lpstr>
      <vt:lpstr>El efecto en el mundo….?</vt:lpstr>
      <vt:lpstr>Raising International Standards through Sistema UNO:</vt:lpstr>
      <vt:lpstr>CAMBIOS EN EDUCACIÓN</vt:lpstr>
      <vt:lpstr>      UNO    Cambiando cómo los maestros enseñan</vt:lpstr>
      <vt:lpstr>WHAT IS SISTEMA UNO?</vt:lpstr>
      <vt:lpstr>SISTEMA UNO</vt:lpstr>
      <vt:lpstr> UNO es ECLÉCTICO y GLOBAL!</vt:lpstr>
      <vt:lpstr>Slide 10</vt:lpstr>
      <vt:lpstr>Mitos sobre el bilingüismo</vt:lpstr>
      <vt:lpstr>¿Qué saben de la educación mundial?</vt:lpstr>
      <vt:lpstr>GLOBALIZATION </vt:lpstr>
      <vt:lpstr>Slide 14</vt:lpstr>
      <vt:lpstr>Common European Framework (CEF) es…..</vt:lpstr>
      <vt:lpstr>Common European           Framework Reference</vt:lpstr>
      <vt:lpstr>Slide 17</vt:lpstr>
      <vt:lpstr>Slide 18</vt:lpstr>
      <vt:lpstr>     El Impacto de CLIL / AICLE       Content and Language Integrated Learning  Aprendizaje Integrado de Contenidos y Lenguas Extranjeras          La integración entre contenidos y el lenguaje</vt:lpstr>
      <vt:lpstr>Componentes de CLIL</vt:lpstr>
      <vt:lpstr>Otros nombres antes de CLIL </vt:lpstr>
      <vt:lpstr>Slide 22</vt:lpstr>
      <vt:lpstr>Stephen KrashenKrashen: Kr</vt:lpstr>
      <vt:lpstr>¿CÓMO APLICAMOS CLIL A UNO?</vt:lpstr>
      <vt:lpstr>CLIL : Una base de UNO </vt:lpstr>
      <vt:lpstr>Slide 26</vt:lpstr>
      <vt:lpstr>   Éxito con su programa bilingüe y académico…                  con UNO…..un sistema INTEGRAL.</vt:lpstr>
      <vt:lpstr>Slide 28</vt:lpstr>
      <vt:lpstr>PISA</vt:lpstr>
      <vt:lpstr>Slide 30</vt:lpstr>
      <vt:lpstr>PENSAMIENTO CRÍTICO</vt:lpstr>
      <vt:lpstr>Slide 32</vt:lpstr>
      <vt:lpstr>¡De qué es capaz      nuestro cerebro….!  </vt:lpstr>
      <vt:lpstr>¿Se están moviendo?</vt:lpstr>
      <vt:lpstr>Tal vez.</vt:lpstr>
      <vt:lpstr>                      ¿Las lineas rojas….?</vt:lpstr>
      <vt:lpstr>Slide 37</vt:lpstr>
      <vt:lpstr>                      Mirar el + en el centro. ¿Qué pasa?</vt:lpstr>
      <vt:lpstr>1, Mira los 4 puntos en el centro del dibujo por 40 segundos. 2. Después cierra tus ojos 1 segundo…y mira una pared… 3. Cierra tus ojos otra vez.  ¿Qué ves?</vt:lpstr>
      <vt:lpstr>¿Qué conclusiones tienen sobre el ejercicio?  ¿Cómo piensan que esto afecta el aprendizaje en los niños?      ¿Cómo afectaría en la       enseñanza?</vt:lpstr>
      <vt:lpstr>4. COMPETENCIAS</vt:lpstr>
      <vt:lpstr>DEFINICIÓN DE LA COMPETENCIA </vt:lpstr>
      <vt:lpstr>NUEVE COMPETENCIAS BÁSICAS</vt:lpstr>
      <vt:lpstr> Competencia Emocional DESCRIPCIÓN </vt:lpstr>
      <vt:lpstr> La Niñez….. </vt:lpstr>
      <vt:lpstr>¿Qué necesitamos hacer para tener colegios de nivel “world class” ?    </vt:lpstr>
      <vt:lpstr>How do we learn?</vt:lpstr>
      <vt:lpstr>¿Cómo aprendemos mejor?</vt:lpstr>
      <vt:lpstr>         ¿Qué es Aprendizaje Cooperativo? </vt:lpstr>
      <vt:lpstr> ESTUDIOS acerca del CEREBRO</vt:lpstr>
      <vt:lpstr>ESTUDIOS </vt:lpstr>
      <vt:lpstr>EXAMPLE: UNO K-2</vt:lpstr>
      <vt:lpstr>UNO 4th Grade, 1st bimester </vt:lpstr>
      <vt:lpstr>¿Cómo aprendemos mejor ?</vt:lpstr>
      <vt:lpstr>Slide 55</vt:lpstr>
      <vt:lpstr>DR. HOWARD GARDNER</vt:lpstr>
      <vt:lpstr>  Inteligencias Múltiples  de Gardner </vt:lpstr>
      <vt:lpstr> WHAT IS INTELLIGENCE?</vt:lpstr>
      <vt:lpstr>  DURING THE PROCESS OF LEARNING:</vt:lpstr>
      <vt:lpstr>How can we guide students to high level thinking?</vt:lpstr>
      <vt:lpstr>Slide 61</vt:lpstr>
      <vt:lpstr>Slide 62</vt:lpstr>
      <vt:lpstr>Slide 63</vt:lpstr>
      <vt:lpstr>Slide 64</vt:lpstr>
      <vt:lpstr>1. The First Characteristic:     Positive Expectations</vt:lpstr>
      <vt:lpstr>From a six year old…..</vt:lpstr>
      <vt:lpstr>2. The Second Characteristic:                            Classroom Management</vt:lpstr>
      <vt:lpstr>  PLANNING is in UNO’s PLATFORM.</vt:lpstr>
      <vt:lpstr>CLASSROOM MANAGEMENT  </vt:lpstr>
      <vt:lpstr>CLASSROOM MANAGEMENT  </vt:lpstr>
      <vt:lpstr>What is the #1 classroom problem?</vt:lpstr>
      <vt:lpstr>3. The Third Characteristic:                  Lesson Mastery (Dominio)</vt:lpstr>
      <vt:lpstr>What is mastery?</vt:lpstr>
      <vt:lpstr>Mastery in English</vt:lpstr>
      <vt:lpstr> UNO Grade 6: “Adaptations”</vt:lpstr>
      <vt:lpstr>        GO BEYOND THE BOOK!     Teachers need to:</vt:lpstr>
      <vt:lpstr>HERE COMES THE VONCE!</vt:lpstr>
      <vt:lpstr>SCIENCE TOPIC:  Adaptation </vt:lpstr>
      <vt:lpstr> UNO Grade 6: “Adaptations”</vt:lpstr>
      <vt:lpstr>Slide 80</vt:lpstr>
      <vt:lpstr>Slide 81</vt:lpstr>
      <vt:lpstr>Slide 82</vt:lpstr>
      <vt:lpstr>Slide 83</vt:lpstr>
      <vt:lpstr>Slide 84</vt:lpstr>
      <vt:lpstr> ¿QUÉ ES LA MOTIVACIÓN?</vt:lpstr>
      <vt:lpstr>Slide 86</vt:lpstr>
      <vt:lpstr>ADMINISTRADORES /COORDINADORES….</vt:lpstr>
      <vt:lpstr>Slide 88</vt:lpstr>
      <vt:lpstr> </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OUR DESTINATION….</vt:lpstr>
      <vt:lpstr>      UNO    Cambiando cómo los maestros enseñan</vt:lpstr>
      <vt:lpstr>Gracias…Thank you!</vt:lpstr>
      <vt:lpstr>Bibliography </vt:lpstr>
      <vt:lpstr>Referencias</vt:lpstr>
      <vt:lpstr>Some interesting links:</vt:lpstr>
    </vt:vector>
  </TitlesOfParts>
  <Company>Elaine Gallagher, Ph.D.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 AN  EFFECTIVE TEACHER</dc:title>
  <dc:creator>Elaine Gallagher, Ph.D.</dc:creator>
  <cp:lastModifiedBy>HOLI</cp:lastModifiedBy>
  <cp:revision>392</cp:revision>
  <dcterms:created xsi:type="dcterms:W3CDTF">2011-08-30T21:58:44Z</dcterms:created>
  <dcterms:modified xsi:type="dcterms:W3CDTF">2011-08-30T21:59:50Z</dcterms:modified>
</cp:coreProperties>
</file>